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tags/tag3.xml" ContentType="application/vnd.openxmlformats-officedocument.presentationml.tags+xml"/>
  <Override PartName="/ppt/tags/tag2.xml" ContentType="application/vnd.openxmlformats-officedocument.presentationml.tags+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8" r:id="rId2"/>
  </p:sldMasterIdLst>
  <p:notesMasterIdLst>
    <p:notesMasterId r:id="rId16"/>
  </p:notesMasterIdLst>
  <p:handoutMasterIdLst>
    <p:handoutMasterId r:id="rId17"/>
  </p:handoutMasterIdLst>
  <p:sldIdLst>
    <p:sldId id="258" r:id="rId3"/>
    <p:sldId id="301" r:id="rId4"/>
    <p:sldId id="302" r:id="rId5"/>
    <p:sldId id="303" r:id="rId6"/>
    <p:sldId id="304" r:id="rId7"/>
    <p:sldId id="257" r:id="rId8"/>
    <p:sldId id="287" r:id="rId9"/>
    <p:sldId id="269" r:id="rId10"/>
    <p:sldId id="300" r:id="rId11"/>
    <p:sldId id="307" r:id="rId12"/>
    <p:sldId id="308" r:id="rId13"/>
    <p:sldId id="309" r:id="rId14"/>
    <p:sldId id="30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notesViewPr>
    <p:cSldViewPr snapToGrid="0">
      <p:cViewPr varScale="1">
        <p:scale>
          <a:sx n="57" d="100"/>
          <a:sy n="57" d="100"/>
        </p:scale>
        <p:origin x="2808" y="1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customXml" Target="../customXml/item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customXml" Target="../customXml/item2.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customXml" Target="../customXml/item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D963413-4D84-4DF6-7152-236B1C130F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6E3FD93-7D19-FBF2-0FB0-437DF249AA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A85838-9419-40E6-B835-68AEFD147550}" type="datetimeFigureOut">
              <a:rPr lang="en-US" smtClean="0"/>
              <a:t>6/14/2024</a:t>
            </a:fld>
            <a:endParaRPr lang="en-US"/>
          </a:p>
        </p:txBody>
      </p:sp>
      <p:sp>
        <p:nvSpPr>
          <p:cNvPr id="4" name="Footer Placeholder 3">
            <a:extLst>
              <a:ext uri="{FF2B5EF4-FFF2-40B4-BE49-F238E27FC236}">
                <a16:creationId xmlns:a16="http://schemas.microsoft.com/office/drawing/2014/main" id="{0766C4AD-D590-E03D-3B7B-2F700B8B39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F691AF9-82B2-A009-7981-58FC8B67FD5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3B34812-F1D4-4B03-851A-0A10D984EB9C}" type="slidenum">
              <a:rPr lang="en-US" smtClean="0"/>
              <a:t>‹#›</a:t>
            </a:fld>
            <a:endParaRPr lang="en-US"/>
          </a:p>
        </p:txBody>
      </p:sp>
    </p:spTree>
    <p:extLst>
      <p:ext uri="{BB962C8B-B14F-4D97-AF65-F5344CB8AC3E}">
        <p14:creationId xmlns:p14="http://schemas.microsoft.com/office/powerpoint/2010/main" val="17957223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26ECCE-2A9C-4503-BFB5-B577240B5497}" type="datetimeFigureOut">
              <a:rPr lang="en-US" smtClean="0"/>
              <a:t>6/14/2024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AC618-D448-471E-B3FE-B554E8A7FB95}" type="slidenum">
              <a:rPr lang="en-US" smtClean="0"/>
              <a:t>‹#›</a:t>
            </a:fld>
            <a:endParaRPr lang="en-US"/>
          </a:p>
        </p:txBody>
      </p:sp>
    </p:spTree>
    <p:extLst>
      <p:ext uri="{BB962C8B-B14F-4D97-AF65-F5344CB8AC3E}">
        <p14:creationId xmlns:p14="http://schemas.microsoft.com/office/powerpoint/2010/main" val="1645874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7AC618-D448-471E-B3FE-B554E8A7FB95}" type="slidenum">
              <a:rPr lang="en-US" smtClean="0"/>
              <a:t>1</a:t>
            </a:fld>
            <a:endParaRPr lang="en-US"/>
          </a:p>
        </p:txBody>
      </p:sp>
    </p:spTree>
    <p:extLst>
      <p:ext uri="{BB962C8B-B14F-4D97-AF65-F5344CB8AC3E}">
        <p14:creationId xmlns:p14="http://schemas.microsoft.com/office/powerpoint/2010/main" val="3364760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66"/>
        <p:cNvGrpSpPr/>
        <p:nvPr/>
      </p:nvGrpSpPr>
      <p:grpSpPr>
        <a:xfrm>
          <a:off x="0" y="0"/>
          <a:ext cx="0" cy="0"/>
          <a:chOff x="0" y="0"/>
          <a:chExt cx="0" cy="0"/>
        </a:xfrm>
      </p:grpSpPr>
      <p:sp>
        <p:nvSpPr>
          <p:cNvPr id="70067" name="Google Shape;70067;gc9e965a04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068" name="Google Shape;70068;gc9e965a04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7477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733"/>
        <p:cNvGrpSpPr/>
        <p:nvPr/>
      </p:nvGrpSpPr>
      <p:grpSpPr>
        <a:xfrm>
          <a:off x="0" y="0"/>
          <a:ext cx="0" cy="0"/>
          <a:chOff x="0" y="0"/>
          <a:chExt cx="0" cy="0"/>
        </a:xfrm>
      </p:grpSpPr>
      <p:sp>
        <p:nvSpPr>
          <p:cNvPr id="72734" name="Google Shape;72734;gc8111b2f2b_3_3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735" name="Google Shape;72735;gc8111b2f2b_3_3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55049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733"/>
        <p:cNvGrpSpPr/>
        <p:nvPr/>
      </p:nvGrpSpPr>
      <p:grpSpPr>
        <a:xfrm>
          <a:off x="0" y="0"/>
          <a:ext cx="0" cy="0"/>
          <a:chOff x="0" y="0"/>
          <a:chExt cx="0" cy="0"/>
        </a:xfrm>
      </p:grpSpPr>
      <p:sp>
        <p:nvSpPr>
          <p:cNvPr id="72734" name="Google Shape;72734;gc8111b2f2b_3_3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735" name="Google Shape;72735;gc8111b2f2b_3_3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10440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733"/>
        <p:cNvGrpSpPr/>
        <p:nvPr/>
      </p:nvGrpSpPr>
      <p:grpSpPr>
        <a:xfrm>
          <a:off x="0" y="0"/>
          <a:ext cx="0" cy="0"/>
          <a:chOff x="0" y="0"/>
          <a:chExt cx="0" cy="0"/>
        </a:xfrm>
      </p:grpSpPr>
      <p:sp>
        <p:nvSpPr>
          <p:cNvPr id="72734" name="Google Shape;72734;gc8111b2f2b_3_3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735" name="Google Shape;72735;gc8111b2f2b_3_3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43192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7AC618-D448-471E-B3FE-B554E8A7FB95}" type="slidenum">
              <a:rPr lang="en-US" smtClean="0"/>
              <a:t>6</a:t>
            </a:fld>
            <a:endParaRPr lang="en-US"/>
          </a:p>
        </p:txBody>
      </p:sp>
    </p:spTree>
    <p:extLst>
      <p:ext uri="{BB962C8B-B14F-4D97-AF65-F5344CB8AC3E}">
        <p14:creationId xmlns:p14="http://schemas.microsoft.com/office/powerpoint/2010/main" val="3966553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7AC618-D448-471E-B3FE-B554E8A7FB95}" type="slidenum">
              <a:rPr lang="en-US" smtClean="0"/>
              <a:t>7</a:t>
            </a:fld>
            <a:endParaRPr lang="en-US"/>
          </a:p>
        </p:txBody>
      </p:sp>
    </p:spTree>
    <p:extLst>
      <p:ext uri="{BB962C8B-B14F-4D97-AF65-F5344CB8AC3E}">
        <p14:creationId xmlns:p14="http://schemas.microsoft.com/office/powerpoint/2010/main" val="1730687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7AC618-D448-471E-B3FE-B554E8A7FB95}" type="slidenum">
              <a:rPr lang="en-US" smtClean="0"/>
              <a:t>8</a:t>
            </a:fld>
            <a:endParaRPr lang="en-US"/>
          </a:p>
        </p:txBody>
      </p:sp>
    </p:spTree>
    <p:extLst>
      <p:ext uri="{BB962C8B-B14F-4D97-AF65-F5344CB8AC3E}">
        <p14:creationId xmlns:p14="http://schemas.microsoft.com/office/powerpoint/2010/main" val="1825830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478E3A-777C-486B-87AD-E554272DC11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241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7AC618-D448-471E-B3FE-B554E8A7FB95}" type="slidenum">
              <a:rPr lang="en-US" smtClean="0"/>
              <a:t>10</a:t>
            </a:fld>
            <a:endParaRPr lang="en-US"/>
          </a:p>
        </p:txBody>
      </p:sp>
    </p:spTree>
    <p:extLst>
      <p:ext uri="{BB962C8B-B14F-4D97-AF65-F5344CB8AC3E}">
        <p14:creationId xmlns:p14="http://schemas.microsoft.com/office/powerpoint/2010/main" val="176372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7AC618-D448-471E-B3FE-B554E8A7FB95}" type="slidenum">
              <a:rPr lang="en-US" smtClean="0"/>
              <a:t>11</a:t>
            </a:fld>
            <a:endParaRPr lang="en-US"/>
          </a:p>
        </p:txBody>
      </p:sp>
    </p:spTree>
    <p:extLst>
      <p:ext uri="{BB962C8B-B14F-4D97-AF65-F5344CB8AC3E}">
        <p14:creationId xmlns:p14="http://schemas.microsoft.com/office/powerpoint/2010/main" val="22394059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7AC618-D448-471E-B3FE-B554E8A7FB95}" type="slidenum">
              <a:rPr lang="en-US" smtClean="0"/>
              <a:t>12</a:t>
            </a:fld>
            <a:endParaRPr lang="en-US"/>
          </a:p>
        </p:txBody>
      </p:sp>
    </p:spTree>
    <p:extLst>
      <p:ext uri="{BB962C8B-B14F-4D97-AF65-F5344CB8AC3E}">
        <p14:creationId xmlns:p14="http://schemas.microsoft.com/office/powerpoint/2010/main" val="3128052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7AC618-D448-471E-B3FE-B554E8A7FB95}" type="slidenum">
              <a:rPr lang="en-US" smtClean="0"/>
              <a:t>13</a:t>
            </a:fld>
            <a:endParaRPr lang="en-US"/>
          </a:p>
        </p:txBody>
      </p:sp>
    </p:spTree>
    <p:extLst>
      <p:ext uri="{BB962C8B-B14F-4D97-AF65-F5344CB8AC3E}">
        <p14:creationId xmlns:p14="http://schemas.microsoft.com/office/powerpoint/2010/main" val="23313785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311657403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3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4817037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2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7478145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1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27674682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0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9395497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9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24635180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30717653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3199326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991259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40888537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36064765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22377918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398018667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556061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710425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342925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927D2A-A625-E93A-522E-78AC6564F08A}"/>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AB18F80F-64A4-01BC-0322-1CB056582485}"/>
              </a:ext>
            </a:extLst>
          </p:cNvPr>
          <p:cNvSpPr>
            <a:spLocks noGrp="1"/>
          </p:cNvSpPr>
          <p:nvPr>
            <p:ph sz="half" idx="1"/>
          </p:nvPr>
        </p:nvSpPr>
        <p:spPr>
          <a:xfrm>
            <a:off x="838200" y="1825625"/>
            <a:ext cx="5181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5455195F-E1BF-6BCB-35B2-52A27C6BB550}"/>
              </a:ext>
            </a:extLst>
          </p:cNvPr>
          <p:cNvSpPr>
            <a:spLocks noGrp="1"/>
          </p:cNvSpPr>
          <p:nvPr>
            <p:ph sz="half" idx="2"/>
          </p:nvPr>
        </p:nvSpPr>
        <p:spPr>
          <a:xfrm>
            <a:off x="6172200" y="1825625"/>
            <a:ext cx="5181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73AB1E69-22DD-3EAE-2E5A-E9143BC76284}"/>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2024/6/14</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页脚占位符 5">
            <a:extLst>
              <a:ext uri="{FF2B5EF4-FFF2-40B4-BE49-F238E27FC236}">
                <a16:creationId xmlns:a16="http://schemas.microsoft.com/office/drawing/2014/main" id="{86007518-0DC7-315E-99EA-A05037DE019C}"/>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7" name="灯片编号占位符 6">
            <a:extLst>
              <a:ext uri="{FF2B5EF4-FFF2-40B4-BE49-F238E27FC236}">
                <a16:creationId xmlns:a16="http://schemas.microsoft.com/office/drawing/2014/main" id="{014F27BE-40C7-95AA-4226-3A5518845673}"/>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40383993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6A1E01C-30DB-D02F-5786-C400591A0FFF}"/>
              </a:ext>
            </a:extLst>
          </p:cNvPr>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B579C4A-1C6A-35FD-1731-CD093A5EEF4E}"/>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89456575-977D-06B1-974C-170D6B85593F}"/>
              </a:ext>
            </a:extLst>
          </p:cNvPr>
          <p:cNvSpPr>
            <a:spLocks noGrp="1"/>
          </p:cNvSpPr>
          <p:nvPr>
            <p:ph sz="half" idx="2"/>
          </p:nvPr>
        </p:nvSpPr>
        <p:spPr>
          <a:xfrm>
            <a:off x="839788" y="2505075"/>
            <a:ext cx="5157787"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873FE106-DC9E-56EE-1510-2ED44D61526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69F573F0-537F-6D9A-47F4-EE09B954E94E}"/>
              </a:ext>
            </a:extLst>
          </p:cNvPr>
          <p:cNvSpPr>
            <a:spLocks noGrp="1"/>
          </p:cNvSpPr>
          <p:nvPr>
            <p:ph sz="quarter" idx="4"/>
          </p:nvPr>
        </p:nvSpPr>
        <p:spPr>
          <a:xfrm>
            <a:off x="6172200" y="2505075"/>
            <a:ext cx="5183188"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2041ABCC-6AA3-F215-B19F-65B72E795DFC}"/>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2024/6/14</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8" name="页脚占位符 7">
            <a:extLst>
              <a:ext uri="{FF2B5EF4-FFF2-40B4-BE49-F238E27FC236}">
                <a16:creationId xmlns:a16="http://schemas.microsoft.com/office/drawing/2014/main" id="{5DC27E86-9898-4D0B-F595-F789ED3DED4F}"/>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9" name="灯片编号占位符 8">
            <a:extLst>
              <a:ext uri="{FF2B5EF4-FFF2-40B4-BE49-F238E27FC236}">
                <a16:creationId xmlns:a16="http://schemas.microsoft.com/office/drawing/2014/main" id="{04604E58-8B4D-E88E-8FD9-CDCE6B4CDEB4}"/>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3407043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3FD48B5-B27C-0EDD-E538-0CBB7A659E70}"/>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B92FCE1A-6F89-EB5E-DA6A-275844336979}"/>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2024/6/14</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4" name="页脚占位符 3">
            <a:extLst>
              <a:ext uri="{FF2B5EF4-FFF2-40B4-BE49-F238E27FC236}">
                <a16:creationId xmlns:a16="http://schemas.microsoft.com/office/drawing/2014/main" id="{9DBED116-E29E-131E-A608-AD942EBD98F7}"/>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5" name="灯片编号占位符 4">
            <a:extLst>
              <a:ext uri="{FF2B5EF4-FFF2-40B4-BE49-F238E27FC236}">
                <a16:creationId xmlns:a16="http://schemas.microsoft.com/office/drawing/2014/main" id="{F0D5F057-0386-123A-D54B-77D0B0376A9F}"/>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9013190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E5D7F4D-08D1-DC28-5C05-287AF6A36547}"/>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2024/6/14</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3" name="页脚占位符 2">
            <a:extLst>
              <a:ext uri="{FF2B5EF4-FFF2-40B4-BE49-F238E27FC236}">
                <a16:creationId xmlns:a16="http://schemas.microsoft.com/office/drawing/2014/main" id="{A2054F3E-10E4-406F-1459-F6E13692DC44}"/>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4" name="灯片编号占位符 3">
            <a:extLst>
              <a:ext uri="{FF2B5EF4-FFF2-40B4-BE49-F238E27FC236}">
                <a16:creationId xmlns:a16="http://schemas.microsoft.com/office/drawing/2014/main" id="{BB1B1E70-3A65-2995-14A4-8135E46B1AC4}"/>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1638617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660F07E-B3AD-FFFF-F292-78B5558A361E}"/>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4F27CBFF-5347-7F36-BE92-AEDBC637D403}"/>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D167A8EF-07BB-83D8-C324-DF1E22845684}"/>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581F748A-8F65-B035-3C77-84A109EC799B}"/>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2024/6/14</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页脚占位符 5">
            <a:extLst>
              <a:ext uri="{FF2B5EF4-FFF2-40B4-BE49-F238E27FC236}">
                <a16:creationId xmlns:a16="http://schemas.microsoft.com/office/drawing/2014/main" id="{F9A1CB0E-715C-4C15-47BF-7609B9997407}"/>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7" name="灯片编号占位符 6">
            <a:extLst>
              <a:ext uri="{FF2B5EF4-FFF2-40B4-BE49-F238E27FC236}">
                <a16:creationId xmlns:a16="http://schemas.microsoft.com/office/drawing/2014/main" id="{25CA68BB-6118-D933-45D8-99BA56FCD9D6}"/>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21236368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4C3B283-3C2C-D1B8-92EB-C688C28889A1}"/>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148692E-4731-FCA4-9194-8FEDC8744BEC}"/>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A48D24CE-BDC3-0AAF-CD50-DF865B42EC26}"/>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F5D3168A-F7F9-7238-25D2-6D7A018AF11B}"/>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2024/6/14</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页脚占位符 5">
            <a:extLst>
              <a:ext uri="{FF2B5EF4-FFF2-40B4-BE49-F238E27FC236}">
                <a16:creationId xmlns:a16="http://schemas.microsoft.com/office/drawing/2014/main" id="{4E67CECB-816F-0178-08DF-1E1EC0781439}"/>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7" name="灯片编号占位符 6">
            <a:extLst>
              <a:ext uri="{FF2B5EF4-FFF2-40B4-BE49-F238E27FC236}">
                <a16:creationId xmlns:a16="http://schemas.microsoft.com/office/drawing/2014/main" id="{D448FCD9-376F-8D7E-BF5F-D31C7E3C9F82}"/>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1366580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EC07079-C7D7-DF64-1B6C-01FF719CB824}"/>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7C1EAC6B-84C9-7A97-8BA6-7409527BCFBB}"/>
              </a:ext>
            </a:extLst>
          </p:cNvPr>
          <p:cNvSpPr>
            <a:spLocks noGrp="1"/>
          </p:cNvSpPr>
          <p:nvPr>
            <p:ph type="body" orient="vert" idx="1"/>
          </p:nvPr>
        </p:nvSpPr>
        <p:spPr>
          <a:xfrm>
            <a:off x="838200" y="1825625"/>
            <a:ext cx="10515600" cy="43513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85E4A42-0ADB-139C-2BD2-4357F5916978}"/>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2024/6/14</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5" name="页脚占位符 4">
            <a:extLst>
              <a:ext uri="{FF2B5EF4-FFF2-40B4-BE49-F238E27FC236}">
                <a16:creationId xmlns:a16="http://schemas.microsoft.com/office/drawing/2014/main" id="{5BC1B278-1D19-3DE8-5D7F-F6D93F747277}"/>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灯片编号占位符 5">
            <a:extLst>
              <a:ext uri="{FF2B5EF4-FFF2-40B4-BE49-F238E27FC236}">
                <a16:creationId xmlns:a16="http://schemas.microsoft.com/office/drawing/2014/main" id="{C4216288-BF07-97FC-D926-8F7B15B6D198}"/>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28819091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CFCD2C90-F262-8E8A-ACDD-B8C3488DD8B5}"/>
              </a:ext>
            </a:extLst>
          </p:cNvPr>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E13AA464-F51F-CD22-08BF-4EA503BCACCA}"/>
              </a:ext>
            </a:extLst>
          </p:cNvPr>
          <p:cNvSpPr>
            <a:spLocks noGrp="1"/>
          </p:cNvSpPr>
          <p:nvPr>
            <p:ph type="body" orient="vert" idx="1"/>
          </p:nvPr>
        </p:nvSpPr>
        <p:spPr>
          <a:xfrm>
            <a:off x="838200" y="365125"/>
            <a:ext cx="7734300" cy="58118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F271812-5BD9-C563-6CEC-137EBED769EC}"/>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2024/6/14</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5" name="页脚占位符 4">
            <a:extLst>
              <a:ext uri="{FF2B5EF4-FFF2-40B4-BE49-F238E27FC236}">
                <a16:creationId xmlns:a16="http://schemas.microsoft.com/office/drawing/2014/main" id="{BA429526-509A-BA63-D0A0-4C5EB74E032E}"/>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灯片编号占位符 5">
            <a:extLst>
              <a:ext uri="{FF2B5EF4-FFF2-40B4-BE49-F238E27FC236}">
                <a16:creationId xmlns:a16="http://schemas.microsoft.com/office/drawing/2014/main" id="{2E5C3050-DBF1-955F-2E01-8901398D3D0C}"/>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1946614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4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10819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13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15349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1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08586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1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106076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0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7056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9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713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8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582547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7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08410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732341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5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71248538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4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9296050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3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639831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21226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grpSp>
        <p:nvGrpSpPr>
          <p:cNvPr id="9" name="Google Shape;9;p2"/>
          <p:cNvGrpSpPr/>
          <p:nvPr/>
        </p:nvGrpSpPr>
        <p:grpSpPr>
          <a:xfrm>
            <a:off x="0" y="0"/>
            <a:ext cx="12192000" cy="6858000"/>
            <a:chOff x="0" y="0"/>
            <a:chExt cx="9144000" cy="5143500"/>
          </a:xfrm>
        </p:grpSpPr>
        <p:sp>
          <p:nvSpPr>
            <p:cNvPr id="10" name="Google Shape;10;p2"/>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 name="Google Shape;11;p2"/>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 name="Google Shape;12;p2"/>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 name="Google Shape;13;p2"/>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 name="Google Shape;14;p2"/>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 name="Google Shape;15;p2"/>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 name="Google Shape;16;p2"/>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 name="Google Shape;17;p2"/>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 name="Google Shape;18;p2"/>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 name="Google Shape;19;p2"/>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 name="Google Shape;20;p2"/>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 name="Google Shape;21;p2"/>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 name="Google Shape;22;p2"/>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 name="Google Shape;23;p2"/>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 name="Google Shape;24;p2"/>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 name="Google Shape;25;p2"/>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 name="Google Shape;26;p2"/>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 name="Google Shape;27;p2"/>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 name="Google Shape;28;p2"/>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 name="Google Shape;29;p2"/>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 name="Google Shape;30;p2"/>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 name="Google Shape;31;p2"/>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 name="Google Shape;32;p2"/>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 name="Google Shape;33;p2"/>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 name="Google Shape;34;p2"/>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 name="Google Shape;35;p2"/>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 name="Google Shape;36;p2"/>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 name="Google Shape;37;p2"/>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 name="Google Shape;38;p2"/>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 name="Google Shape;39;p2"/>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 name="Google Shape;40;p2"/>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 name="Google Shape;41;p2"/>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 name="Google Shape;42;p2"/>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 name="Google Shape;43;p2"/>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 name="Google Shape;44;p2"/>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 name="Google Shape;45;p2"/>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 name="Google Shape;46;p2"/>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 name="Google Shape;47;p2"/>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 name="Google Shape;48;p2"/>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 name="Google Shape;49;p2"/>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 name="Google Shape;50;p2"/>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 name="Google Shape;51;p2"/>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 name="Google Shape;52;p2"/>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 name="Google Shape;53;p2"/>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 name="Google Shape;54;p2"/>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 name="Google Shape;55;p2"/>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 name="Google Shape;56;p2"/>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 name="Google Shape;57;p2"/>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 name="Google Shape;58;p2"/>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 name="Google Shape;59;p2"/>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 name="Google Shape;60;p2"/>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 name="Google Shape;61;p2"/>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 name="Google Shape;62;p2"/>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 name="Google Shape;63;p2"/>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 name="Google Shape;64;p2"/>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 name="Google Shape;65;p2"/>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 name="Google Shape;66;p2"/>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 name="Google Shape;67;p2"/>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 name="Google Shape;68;p2"/>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 name="Google Shape;69;p2"/>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 name="Google Shape;70;p2"/>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 name="Google Shape;71;p2"/>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 name="Google Shape;72;p2"/>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 name="Google Shape;73;p2"/>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 name="Google Shape;74;p2"/>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 name="Google Shape;75;p2"/>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 name="Google Shape;76;p2"/>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 name="Google Shape;77;p2"/>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 name="Google Shape;78;p2"/>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 name="Google Shape;79;p2"/>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 name="Google Shape;80;p2"/>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 name="Google Shape;81;p2"/>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 name="Google Shape;82;p2"/>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 name="Google Shape;83;p2"/>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 name="Google Shape;84;p2"/>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 name="Google Shape;85;p2"/>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 name="Google Shape;86;p2"/>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 name="Google Shape;87;p2"/>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 name="Google Shape;88;p2"/>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 name="Google Shape;89;p2"/>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 name="Google Shape;90;p2"/>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 name="Google Shape;91;p2"/>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 name="Google Shape;92;p2"/>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 name="Google Shape;93;p2"/>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 name="Google Shape;94;p2"/>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 name="Google Shape;95;p2"/>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 name="Google Shape;96;p2"/>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 name="Google Shape;97;p2"/>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 name="Google Shape;98;p2"/>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 name="Google Shape;99;p2"/>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 name="Google Shape;100;p2"/>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 name="Google Shape;101;p2"/>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 name="Google Shape;102;p2"/>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 name="Google Shape;103;p2"/>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 name="Google Shape;104;p2"/>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 name="Google Shape;105;p2"/>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 name="Google Shape;106;p2"/>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 name="Google Shape;107;p2"/>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 name="Google Shape;108;p2"/>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 name="Google Shape;109;p2"/>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 name="Google Shape;110;p2"/>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 name="Google Shape;111;p2"/>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 name="Google Shape;112;p2"/>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 name="Google Shape;113;p2"/>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 name="Google Shape;114;p2"/>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 name="Google Shape;115;p2"/>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 name="Google Shape;116;p2"/>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 name="Google Shape;117;p2"/>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 name="Google Shape;118;p2"/>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 name="Google Shape;119;p2"/>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 name="Google Shape;120;p2"/>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 name="Google Shape;121;p2"/>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 name="Google Shape;122;p2"/>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 name="Google Shape;123;p2"/>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 name="Google Shape;124;p2"/>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 name="Google Shape;125;p2"/>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 name="Google Shape;126;p2"/>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 name="Google Shape;127;p2"/>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 name="Google Shape;128;p2"/>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 name="Google Shape;129;p2"/>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 name="Google Shape;130;p2"/>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 name="Google Shape;131;p2"/>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 name="Google Shape;132;p2"/>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 name="Google Shape;133;p2"/>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 name="Google Shape;134;p2"/>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 name="Google Shape;135;p2"/>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 name="Google Shape;136;p2"/>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 name="Google Shape;137;p2"/>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 name="Google Shape;138;p2"/>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 name="Google Shape;139;p2"/>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 name="Google Shape;140;p2"/>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 name="Google Shape;141;p2"/>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 name="Google Shape;142;p2"/>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 name="Google Shape;143;p2"/>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 name="Google Shape;144;p2"/>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 name="Google Shape;145;p2"/>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 name="Google Shape;146;p2"/>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 name="Google Shape;147;p2"/>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 name="Google Shape;148;p2"/>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 name="Google Shape;149;p2"/>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 name="Google Shape;150;p2"/>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 name="Google Shape;151;p2"/>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 name="Google Shape;152;p2"/>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 name="Google Shape;153;p2"/>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 name="Google Shape;154;p2"/>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 name="Google Shape;155;p2"/>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 name="Google Shape;156;p2"/>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 name="Google Shape;157;p2"/>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 name="Google Shape;158;p2"/>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 name="Google Shape;159;p2"/>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 name="Google Shape;160;p2"/>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 name="Google Shape;161;p2"/>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 name="Google Shape;162;p2"/>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 name="Google Shape;163;p2"/>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 name="Google Shape;164;p2"/>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 name="Google Shape;165;p2"/>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 name="Google Shape;166;p2"/>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 name="Google Shape;167;p2"/>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 name="Google Shape;168;p2"/>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 name="Google Shape;169;p2"/>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 name="Google Shape;170;p2"/>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 name="Google Shape;171;p2"/>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 name="Google Shape;172;p2"/>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 name="Google Shape;173;p2"/>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 name="Google Shape;174;p2"/>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 name="Google Shape;175;p2"/>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 name="Google Shape;176;p2"/>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 name="Google Shape;177;p2"/>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 name="Google Shape;178;p2"/>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 name="Google Shape;179;p2"/>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 name="Google Shape;180;p2"/>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 name="Google Shape;181;p2"/>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 name="Google Shape;182;p2"/>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 name="Google Shape;183;p2"/>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 name="Google Shape;184;p2"/>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 name="Google Shape;185;p2"/>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 name="Google Shape;186;p2"/>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 name="Google Shape;187;p2"/>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 name="Google Shape;188;p2"/>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 name="Google Shape;189;p2"/>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 name="Google Shape;190;p2"/>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 name="Google Shape;191;p2"/>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 name="Google Shape;192;p2"/>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 name="Google Shape;193;p2"/>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 name="Google Shape;194;p2"/>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 name="Google Shape;195;p2"/>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 name="Google Shape;196;p2"/>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 name="Google Shape;197;p2"/>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 name="Google Shape;198;p2"/>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 name="Google Shape;199;p2"/>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 name="Google Shape;200;p2"/>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 name="Google Shape;201;p2"/>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 name="Google Shape;202;p2"/>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 name="Google Shape;203;p2"/>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 name="Google Shape;204;p2"/>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 name="Google Shape;205;p2"/>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 name="Google Shape;206;p2"/>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 name="Google Shape;207;p2"/>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 name="Google Shape;208;p2"/>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 name="Google Shape;209;p2"/>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 name="Google Shape;210;p2"/>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 name="Google Shape;211;p2"/>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 name="Google Shape;212;p2"/>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 name="Google Shape;213;p2"/>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 name="Google Shape;214;p2"/>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 name="Google Shape;215;p2"/>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 name="Google Shape;216;p2"/>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 name="Google Shape;217;p2"/>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 name="Google Shape;218;p2"/>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 name="Google Shape;219;p2"/>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 name="Google Shape;220;p2"/>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 name="Google Shape;221;p2"/>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 name="Google Shape;222;p2"/>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 name="Google Shape;223;p2"/>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 name="Google Shape;224;p2"/>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 name="Google Shape;225;p2"/>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 name="Google Shape;226;p2"/>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 name="Google Shape;227;p2"/>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 name="Google Shape;228;p2"/>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 name="Google Shape;229;p2"/>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 name="Google Shape;230;p2"/>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 name="Google Shape;231;p2"/>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 name="Google Shape;232;p2"/>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 name="Google Shape;233;p2"/>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 name="Google Shape;234;p2"/>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 name="Google Shape;235;p2"/>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 name="Google Shape;236;p2"/>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 name="Google Shape;237;p2"/>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 name="Google Shape;238;p2"/>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 name="Google Shape;239;p2"/>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 name="Google Shape;240;p2"/>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 name="Google Shape;241;p2"/>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 name="Google Shape;242;p2"/>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 name="Google Shape;243;p2"/>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 name="Google Shape;244;p2"/>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 name="Google Shape;245;p2"/>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 name="Google Shape;246;p2"/>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 name="Google Shape;247;p2"/>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 name="Google Shape;248;p2"/>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 name="Google Shape;249;p2"/>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 name="Google Shape;250;p2"/>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 name="Google Shape;251;p2"/>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 name="Google Shape;252;p2"/>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 name="Google Shape;253;p2"/>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 name="Google Shape;254;p2"/>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 name="Google Shape;255;p2"/>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 name="Google Shape;256;p2"/>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 name="Google Shape;257;p2"/>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 name="Google Shape;258;p2"/>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 name="Google Shape;259;p2"/>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 name="Google Shape;260;p2"/>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 name="Google Shape;261;p2"/>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 name="Google Shape;262;p2"/>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 name="Google Shape;263;p2"/>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 name="Google Shape;264;p2"/>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 name="Google Shape;265;p2"/>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 name="Google Shape;266;p2"/>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 name="Google Shape;267;p2"/>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 name="Google Shape;268;p2"/>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 name="Google Shape;269;p2"/>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 name="Google Shape;270;p2"/>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 name="Google Shape;271;p2"/>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 name="Google Shape;272;p2"/>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 name="Google Shape;273;p2"/>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 name="Google Shape;274;p2"/>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 name="Google Shape;275;p2"/>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 name="Google Shape;276;p2"/>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 name="Google Shape;277;p2"/>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 name="Google Shape;278;p2"/>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 name="Google Shape;279;p2"/>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 name="Google Shape;280;p2"/>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 name="Google Shape;281;p2"/>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 name="Google Shape;282;p2"/>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 name="Google Shape;283;p2"/>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 name="Google Shape;284;p2"/>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 name="Google Shape;285;p2"/>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 name="Google Shape;286;p2"/>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 name="Google Shape;287;p2"/>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 name="Google Shape;288;p2"/>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 name="Google Shape;289;p2"/>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 name="Google Shape;290;p2"/>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 name="Google Shape;291;p2"/>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 name="Google Shape;292;p2"/>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 name="Google Shape;293;p2"/>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 name="Google Shape;294;p2"/>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 name="Google Shape;295;p2"/>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 name="Google Shape;296;p2"/>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 name="Google Shape;297;p2"/>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 name="Google Shape;298;p2"/>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 name="Google Shape;299;p2"/>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 name="Google Shape;300;p2"/>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 name="Google Shape;301;p2"/>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 name="Google Shape;302;p2"/>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 name="Google Shape;303;p2"/>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 name="Google Shape;304;p2"/>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 name="Google Shape;305;p2"/>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 name="Google Shape;306;p2"/>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 name="Google Shape;307;p2"/>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 name="Google Shape;308;p2"/>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 name="Google Shape;309;p2"/>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 name="Google Shape;310;p2"/>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 name="Google Shape;311;p2"/>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 name="Google Shape;312;p2"/>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 name="Google Shape;313;p2"/>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 name="Google Shape;314;p2"/>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 name="Google Shape;315;p2"/>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 name="Google Shape;316;p2"/>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 name="Google Shape;317;p2"/>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 name="Google Shape;318;p2"/>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 name="Google Shape;319;p2"/>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 name="Google Shape;320;p2"/>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 name="Google Shape;321;p2"/>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 name="Google Shape;322;p2"/>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 name="Google Shape;323;p2"/>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 name="Google Shape;324;p2"/>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 name="Google Shape;325;p2"/>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 name="Google Shape;326;p2"/>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 name="Google Shape;327;p2"/>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 name="Google Shape;328;p2"/>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 name="Google Shape;329;p2"/>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 name="Google Shape;330;p2"/>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 name="Google Shape;331;p2"/>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 name="Google Shape;332;p2"/>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 name="Google Shape;333;p2"/>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 name="Google Shape;334;p2"/>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 name="Google Shape;335;p2"/>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 name="Google Shape;336;p2"/>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 name="Google Shape;337;p2"/>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 name="Google Shape;338;p2"/>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 name="Google Shape;339;p2"/>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 name="Google Shape;340;p2"/>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 name="Google Shape;341;p2"/>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 name="Google Shape;342;p2"/>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 name="Google Shape;343;p2"/>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 name="Google Shape;344;p2"/>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 name="Google Shape;345;p2"/>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 name="Google Shape;346;p2"/>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 name="Google Shape;347;p2"/>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 name="Google Shape;348;p2"/>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 name="Google Shape;349;p2"/>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 name="Google Shape;350;p2"/>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 name="Google Shape;351;p2"/>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 name="Google Shape;352;p2"/>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 name="Google Shape;353;p2"/>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 name="Google Shape;354;p2"/>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 name="Google Shape;355;p2"/>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 name="Google Shape;356;p2"/>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 name="Google Shape;357;p2"/>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 name="Google Shape;358;p2"/>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 name="Google Shape;359;p2"/>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 name="Google Shape;360;p2"/>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 name="Google Shape;361;p2"/>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 name="Google Shape;362;p2"/>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 name="Google Shape;363;p2"/>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 name="Google Shape;364;p2"/>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 name="Google Shape;365;p2"/>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 name="Google Shape;366;p2"/>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 name="Google Shape;367;p2"/>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 name="Google Shape;368;p2"/>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 name="Google Shape;369;p2"/>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 name="Google Shape;370;p2"/>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 name="Google Shape;371;p2"/>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 name="Google Shape;372;p2"/>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 name="Google Shape;373;p2"/>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 name="Google Shape;374;p2"/>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 name="Google Shape;375;p2"/>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 name="Google Shape;376;p2"/>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 name="Google Shape;377;p2"/>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 name="Google Shape;378;p2"/>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 name="Google Shape;379;p2"/>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 name="Google Shape;380;p2"/>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 name="Google Shape;381;p2"/>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 name="Google Shape;382;p2"/>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 name="Google Shape;383;p2"/>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 name="Google Shape;384;p2"/>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 name="Google Shape;385;p2"/>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 name="Google Shape;386;p2"/>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 name="Google Shape;387;p2"/>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 name="Google Shape;388;p2"/>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 name="Google Shape;389;p2"/>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 name="Google Shape;390;p2"/>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 name="Google Shape;391;p2"/>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 name="Google Shape;392;p2"/>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 name="Google Shape;393;p2"/>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 name="Google Shape;394;p2"/>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 name="Google Shape;395;p2"/>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 name="Google Shape;396;p2"/>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 name="Google Shape;397;p2"/>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 name="Google Shape;398;p2"/>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 name="Google Shape;399;p2"/>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 name="Google Shape;400;p2"/>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 name="Google Shape;401;p2"/>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 name="Google Shape;402;p2"/>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 name="Google Shape;403;p2"/>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 name="Google Shape;404;p2"/>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 name="Google Shape;405;p2"/>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 name="Google Shape;406;p2"/>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 name="Google Shape;407;p2"/>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 name="Google Shape;408;p2"/>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 name="Google Shape;409;p2"/>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 name="Google Shape;410;p2"/>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 name="Google Shape;411;p2"/>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 name="Google Shape;412;p2"/>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 name="Google Shape;413;p2"/>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 name="Google Shape;414;p2"/>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 name="Google Shape;415;p2"/>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 name="Google Shape;416;p2"/>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 name="Google Shape;417;p2"/>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 name="Google Shape;418;p2"/>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 name="Google Shape;419;p2"/>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 name="Google Shape;420;p2"/>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 name="Google Shape;421;p2"/>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 name="Google Shape;422;p2"/>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 name="Google Shape;423;p2"/>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 name="Google Shape;424;p2"/>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 name="Google Shape;425;p2"/>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 name="Google Shape;426;p2"/>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 name="Google Shape;427;p2"/>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 name="Google Shape;428;p2"/>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 name="Google Shape;429;p2"/>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 name="Google Shape;430;p2"/>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 name="Google Shape;431;p2"/>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 name="Google Shape;432;p2"/>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 name="Google Shape;433;p2"/>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 name="Google Shape;434;p2"/>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 name="Google Shape;435;p2"/>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 name="Google Shape;436;p2"/>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 name="Google Shape;437;p2"/>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 name="Google Shape;438;p2"/>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 name="Google Shape;439;p2"/>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 name="Google Shape;440;p2"/>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 name="Google Shape;441;p2"/>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 name="Google Shape;442;p2"/>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 name="Google Shape;443;p2"/>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 name="Google Shape;444;p2"/>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 name="Google Shape;445;p2"/>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 name="Google Shape;446;p2"/>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 name="Google Shape;447;p2"/>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 name="Google Shape;448;p2"/>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 name="Google Shape;449;p2"/>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 name="Google Shape;450;p2"/>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 name="Google Shape;451;p2"/>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 name="Google Shape;452;p2"/>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 name="Google Shape;453;p2"/>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 name="Google Shape;454;p2"/>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 name="Google Shape;455;p2"/>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 name="Google Shape;456;p2"/>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 name="Google Shape;457;p2"/>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 name="Google Shape;458;p2"/>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 name="Google Shape;459;p2"/>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 name="Google Shape;460;p2"/>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 name="Google Shape;461;p2"/>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 name="Google Shape;462;p2"/>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 name="Google Shape;463;p2"/>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 name="Google Shape;464;p2"/>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 name="Google Shape;465;p2"/>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 name="Google Shape;466;p2"/>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 name="Google Shape;467;p2"/>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 name="Google Shape;468;p2"/>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 name="Google Shape;469;p2"/>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 name="Google Shape;470;p2"/>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 name="Google Shape;471;p2"/>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 name="Google Shape;472;p2"/>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 name="Google Shape;473;p2"/>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 name="Google Shape;474;p2"/>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 name="Google Shape;475;p2"/>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 name="Google Shape;476;p2"/>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 name="Google Shape;477;p2"/>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 name="Google Shape;478;p2"/>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 name="Google Shape;479;p2"/>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 name="Google Shape;480;p2"/>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 name="Google Shape;481;p2"/>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 name="Google Shape;482;p2"/>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 name="Google Shape;483;p2"/>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 name="Google Shape;484;p2"/>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 name="Google Shape;485;p2"/>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 name="Google Shape;486;p2"/>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 name="Google Shape;487;p2"/>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 name="Google Shape;488;p2"/>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 name="Google Shape;489;p2"/>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 name="Google Shape;490;p2"/>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 name="Google Shape;491;p2"/>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 name="Google Shape;492;p2"/>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 name="Google Shape;493;p2"/>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 name="Google Shape;494;p2"/>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 name="Google Shape;495;p2"/>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 name="Google Shape;496;p2"/>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 name="Google Shape;497;p2"/>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 name="Google Shape;498;p2"/>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 name="Google Shape;499;p2"/>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 name="Google Shape;500;p2"/>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 name="Google Shape;501;p2"/>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 name="Google Shape;502;p2"/>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 name="Google Shape;503;p2"/>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 name="Google Shape;504;p2"/>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 name="Google Shape;505;p2"/>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 name="Google Shape;506;p2"/>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 name="Google Shape;507;p2"/>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 name="Google Shape;508;p2"/>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 name="Google Shape;509;p2"/>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 name="Google Shape;510;p2"/>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 name="Google Shape;511;p2"/>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 name="Google Shape;512;p2"/>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 name="Google Shape;513;p2"/>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 name="Google Shape;514;p2"/>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 name="Google Shape;515;p2"/>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 name="Google Shape;516;p2"/>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 name="Google Shape;517;p2"/>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 name="Google Shape;518;p2"/>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 name="Google Shape;519;p2"/>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 name="Google Shape;520;p2"/>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 name="Google Shape;521;p2"/>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 name="Google Shape;522;p2"/>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 name="Google Shape;523;p2"/>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 name="Google Shape;524;p2"/>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 name="Google Shape;525;p2"/>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 name="Google Shape;526;p2"/>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 name="Google Shape;527;p2"/>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 name="Google Shape;528;p2"/>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 name="Google Shape;529;p2"/>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 name="Google Shape;530;p2"/>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 name="Google Shape;531;p2"/>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 name="Google Shape;532;p2"/>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 name="Google Shape;533;p2"/>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 name="Google Shape;534;p2"/>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 name="Google Shape;535;p2"/>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 name="Google Shape;536;p2"/>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 name="Google Shape;537;p2"/>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 name="Google Shape;538;p2"/>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 name="Google Shape;539;p2"/>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 name="Google Shape;540;p2"/>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 name="Google Shape;541;p2"/>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 name="Google Shape;542;p2"/>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 name="Google Shape;543;p2"/>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 name="Google Shape;544;p2"/>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 name="Google Shape;545;p2"/>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 name="Google Shape;546;p2"/>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 name="Google Shape;547;p2"/>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 name="Google Shape;548;p2"/>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 name="Google Shape;549;p2"/>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 name="Google Shape;550;p2"/>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 name="Google Shape;551;p2"/>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 name="Google Shape;552;p2"/>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 name="Google Shape;553;p2"/>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 name="Google Shape;554;p2"/>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 name="Google Shape;555;p2"/>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 name="Google Shape;556;p2"/>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 name="Google Shape;557;p2"/>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 name="Google Shape;558;p2"/>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 name="Google Shape;559;p2"/>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 name="Google Shape;560;p2"/>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 name="Google Shape;561;p2"/>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 name="Google Shape;562;p2"/>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 name="Google Shape;563;p2"/>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 name="Google Shape;564;p2"/>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 name="Google Shape;565;p2"/>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 name="Google Shape;566;p2"/>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 name="Google Shape;567;p2"/>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 name="Google Shape;568;p2"/>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 name="Google Shape;569;p2"/>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 name="Google Shape;570;p2"/>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 name="Google Shape;571;p2"/>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 name="Google Shape;572;p2"/>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 name="Google Shape;573;p2"/>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 name="Google Shape;574;p2"/>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 name="Google Shape;575;p2"/>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 name="Google Shape;576;p2"/>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 name="Google Shape;577;p2"/>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 name="Google Shape;578;p2"/>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 name="Google Shape;579;p2"/>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 name="Google Shape;580;p2"/>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 name="Google Shape;581;p2"/>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 name="Google Shape;582;p2"/>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 name="Google Shape;583;p2"/>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 name="Google Shape;584;p2"/>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 name="Google Shape;585;p2"/>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 name="Google Shape;586;p2"/>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 name="Google Shape;587;p2"/>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 name="Google Shape;588;p2"/>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 name="Google Shape;589;p2"/>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 name="Google Shape;590;p2"/>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 name="Google Shape;591;p2"/>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 name="Google Shape;592;p2"/>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 name="Google Shape;593;p2"/>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 name="Google Shape;594;p2"/>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 name="Google Shape;595;p2"/>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 name="Google Shape;596;p2"/>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 name="Google Shape;597;p2"/>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 name="Google Shape;598;p2"/>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 name="Google Shape;599;p2"/>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 name="Google Shape;600;p2"/>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 name="Google Shape;601;p2"/>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 name="Google Shape;602;p2"/>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 name="Google Shape;603;p2"/>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 name="Google Shape;604;p2"/>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 name="Google Shape;605;p2"/>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 name="Google Shape;606;p2"/>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 name="Google Shape;607;p2"/>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 name="Google Shape;608;p2"/>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 name="Google Shape;609;p2"/>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 name="Google Shape;610;p2"/>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 name="Google Shape;611;p2"/>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 name="Google Shape;612;p2"/>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 name="Google Shape;613;p2"/>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 name="Google Shape;614;p2"/>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 name="Google Shape;615;p2"/>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 name="Google Shape;616;p2"/>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 name="Google Shape;617;p2"/>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 name="Google Shape;618;p2"/>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 name="Google Shape;619;p2"/>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 name="Google Shape;620;p2"/>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 name="Google Shape;621;p2"/>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 name="Google Shape;622;p2"/>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 name="Google Shape;623;p2"/>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 name="Google Shape;624;p2"/>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 name="Google Shape;625;p2"/>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 name="Google Shape;626;p2"/>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 name="Google Shape;627;p2"/>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 name="Google Shape;628;p2"/>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 name="Google Shape;629;p2"/>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 name="Google Shape;630;p2"/>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 name="Google Shape;631;p2"/>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 name="Google Shape;632;p2"/>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 name="Google Shape;633;p2"/>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 name="Google Shape;634;p2"/>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 name="Google Shape;635;p2"/>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 name="Google Shape;636;p2"/>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 name="Google Shape;637;p2"/>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 name="Google Shape;638;p2"/>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 name="Google Shape;639;p2"/>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 name="Google Shape;640;p2"/>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 name="Google Shape;641;p2"/>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 name="Google Shape;642;p2"/>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 name="Google Shape;643;p2"/>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 name="Google Shape;644;p2"/>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 name="Google Shape;645;p2"/>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 name="Google Shape;646;p2"/>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 name="Google Shape;647;p2"/>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 name="Google Shape;648;p2"/>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 name="Google Shape;649;p2"/>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 name="Google Shape;650;p2"/>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 name="Google Shape;651;p2"/>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 name="Google Shape;652;p2"/>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 name="Google Shape;653;p2"/>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 name="Google Shape;654;p2"/>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 name="Google Shape;655;p2"/>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 name="Google Shape;656;p2"/>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 name="Google Shape;657;p2"/>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 name="Google Shape;658;p2"/>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 name="Google Shape;659;p2"/>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 name="Google Shape;660;p2"/>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 name="Google Shape;661;p2"/>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 name="Google Shape;662;p2"/>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 name="Google Shape;663;p2"/>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 name="Google Shape;664;p2"/>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 name="Google Shape;665;p2"/>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 name="Google Shape;666;p2"/>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 name="Google Shape;667;p2"/>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 name="Google Shape;668;p2"/>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 name="Google Shape;669;p2"/>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 name="Google Shape;670;p2"/>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 name="Google Shape;671;p2"/>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 name="Google Shape;672;p2"/>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 name="Google Shape;673;p2"/>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 name="Google Shape;674;p2"/>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 name="Google Shape;675;p2"/>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 name="Google Shape;676;p2"/>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 name="Google Shape;677;p2"/>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 name="Google Shape;678;p2"/>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 name="Google Shape;679;p2"/>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 name="Google Shape;680;p2"/>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 name="Google Shape;681;p2"/>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 name="Google Shape;682;p2"/>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 name="Google Shape;683;p2"/>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 name="Google Shape;684;p2"/>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 name="Google Shape;685;p2"/>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 name="Google Shape;686;p2"/>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 name="Google Shape;687;p2"/>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 name="Google Shape;688;p2"/>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 name="Google Shape;689;p2"/>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 name="Google Shape;690;p2"/>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 name="Google Shape;691;p2"/>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 name="Google Shape;692;p2"/>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 name="Google Shape;693;p2"/>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 name="Google Shape;694;p2"/>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 name="Google Shape;695;p2"/>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 name="Google Shape;696;p2"/>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 name="Google Shape;697;p2"/>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 name="Google Shape;698;p2"/>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 name="Google Shape;699;p2"/>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 name="Google Shape;700;p2"/>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 name="Google Shape;701;p2"/>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 name="Google Shape;702;p2"/>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 name="Google Shape;703;p2"/>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 name="Google Shape;704;p2"/>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 name="Google Shape;705;p2"/>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 name="Google Shape;706;p2"/>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 name="Google Shape;707;p2"/>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 name="Google Shape;708;p2"/>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 name="Google Shape;709;p2"/>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 name="Google Shape;710;p2"/>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 name="Google Shape;711;p2"/>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 name="Google Shape;712;p2"/>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 name="Google Shape;713;p2"/>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 name="Google Shape;714;p2"/>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 name="Google Shape;715;p2"/>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 name="Google Shape;716;p2"/>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 name="Google Shape;717;p2"/>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 name="Google Shape;718;p2"/>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 name="Google Shape;719;p2"/>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 name="Google Shape;720;p2"/>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 name="Google Shape;721;p2"/>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 name="Google Shape;722;p2"/>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 name="Google Shape;723;p2"/>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 name="Google Shape;724;p2"/>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 name="Google Shape;725;p2"/>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 name="Google Shape;726;p2"/>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 name="Google Shape;727;p2"/>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 name="Google Shape;728;p2"/>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 name="Google Shape;729;p2"/>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 name="Google Shape;730;p2"/>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 name="Google Shape;731;p2"/>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 name="Google Shape;732;p2"/>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 name="Google Shape;733;p2"/>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 name="Google Shape;734;p2"/>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 name="Google Shape;735;p2"/>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 name="Google Shape;736;p2"/>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 name="Google Shape;737;p2"/>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 name="Google Shape;738;p2"/>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 name="Google Shape;739;p2"/>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 name="Google Shape;740;p2"/>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 name="Google Shape;741;p2"/>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 name="Google Shape;742;p2"/>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 name="Google Shape;743;p2"/>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 name="Google Shape;744;p2"/>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 name="Google Shape;745;p2"/>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 name="Google Shape;746;p2"/>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 name="Google Shape;747;p2"/>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 name="Google Shape;748;p2"/>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 name="Google Shape;749;p2"/>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 name="Google Shape;750;p2"/>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 name="Google Shape;751;p2"/>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 name="Google Shape;752;p2"/>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 name="Google Shape;753;p2"/>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 name="Google Shape;754;p2"/>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 name="Google Shape;755;p2"/>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 name="Google Shape;756;p2"/>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 name="Google Shape;757;p2"/>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 name="Google Shape;758;p2"/>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 name="Google Shape;759;p2"/>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 name="Google Shape;760;p2"/>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 name="Google Shape;761;p2"/>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 name="Google Shape;762;p2"/>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 name="Google Shape;763;p2"/>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 name="Google Shape;764;p2"/>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 name="Google Shape;765;p2"/>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 name="Google Shape;766;p2"/>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 name="Google Shape;767;p2"/>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 name="Google Shape;768;p2"/>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 name="Google Shape;769;p2"/>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 name="Google Shape;770;p2"/>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 name="Google Shape;771;p2"/>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 name="Google Shape;772;p2"/>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 name="Google Shape;773;p2"/>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 name="Google Shape;774;p2"/>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 name="Google Shape;775;p2"/>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 name="Google Shape;776;p2"/>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 name="Google Shape;777;p2"/>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 name="Google Shape;778;p2"/>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 name="Google Shape;779;p2"/>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 name="Google Shape;780;p2"/>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 name="Google Shape;781;p2"/>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 name="Google Shape;782;p2"/>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 name="Google Shape;783;p2"/>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 name="Google Shape;784;p2"/>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 name="Google Shape;785;p2"/>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 name="Google Shape;786;p2"/>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 name="Google Shape;787;p2"/>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 name="Google Shape;788;p2"/>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 name="Google Shape;789;p2"/>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 name="Google Shape;790;p2"/>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 name="Google Shape;791;p2"/>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 name="Google Shape;792;p2"/>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 name="Google Shape;793;p2"/>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 name="Google Shape;794;p2"/>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 name="Google Shape;795;p2"/>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 name="Google Shape;796;p2"/>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 name="Google Shape;797;p2"/>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 name="Google Shape;798;p2"/>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 name="Google Shape;799;p2"/>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 name="Google Shape;800;p2"/>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 name="Google Shape;801;p2"/>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 name="Google Shape;802;p2"/>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 name="Google Shape;803;p2"/>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 name="Google Shape;804;p2"/>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 name="Google Shape;805;p2"/>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 name="Google Shape;806;p2"/>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 name="Google Shape;807;p2"/>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 name="Google Shape;808;p2"/>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 name="Google Shape;809;p2"/>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 name="Google Shape;810;p2"/>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 name="Google Shape;811;p2"/>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 name="Google Shape;812;p2"/>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 name="Google Shape;813;p2"/>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 name="Google Shape;814;p2"/>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 name="Google Shape;815;p2"/>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 name="Google Shape;816;p2"/>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 name="Google Shape;817;p2"/>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 name="Google Shape;818;p2"/>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 name="Google Shape;819;p2"/>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 name="Google Shape;820;p2"/>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 name="Google Shape;821;p2"/>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 name="Google Shape;822;p2"/>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 name="Google Shape;823;p2"/>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 name="Google Shape;824;p2"/>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 name="Google Shape;825;p2"/>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 name="Google Shape;826;p2"/>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 name="Google Shape;827;p2"/>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 name="Google Shape;828;p2"/>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 name="Google Shape;829;p2"/>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 name="Google Shape;830;p2"/>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 name="Google Shape;831;p2"/>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 name="Google Shape;832;p2"/>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 name="Google Shape;833;p2"/>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 name="Google Shape;834;p2"/>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 name="Google Shape;835;p2"/>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 name="Google Shape;836;p2"/>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 name="Google Shape;837;p2"/>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 name="Google Shape;838;p2"/>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 name="Google Shape;839;p2"/>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 name="Google Shape;840;p2"/>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 name="Google Shape;841;p2"/>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 name="Google Shape;842;p2"/>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 name="Google Shape;843;p2"/>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 name="Google Shape;844;p2"/>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 name="Google Shape;845;p2"/>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 name="Google Shape;846;p2"/>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 name="Google Shape;847;p2"/>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 name="Google Shape;848;p2"/>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 name="Google Shape;849;p2"/>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 name="Google Shape;850;p2"/>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 name="Google Shape;851;p2"/>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 name="Google Shape;852;p2"/>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 name="Google Shape;853;p2"/>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 name="Google Shape;854;p2"/>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 name="Google Shape;855;p2"/>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 name="Google Shape;856;p2"/>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 name="Google Shape;857;p2"/>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 name="Google Shape;858;p2"/>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 name="Google Shape;859;p2"/>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 name="Google Shape;860;p2"/>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 name="Google Shape;861;p2"/>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 name="Google Shape;862;p2"/>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 name="Google Shape;863;p2"/>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 name="Google Shape;864;p2"/>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 name="Google Shape;865;p2"/>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 name="Google Shape;866;p2"/>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 name="Google Shape;867;p2"/>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 name="Google Shape;868;p2"/>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 name="Google Shape;869;p2"/>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 name="Google Shape;870;p2"/>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 name="Google Shape;871;p2"/>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 name="Google Shape;872;p2"/>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 name="Google Shape;873;p2"/>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 name="Google Shape;874;p2"/>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 name="Google Shape;875;p2"/>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 name="Google Shape;876;p2"/>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 name="Google Shape;877;p2"/>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 name="Google Shape;878;p2"/>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 name="Google Shape;879;p2"/>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 name="Google Shape;880;p2"/>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 name="Google Shape;881;p2"/>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 name="Google Shape;882;p2"/>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 name="Google Shape;883;p2"/>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 name="Google Shape;884;p2"/>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 name="Google Shape;885;p2"/>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 name="Google Shape;886;p2"/>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 name="Google Shape;887;p2"/>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 name="Google Shape;888;p2"/>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 name="Google Shape;889;p2"/>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 name="Google Shape;890;p2"/>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 name="Google Shape;891;p2"/>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 name="Google Shape;892;p2"/>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 name="Google Shape;893;p2"/>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 name="Google Shape;894;p2"/>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 name="Google Shape;895;p2"/>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 name="Google Shape;896;p2"/>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 name="Google Shape;897;p2"/>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 name="Google Shape;898;p2"/>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 name="Google Shape;899;p2"/>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 name="Google Shape;900;p2"/>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 name="Google Shape;901;p2"/>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 name="Google Shape;902;p2"/>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 name="Google Shape;903;p2"/>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 name="Google Shape;904;p2"/>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 name="Google Shape;905;p2"/>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 name="Google Shape;906;p2"/>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 name="Google Shape;907;p2"/>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 name="Google Shape;908;p2"/>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 name="Google Shape;909;p2"/>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 name="Google Shape;910;p2"/>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 name="Google Shape;911;p2"/>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 name="Google Shape;912;p2"/>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 name="Google Shape;913;p2"/>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 name="Google Shape;914;p2"/>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 name="Google Shape;915;p2"/>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 name="Google Shape;916;p2"/>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 name="Google Shape;917;p2"/>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 name="Google Shape;918;p2"/>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 name="Google Shape;919;p2"/>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 name="Google Shape;920;p2"/>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 name="Google Shape;921;p2"/>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 name="Google Shape;922;p2"/>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 name="Google Shape;923;p2"/>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 name="Google Shape;924;p2"/>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 name="Google Shape;925;p2"/>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 name="Google Shape;926;p2"/>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 name="Google Shape;927;p2"/>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 name="Google Shape;928;p2"/>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 name="Google Shape;929;p2"/>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 name="Google Shape;930;p2"/>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 name="Google Shape;931;p2"/>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 name="Google Shape;932;p2"/>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 name="Google Shape;933;p2"/>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 name="Google Shape;934;p2"/>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 name="Google Shape;935;p2"/>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 name="Google Shape;936;p2"/>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 name="Google Shape;937;p2"/>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 name="Google Shape;938;p2"/>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 name="Google Shape;939;p2"/>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 name="Google Shape;940;p2"/>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 name="Google Shape;941;p2"/>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 name="Google Shape;942;p2"/>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 name="Google Shape;943;p2"/>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 name="Google Shape;944;p2"/>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 name="Google Shape;945;p2"/>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 name="Google Shape;946;p2"/>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 name="Google Shape;947;p2"/>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 name="Google Shape;948;p2"/>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 name="Google Shape;949;p2"/>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 name="Google Shape;950;p2"/>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 name="Google Shape;951;p2"/>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 name="Google Shape;952;p2"/>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 name="Google Shape;953;p2"/>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 name="Google Shape;954;p2"/>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 name="Google Shape;955;p2"/>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 name="Google Shape;956;p2"/>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 name="Google Shape;957;p2"/>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 name="Google Shape;958;p2"/>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 name="Google Shape;959;p2"/>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 name="Google Shape;960;p2"/>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 name="Google Shape;961;p2"/>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 name="Google Shape;962;p2"/>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 name="Google Shape;963;p2"/>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 name="Google Shape;964;p2"/>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 name="Google Shape;965;p2"/>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 name="Google Shape;966;p2"/>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 name="Google Shape;967;p2"/>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 name="Google Shape;968;p2"/>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 name="Google Shape;969;p2"/>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 name="Google Shape;970;p2"/>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 name="Google Shape;971;p2"/>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 name="Google Shape;972;p2"/>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 name="Google Shape;973;p2"/>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 name="Google Shape;974;p2"/>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 name="Google Shape;975;p2"/>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 name="Google Shape;976;p2"/>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 name="Google Shape;977;p2"/>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 name="Google Shape;978;p2"/>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 name="Google Shape;979;p2"/>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 name="Google Shape;980;p2"/>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 name="Google Shape;981;p2"/>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 name="Google Shape;982;p2"/>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 name="Google Shape;983;p2"/>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 name="Google Shape;984;p2"/>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 name="Google Shape;985;p2"/>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 name="Google Shape;986;p2"/>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 name="Google Shape;987;p2"/>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 name="Google Shape;988;p2"/>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 name="Google Shape;989;p2"/>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 name="Google Shape;990;p2"/>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 name="Google Shape;991;p2"/>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 name="Google Shape;992;p2"/>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 name="Google Shape;993;p2"/>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 name="Google Shape;994;p2"/>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 name="Google Shape;995;p2"/>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 name="Google Shape;996;p2"/>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 name="Google Shape;997;p2"/>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 name="Google Shape;998;p2"/>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 name="Google Shape;999;p2"/>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 name="Google Shape;1000;p2"/>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 name="Google Shape;1001;p2"/>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 name="Google Shape;1002;p2"/>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 name="Google Shape;1003;p2"/>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 name="Google Shape;1004;p2"/>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 name="Google Shape;1005;p2"/>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 name="Google Shape;1006;p2"/>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 name="Google Shape;1007;p2"/>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 name="Google Shape;1008;p2"/>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 name="Google Shape;1009;p2"/>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 name="Google Shape;1010;p2"/>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 name="Google Shape;1011;p2"/>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 name="Google Shape;1012;p2"/>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 name="Google Shape;1013;p2"/>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 name="Google Shape;1014;p2"/>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 name="Google Shape;1015;p2"/>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 name="Google Shape;1016;p2"/>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 name="Google Shape;1017;p2"/>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 name="Google Shape;1018;p2"/>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 name="Google Shape;1019;p2"/>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 name="Google Shape;1020;p2"/>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 name="Google Shape;1021;p2"/>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 name="Google Shape;1022;p2"/>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 name="Google Shape;1023;p2"/>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 name="Google Shape;1024;p2"/>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 name="Google Shape;1025;p2"/>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 name="Google Shape;1026;p2"/>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 name="Google Shape;1027;p2"/>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 name="Google Shape;1028;p2"/>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 name="Google Shape;1029;p2"/>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 name="Google Shape;1030;p2"/>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 name="Google Shape;1031;p2"/>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 name="Google Shape;1032;p2"/>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 name="Google Shape;1033;p2"/>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 name="Google Shape;1034;p2"/>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 name="Google Shape;1035;p2"/>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 name="Google Shape;1036;p2"/>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 name="Google Shape;1037;p2"/>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 name="Google Shape;1038;p2"/>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 name="Google Shape;1039;p2"/>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 name="Google Shape;1040;p2"/>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 name="Google Shape;1041;p2"/>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 name="Google Shape;1042;p2"/>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 name="Google Shape;1043;p2"/>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 name="Google Shape;1044;p2"/>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 name="Google Shape;1045;p2"/>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 name="Google Shape;1046;p2"/>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 name="Google Shape;1047;p2"/>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 name="Google Shape;1048;p2"/>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 name="Google Shape;1049;p2"/>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 name="Google Shape;1050;p2"/>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 name="Google Shape;1051;p2"/>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 name="Google Shape;1052;p2"/>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 name="Google Shape;1053;p2"/>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 name="Google Shape;1054;p2"/>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 name="Google Shape;1055;p2"/>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 name="Google Shape;1056;p2"/>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 name="Google Shape;1057;p2"/>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 name="Google Shape;1058;p2"/>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 name="Google Shape;1059;p2"/>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 name="Google Shape;1060;p2"/>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 name="Google Shape;1061;p2"/>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 name="Google Shape;1062;p2"/>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 name="Google Shape;1063;p2"/>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 name="Google Shape;1064;p2"/>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 name="Google Shape;1065;p2"/>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 name="Google Shape;1066;p2"/>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 name="Google Shape;1067;p2"/>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 name="Google Shape;1068;p2"/>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 name="Google Shape;1069;p2"/>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 name="Google Shape;1070;p2"/>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 name="Google Shape;1071;p2"/>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 name="Google Shape;1072;p2"/>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 name="Google Shape;1073;p2"/>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 name="Google Shape;1074;p2"/>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 name="Google Shape;1075;p2"/>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 name="Google Shape;1076;p2"/>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 name="Google Shape;1077;p2"/>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 name="Google Shape;1078;p2"/>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 name="Google Shape;1079;p2"/>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 name="Google Shape;1080;p2"/>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 name="Google Shape;1081;p2"/>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 name="Google Shape;1082;p2"/>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 name="Google Shape;1083;p2"/>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 name="Google Shape;1084;p2"/>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 name="Google Shape;1085;p2"/>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 name="Google Shape;1086;p2"/>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 name="Google Shape;1087;p2"/>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 name="Google Shape;1088;p2"/>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 name="Google Shape;1089;p2"/>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 name="Google Shape;1090;p2"/>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 name="Google Shape;1091;p2"/>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 name="Google Shape;1092;p2"/>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 name="Google Shape;1093;p2"/>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 name="Google Shape;1094;p2"/>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 name="Google Shape;1095;p2"/>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 name="Google Shape;1096;p2"/>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 name="Google Shape;1097;p2"/>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 name="Google Shape;1098;p2"/>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 name="Google Shape;1099;p2"/>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 name="Google Shape;1100;p2"/>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 name="Google Shape;1101;p2"/>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 name="Google Shape;1102;p2"/>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 name="Google Shape;1103;p2"/>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 name="Google Shape;1104;p2"/>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 name="Google Shape;1105;p2"/>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 name="Google Shape;1106;p2"/>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 name="Google Shape;1107;p2"/>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 name="Google Shape;1108;p2"/>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 name="Google Shape;1109;p2"/>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 name="Google Shape;1110;p2"/>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 name="Google Shape;1111;p2"/>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 name="Google Shape;1112;p2"/>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 name="Google Shape;1113;p2"/>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 name="Google Shape;1114;p2"/>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 name="Google Shape;1115;p2"/>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 name="Google Shape;1116;p2"/>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 name="Google Shape;1117;p2"/>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 name="Google Shape;1118;p2"/>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 name="Google Shape;1119;p2"/>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 name="Google Shape;1120;p2"/>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 name="Google Shape;1121;p2"/>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 name="Google Shape;1122;p2"/>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 name="Google Shape;1123;p2"/>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 name="Google Shape;1124;p2"/>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 name="Google Shape;1125;p2"/>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 name="Google Shape;1126;p2"/>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 name="Google Shape;1127;p2"/>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 name="Google Shape;1128;p2"/>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 name="Google Shape;1129;p2"/>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 name="Google Shape;1130;p2"/>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 name="Google Shape;1131;p2"/>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 name="Google Shape;1132;p2"/>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 name="Google Shape;1133;p2"/>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 name="Google Shape;1134;p2"/>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 name="Google Shape;1135;p2"/>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 name="Google Shape;1136;p2"/>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 name="Google Shape;1137;p2"/>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 name="Google Shape;1138;p2"/>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 name="Google Shape;1139;p2"/>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 name="Google Shape;1140;p2"/>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 name="Google Shape;1141;p2"/>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 name="Google Shape;1142;p2"/>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 name="Google Shape;1143;p2"/>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 name="Google Shape;1144;p2"/>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 name="Google Shape;1145;p2"/>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 name="Google Shape;1146;p2"/>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 name="Google Shape;1147;p2"/>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 name="Google Shape;1148;p2"/>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 name="Google Shape;1149;p2"/>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 name="Google Shape;1150;p2"/>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 name="Google Shape;1151;p2"/>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 name="Google Shape;1152;p2"/>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 name="Google Shape;1153;p2"/>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 name="Google Shape;1154;p2"/>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 name="Google Shape;1155;p2"/>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 name="Google Shape;1156;p2"/>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 name="Google Shape;1157;p2"/>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 name="Google Shape;1158;p2"/>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 name="Google Shape;1159;p2"/>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 name="Google Shape;1160;p2"/>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 name="Google Shape;1161;p2"/>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 name="Google Shape;1162;p2"/>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 name="Google Shape;1163;p2"/>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 name="Google Shape;1164;p2"/>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 name="Google Shape;1165;p2"/>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 name="Google Shape;1166;p2"/>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 name="Google Shape;1167;p2"/>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 name="Google Shape;1168;p2"/>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 name="Google Shape;1169;p2"/>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 name="Google Shape;1170;p2"/>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 name="Google Shape;1171;p2"/>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 name="Google Shape;1172;p2"/>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 name="Google Shape;1173;p2"/>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 name="Google Shape;1174;p2"/>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 name="Google Shape;1175;p2"/>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 name="Google Shape;1176;p2"/>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 name="Google Shape;1177;p2"/>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 name="Google Shape;1178;p2"/>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 name="Google Shape;1179;p2"/>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 name="Google Shape;1180;p2"/>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 name="Google Shape;1181;p2"/>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 name="Google Shape;1182;p2"/>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 name="Google Shape;1183;p2"/>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 name="Google Shape;1184;p2"/>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 name="Google Shape;1185;p2"/>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 name="Google Shape;1186;p2"/>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 name="Google Shape;1187;p2"/>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 name="Google Shape;1188;p2"/>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 name="Google Shape;1189;p2"/>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 name="Google Shape;1190;p2"/>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 name="Google Shape;1191;p2"/>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 name="Google Shape;1192;p2"/>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 name="Google Shape;1193;p2"/>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 name="Google Shape;1194;p2"/>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 name="Google Shape;1195;p2"/>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 name="Google Shape;1196;p2"/>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 name="Google Shape;1197;p2"/>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 name="Google Shape;1198;p2"/>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 name="Google Shape;1199;p2"/>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 name="Google Shape;1200;p2"/>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 name="Google Shape;1201;p2"/>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 name="Google Shape;1202;p2"/>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 name="Google Shape;1203;p2"/>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 name="Google Shape;1204;p2"/>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 name="Google Shape;1205;p2"/>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 name="Google Shape;1206;p2"/>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 name="Google Shape;1207;p2"/>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 name="Google Shape;1208;p2"/>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 name="Google Shape;1209;p2"/>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 name="Google Shape;1210;p2"/>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 name="Google Shape;1211;p2"/>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 name="Google Shape;1212;p2"/>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 name="Google Shape;1213;p2"/>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 name="Google Shape;1214;p2"/>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 name="Google Shape;1215;p2"/>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 name="Google Shape;1216;p2"/>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 name="Google Shape;1217;p2"/>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 name="Google Shape;1218;p2"/>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 name="Google Shape;1219;p2"/>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 name="Google Shape;1220;p2"/>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 name="Google Shape;1221;p2"/>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 name="Google Shape;1222;p2"/>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 name="Google Shape;1223;p2"/>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 name="Google Shape;1224;p2"/>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 name="Google Shape;1225;p2"/>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 name="Google Shape;1226;p2"/>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 name="Google Shape;1227;p2"/>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 name="Google Shape;1228;p2"/>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 name="Google Shape;1229;p2"/>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 name="Google Shape;1230;p2"/>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 name="Google Shape;1231;p2"/>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 name="Google Shape;1232;p2"/>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 name="Google Shape;1233;p2"/>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 name="Google Shape;1234;p2"/>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 name="Google Shape;1235;p2"/>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 name="Google Shape;1236;p2"/>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 name="Google Shape;1237;p2"/>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 name="Google Shape;1238;p2"/>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 name="Google Shape;1239;p2"/>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 name="Google Shape;1240;p2"/>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 name="Google Shape;1241;p2"/>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 name="Google Shape;1242;p2"/>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 name="Google Shape;1243;p2"/>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 name="Google Shape;1244;p2"/>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 name="Google Shape;1245;p2"/>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 name="Google Shape;1246;p2"/>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 name="Google Shape;1247;p2"/>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 name="Google Shape;1248;p2"/>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 name="Google Shape;1249;p2"/>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 name="Google Shape;1250;p2"/>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 name="Google Shape;1251;p2"/>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 name="Google Shape;1252;p2"/>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 name="Google Shape;1253;p2"/>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 name="Google Shape;1254;p2"/>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 name="Google Shape;1255;p2"/>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 name="Google Shape;1256;p2"/>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 name="Google Shape;1257;p2"/>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 name="Google Shape;1258;p2"/>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 name="Google Shape;1259;p2"/>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 name="Google Shape;1260;p2"/>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 name="Google Shape;1261;p2"/>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 name="Google Shape;1262;p2"/>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 name="Google Shape;1263;p2"/>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 name="Google Shape;1264;p2"/>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 name="Google Shape;1265;p2"/>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 name="Google Shape;1266;p2"/>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 name="Google Shape;1267;p2"/>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 name="Google Shape;1268;p2"/>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 name="Google Shape;1269;p2"/>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 name="Google Shape;1270;p2"/>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 name="Google Shape;1271;p2"/>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 name="Google Shape;1272;p2"/>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 name="Google Shape;1273;p2"/>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 name="Google Shape;1274;p2"/>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 name="Google Shape;1275;p2"/>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 name="Google Shape;1276;p2"/>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 name="Google Shape;1277;p2"/>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 name="Google Shape;1278;p2"/>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 name="Google Shape;1279;p2"/>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 name="Google Shape;1280;p2"/>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 name="Google Shape;1281;p2"/>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 name="Google Shape;1282;p2"/>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 name="Google Shape;1283;p2"/>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 name="Google Shape;1284;p2"/>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 name="Google Shape;1285;p2"/>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 name="Google Shape;1286;p2"/>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 name="Google Shape;1287;p2"/>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 name="Google Shape;1288;p2"/>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 name="Google Shape;1289;p2"/>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 name="Google Shape;1290;p2"/>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 name="Google Shape;1291;p2"/>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 name="Google Shape;1292;p2"/>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 name="Google Shape;1293;p2"/>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 name="Google Shape;1294;p2"/>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 name="Google Shape;1295;p2"/>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 name="Google Shape;1296;p2"/>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 name="Google Shape;1297;p2"/>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 name="Google Shape;1298;p2"/>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 name="Google Shape;1299;p2"/>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 name="Google Shape;1300;p2"/>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 name="Google Shape;1301;p2"/>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 name="Google Shape;1302;p2"/>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 name="Google Shape;1303;p2"/>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 name="Google Shape;1304;p2"/>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 name="Google Shape;1305;p2"/>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 name="Google Shape;1306;p2"/>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 name="Google Shape;1307;p2"/>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 name="Google Shape;1308;p2"/>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 name="Google Shape;1309;p2"/>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 name="Google Shape;1310;p2"/>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 name="Google Shape;1311;p2"/>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 name="Google Shape;1312;p2"/>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 name="Google Shape;1313;p2"/>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 name="Google Shape;1314;p2"/>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 name="Google Shape;1315;p2"/>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 name="Google Shape;1316;p2"/>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 name="Google Shape;1317;p2"/>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 name="Google Shape;1318;p2"/>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 name="Google Shape;1319;p2"/>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 name="Google Shape;1320;p2"/>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 name="Google Shape;1321;p2"/>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 name="Google Shape;1322;p2"/>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 name="Google Shape;1323;p2"/>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 name="Google Shape;1324;p2"/>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 name="Google Shape;1325;p2"/>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 name="Google Shape;1326;p2"/>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 name="Google Shape;1327;p2"/>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 name="Google Shape;1328;p2"/>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 name="Google Shape;1329;p2"/>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 name="Google Shape;1330;p2"/>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 name="Google Shape;1331;p2"/>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 name="Google Shape;1332;p2"/>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 name="Google Shape;1333;p2"/>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 name="Google Shape;1334;p2"/>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 name="Google Shape;1335;p2"/>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 name="Google Shape;1336;p2"/>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 name="Google Shape;1337;p2"/>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 name="Google Shape;1338;p2"/>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 name="Google Shape;1339;p2"/>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 name="Google Shape;1340;p2"/>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 name="Google Shape;1341;p2"/>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 name="Google Shape;1342;p2"/>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 name="Google Shape;1343;p2"/>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 name="Google Shape;1344;p2"/>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 name="Google Shape;1345;p2"/>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 name="Google Shape;1346;p2"/>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 name="Google Shape;1347;p2"/>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8" name="Google Shape;1348;p2"/>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9" name="Google Shape;1349;p2"/>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0" name="Google Shape;1350;p2"/>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1" name="Google Shape;1351;p2"/>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2" name="Google Shape;1352;p2"/>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3" name="Google Shape;1353;p2"/>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4" name="Google Shape;1354;p2"/>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5" name="Google Shape;1355;p2"/>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6" name="Google Shape;1356;p2"/>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7" name="Google Shape;1357;p2"/>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8" name="Google Shape;1358;p2"/>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9" name="Google Shape;1359;p2"/>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0" name="Google Shape;1360;p2"/>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1" name="Google Shape;1361;p2"/>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2" name="Google Shape;1362;p2"/>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3" name="Google Shape;1363;p2"/>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4" name="Google Shape;1364;p2"/>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5" name="Google Shape;1365;p2"/>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6" name="Google Shape;1366;p2"/>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7" name="Google Shape;1367;p2"/>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8" name="Google Shape;1368;p2"/>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9" name="Google Shape;1369;p2"/>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0" name="Google Shape;1370;p2"/>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1" name="Google Shape;1371;p2"/>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2" name="Google Shape;1372;p2"/>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3" name="Google Shape;1373;p2"/>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4" name="Google Shape;1374;p2"/>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5" name="Google Shape;1375;p2"/>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6" name="Google Shape;1376;p2"/>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7" name="Google Shape;1377;p2"/>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8" name="Google Shape;1378;p2"/>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9" name="Google Shape;1379;p2"/>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0" name="Google Shape;1380;p2"/>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1" name="Google Shape;1381;p2"/>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2" name="Google Shape;1382;p2"/>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3" name="Google Shape;1383;p2"/>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4" name="Google Shape;1384;p2"/>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5" name="Google Shape;1385;p2"/>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6" name="Google Shape;1386;p2"/>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7" name="Google Shape;1387;p2"/>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8" name="Google Shape;1388;p2"/>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9" name="Google Shape;1389;p2"/>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0" name="Google Shape;1390;p2"/>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1" name="Google Shape;1391;p2"/>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2" name="Google Shape;1392;p2"/>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3" name="Google Shape;1393;p2"/>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4" name="Google Shape;1394;p2"/>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5" name="Google Shape;1395;p2"/>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6" name="Google Shape;1396;p2"/>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7" name="Google Shape;1397;p2"/>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8" name="Google Shape;1398;p2"/>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9" name="Google Shape;1399;p2"/>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0" name="Google Shape;1400;p2"/>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1" name="Google Shape;1401;p2"/>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2" name="Google Shape;1402;p2"/>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3" name="Google Shape;1403;p2"/>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4" name="Google Shape;1404;p2"/>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5" name="Google Shape;1405;p2"/>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6" name="Google Shape;1406;p2"/>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7" name="Google Shape;1407;p2"/>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8" name="Google Shape;1408;p2"/>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9" name="Google Shape;1409;p2"/>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0" name="Google Shape;1410;p2"/>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1" name="Google Shape;1411;p2"/>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2" name="Google Shape;1412;p2"/>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3" name="Google Shape;1413;p2"/>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4" name="Google Shape;1414;p2"/>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5" name="Google Shape;1415;p2"/>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6" name="Google Shape;1416;p2"/>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7" name="Google Shape;1417;p2"/>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8" name="Google Shape;1418;p2"/>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9" name="Google Shape;1419;p2"/>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0" name="Google Shape;1420;p2"/>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1" name="Google Shape;1421;p2"/>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2" name="Google Shape;1422;p2"/>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3" name="Google Shape;1423;p2"/>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4" name="Google Shape;1424;p2"/>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5" name="Google Shape;1425;p2"/>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6" name="Google Shape;1426;p2"/>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7" name="Google Shape;1427;p2"/>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8" name="Google Shape;1428;p2"/>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9" name="Google Shape;1429;p2"/>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0" name="Google Shape;1430;p2"/>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1" name="Google Shape;1431;p2"/>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2" name="Google Shape;1432;p2"/>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3" name="Google Shape;1433;p2"/>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4" name="Google Shape;1434;p2"/>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5" name="Google Shape;1435;p2"/>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6" name="Google Shape;1436;p2"/>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7" name="Google Shape;1437;p2"/>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8" name="Google Shape;1438;p2"/>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9" name="Google Shape;1439;p2"/>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0" name="Google Shape;1440;p2"/>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1" name="Google Shape;1441;p2"/>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2" name="Google Shape;1442;p2"/>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3" name="Google Shape;1443;p2"/>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4" name="Google Shape;1444;p2"/>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5" name="Google Shape;1445;p2"/>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6" name="Google Shape;1446;p2"/>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7" name="Google Shape;1447;p2"/>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8" name="Google Shape;1448;p2"/>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9" name="Google Shape;1449;p2"/>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0" name="Google Shape;1450;p2"/>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1" name="Google Shape;1451;p2"/>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2" name="Google Shape;1452;p2"/>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3" name="Google Shape;1453;p2"/>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4" name="Google Shape;1454;p2"/>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5" name="Google Shape;1455;p2"/>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6" name="Google Shape;1456;p2"/>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7" name="Google Shape;1457;p2"/>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8" name="Google Shape;1458;p2"/>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9" name="Google Shape;1459;p2"/>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0" name="Google Shape;1460;p2"/>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1" name="Google Shape;1461;p2"/>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2" name="Google Shape;1462;p2"/>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3" name="Google Shape;1463;p2"/>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4" name="Google Shape;1464;p2"/>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5" name="Google Shape;1465;p2"/>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6" name="Google Shape;1466;p2"/>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7" name="Google Shape;1467;p2"/>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8" name="Google Shape;1468;p2"/>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9" name="Google Shape;1469;p2"/>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0" name="Google Shape;1470;p2"/>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1" name="Google Shape;1471;p2"/>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2" name="Google Shape;1472;p2"/>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3" name="Google Shape;1473;p2"/>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4" name="Google Shape;1474;p2"/>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5" name="Google Shape;1475;p2"/>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6" name="Google Shape;1476;p2"/>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7" name="Google Shape;1477;p2"/>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8" name="Google Shape;1478;p2"/>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9" name="Google Shape;1479;p2"/>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0" name="Google Shape;1480;p2"/>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1" name="Google Shape;1481;p2"/>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2" name="Google Shape;1482;p2"/>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3" name="Google Shape;1483;p2"/>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4" name="Google Shape;1484;p2"/>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5" name="Google Shape;1485;p2"/>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6" name="Google Shape;1486;p2"/>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7" name="Google Shape;1487;p2"/>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8" name="Google Shape;1488;p2"/>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9" name="Google Shape;1489;p2"/>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0" name="Google Shape;1490;p2"/>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1" name="Google Shape;1491;p2"/>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2" name="Google Shape;1492;p2"/>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3" name="Google Shape;1493;p2"/>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4" name="Google Shape;1494;p2"/>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5" name="Google Shape;1495;p2"/>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6" name="Google Shape;1496;p2"/>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7" name="Google Shape;1497;p2"/>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8" name="Google Shape;1498;p2"/>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9" name="Google Shape;1499;p2"/>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0" name="Google Shape;1500;p2"/>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1" name="Google Shape;1501;p2"/>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2" name="Google Shape;1502;p2"/>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3" name="Google Shape;1503;p2"/>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4" name="Google Shape;1504;p2"/>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5" name="Google Shape;1505;p2"/>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6" name="Google Shape;1506;p2"/>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7" name="Google Shape;1507;p2"/>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8" name="Google Shape;1508;p2"/>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9" name="Google Shape;1509;p2"/>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0" name="Google Shape;1510;p2"/>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1" name="Google Shape;1511;p2"/>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2" name="Google Shape;1512;p2"/>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3" name="Google Shape;1513;p2"/>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4" name="Google Shape;1514;p2"/>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5" name="Google Shape;1515;p2"/>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6" name="Google Shape;1516;p2"/>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7" name="Google Shape;1517;p2"/>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8" name="Google Shape;1518;p2"/>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9" name="Google Shape;1519;p2"/>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0" name="Google Shape;1520;p2"/>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1" name="Google Shape;1521;p2"/>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2" name="Google Shape;1522;p2"/>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3" name="Google Shape;1523;p2"/>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4" name="Google Shape;1524;p2"/>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5" name="Google Shape;1525;p2"/>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6" name="Google Shape;1526;p2"/>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7" name="Google Shape;1527;p2"/>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8" name="Google Shape;1528;p2"/>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9" name="Google Shape;1529;p2"/>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0" name="Google Shape;1530;p2"/>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1" name="Google Shape;1531;p2"/>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2" name="Google Shape;1532;p2"/>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3" name="Google Shape;1533;p2"/>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4" name="Google Shape;1534;p2"/>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5" name="Google Shape;1535;p2"/>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6" name="Google Shape;1536;p2"/>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7" name="Google Shape;1537;p2"/>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8" name="Google Shape;1538;p2"/>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9" name="Google Shape;1539;p2"/>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0" name="Google Shape;1540;p2"/>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1" name="Google Shape;1541;p2"/>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2" name="Google Shape;1542;p2"/>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3" name="Google Shape;1543;p2"/>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4" name="Google Shape;1544;p2"/>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5" name="Google Shape;1545;p2"/>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6" name="Google Shape;1546;p2"/>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7" name="Google Shape;1547;p2"/>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8" name="Google Shape;1548;p2"/>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9" name="Google Shape;1549;p2"/>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0" name="Google Shape;1550;p2"/>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1" name="Google Shape;1551;p2"/>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2" name="Google Shape;1552;p2"/>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3" name="Google Shape;1553;p2"/>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4" name="Google Shape;1554;p2"/>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5" name="Google Shape;1555;p2"/>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6" name="Google Shape;1556;p2"/>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7" name="Google Shape;1557;p2"/>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8" name="Google Shape;1558;p2"/>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9" name="Google Shape;1559;p2"/>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0" name="Google Shape;1560;p2"/>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1" name="Google Shape;1561;p2"/>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2" name="Google Shape;1562;p2"/>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3" name="Google Shape;1563;p2"/>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4" name="Google Shape;1564;p2"/>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5" name="Google Shape;1565;p2"/>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6" name="Google Shape;1566;p2"/>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7" name="Google Shape;1567;p2"/>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8" name="Google Shape;1568;p2"/>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9" name="Google Shape;1569;p2"/>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0" name="Google Shape;1570;p2"/>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1" name="Google Shape;1571;p2"/>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2" name="Google Shape;1572;p2"/>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3" name="Google Shape;1573;p2"/>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4" name="Google Shape;1574;p2"/>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5" name="Google Shape;1575;p2"/>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6" name="Google Shape;1576;p2"/>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7" name="Google Shape;1577;p2"/>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8" name="Google Shape;1578;p2"/>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9" name="Google Shape;1579;p2"/>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0" name="Google Shape;1580;p2"/>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1" name="Google Shape;1581;p2"/>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2" name="Google Shape;1582;p2"/>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3" name="Google Shape;1583;p2"/>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4" name="Google Shape;1584;p2"/>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5" name="Google Shape;1585;p2"/>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6" name="Google Shape;1586;p2"/>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7" name="Google Shape;1587;p2"/>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8" name="Google Shape;1588;p2"/>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9" name="Google Shape;1589;p2"/>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0" name="Google Shape;1590;p2"/>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1" name="Google Shape;1591;p2"/>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2" name="Google Shape;1592;p2"/>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3" name="Google Shape;1593;p2"/>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4" name="Google Shape;1594;p2"/>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5" name="Google Shape;1595;p2"/>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6" name="Google Shape;1596;p2"/>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7" name="Google Shape;1597;p2"/>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8" name="Google Shape;1598;p2"/>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9" name="Google Shape;1599;p2"/>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0" name="Google Shape;1600;p2"/>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1" name="Google Shape;1601;p2"/>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2" name="Google Shape;1602;p2"/>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3" name="Google Shape;1603;p2"/>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4" name="Google Shape;1604;p2"/>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5" name="Google Shape;1605;p2"/>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6" name="Google Shape;1606;p2"/>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7" name="Google Shape;1607;p2"/>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8" name="Google Shape;1608;p2"/>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9" name="Google Shape;1609;p2"/>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0" name="Google Shape;1610;p2"/>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1" name="Google Shape;1611;p2"/>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2" name="Google Shape;1612;p2"/>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3" name="Google Shape;1613;p2"/>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4" name="Google Shape;1614;p2"/>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5" name="Google Shape;1615;p2"/>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6" name="Google Shape;1616;p2"/>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 name="Google Shape;1617;p2"/>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 name="Google Shape;1618;p2"/>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 name="Google Shape;1619;p2"/>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 name="Google Shape;1620;p2"/>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 name="Google Shape;1621;p2"/>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 name="Google Shape;1622;p2"/>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 name="Google Shape;1623;p2"/>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 name="Google Shape;1624;p2"/>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 name="Google Shape;1625;p2"/>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 name="Google Shape;1626;p2"/>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 name="Google Shape;1627;p2"/>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 name="Google Shape;1628;p2"/>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 name="Google Shape;1629;p2"/>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 name="Google Shape;1630;p2"/>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 name="Google Shape;1631;p2"/>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 name="Google Shape;1632;p2"/>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 name="Google Shape;1633;p2"/>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 name="Google Shape;1634;p2"/>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 name="Google Shape;1635;p2"/>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 name="Google Shape;1636;p2"/>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 name="Google Shape;1637;p2"/>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 name="Google Shape;1638;p2"/>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 name="Google Shape;1639;p2"/>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 name="Google Shape;1640;p2"/>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 name="Google Shape;1641;p2"/>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 name="Google Shape;1642;p2"/>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 name="Google Shape;1643;p2"/>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 name="Google Shape;1644;p2"/>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 name="Google Shape;1645;p2"/>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 name="Google Shape;1646;p2"/>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 name="Google Shape;1647;p2"/>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 name="Google Shape;1648;p2"/>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 name="Google Shape;1649;p2"/>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 name="Google Shape;1650;p2"/>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 name="Google Shape;1651;p2"/>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 name="Google Shape;1652;p2"/>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 name="Google Shape;1653;p2"/>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 name="Google Shape;1654;p2"/>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 name="Google Shape;1655;p2"/>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 name="Google Shape;1656;p2"/>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 name="Google Shape;1657;p2"/>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 name="Google Shape;1658;p2"/>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 name="Google Shape;1659;p2"/>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 name="Google Shape;1660;p2"/>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 name="Google Shape;1661;p2"/>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 name="Google Shape;1662;p2"/>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 name="Google Shape;1663;p2"/>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 name="Google Shape;1664;p2"/>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 name="Google Shape;1665;p2"/>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 name="Google Shape;1666;p2"/>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 name="Google Shape;1667;p2"/>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 name="Google Shape;1668;p2"/>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 name="Google Shape;1669;p2"/>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 name="Google Shape;1670;p2"/>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 name="Google Shape;1671;p2"/>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 name="Google Shape;1672;p2"/>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 name="Google Shape;1673;p2"/>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 name="Google Shape;1674;p2"/>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 name="Google Shape;1675;p2"/>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 name="Google Shape;1676;p2"/>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 name="Google Shape;1677;p2"/>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 name="Google Shape;1678;p2"/>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 name="Google Shape;1679;p2"/>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 name="Google Shape;1680;p2"/>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 name="Google Shape;1681;p2"/>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 name="Google Shape;1682;p2"/>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 name="Google Shape;1683;p2"/>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 name="Google Shape;1684;p2"/>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 name="Google Shape;1685;p2"/>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 name="Google Shape;1686;p2"/>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 name="Google Shape;1687;p2"/>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 name="Google Shape;1688;p2"/>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 name="Google Shape;1689;p2"/>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 name="Google Shape;1690;p2"/>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 name="Google Shape;1691;p2"/>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 name="Google Shape;1692;p2"/>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 name="Google Shape;1693;p2"/>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 name="Google Shape;1694;p2"/>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 name="Google Shape;1695;p2"/>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 name="Google Shape;1696;p2"/>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 name="Google Shape;1697;p2"/>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 name="Google Shape;1698;p2"/>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 name="Google Shape;1699;p2"/>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 name="Google Shape;1700;p2"/>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 name="Google Shape;1701;p2"/>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 name="Google Shape;1702;p2"/>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 name="Google Shape;1703;p2"/>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 name="Google Shape;1704;p2"/>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 name="Google Shape;1705;p2"/>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 name="Google Shape;1706;p2"/>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 name="Google Shape;1707;p2"/>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 name="Google Shape;1708;p2"/>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 name="Google Shape;1709;p2"/>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 name="Google Shape;1710;p2"/>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 name="Google Shape;1711;p2"/>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 name="Google Shape;1712;p2"/>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 name="Google Shape;1713;p2"/>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 name="Google Shape;1714;p2"/>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 name="Google Shape;1715;p2"/>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 name="Google Shape;1716;p2"/>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 name="Google Shape;1717;p2"/>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 name="Google Shape;1718;p2"/>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 name="Google Shape;1719;p2"/>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 name="Google Shape;1720;p2"/>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 name="Google Shape;1721;p2"/>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 name="Google Shape;1722;p2"/>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 name="Google Shape;1723;p2"/>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 name="Google Shape;1724;p2"/>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 name="Google Shape;1725;p2"/>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 name="Google Shape;1726;p2"/>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 name="Google Shape;1727;p2"/>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 name="Google Shape;1728;p2"/>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 name="Google Shape;1729;p2"/>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 name="Google Shape;1730;p2"/>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 name="Google Shape;1731;p2"/>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 name="Google Shape;1732;p2"/>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 name="Google Shape;1733;p2"/>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 name="Google Shape;1734;p2"/>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 name="Google Shape;1735;p2"/>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 name="Google Shape;1736;p2"/>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 name="Google Shape;1737;p2"/>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 name="Google Shape;1738;p2"/>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 name="Google Shape;1739;p2"/>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 name="Google Shape;1740;p2"/>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 name="Google Shape;1741;p2"/>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 name="Google Shape;1742;p2"/>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 name="Google Shape;1743;p2"/>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 name="Google Shape;1744;p2"/>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 name="Google Shape;1745;p2"/>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 name="Google Shape;1746;p2"/>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 name="Google Shape;1747;p2"/>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 name="Google Shape;1748;p2"/>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 name="Google Shape;1749;p2"/>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 name="Google Shape;1750;p2"/>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 name="Google Shape;1751;p2"/>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 name="Google Shape;1752;p2"/>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 name="Google Shape;1753;p2"/>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 name="Google Shape;1754;p2"/>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 name="Google Shape;1755;p2"/>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 name="Google Shape;1756;p2"/>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 name="Google Shape;1757;p2"/>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 name="Google Shape;1758;p2"/>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 name="Google Shape;1759;p2"/>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 name="Google Shape;1760;p2"/>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 name="Google Shape;1761;p2"/>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 name="Google Shape;1762;p2"/>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 name="Google Shape;1763;p2"/>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 name="Google Shape;1764;p2"/>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 name="Google Shape;1765;p2"/>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 name="Google Shape;1766;p2"/>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 name="Google Shape;1767;p2"/>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 name="Google Shape;1768;p2"/>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 name="Google Shape;1769;p2"/>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 name="Google Shape;1770;p2"/>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 name="Google Shape;1771;p2"/>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 name="Google Shape;1772;p2"/>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 name="Google Shape;1773;p2"/>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 name="Google Shape;1774;p2"/>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 name="Google Shape;1775;p2"/>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 name="Google Shape;1776;p2"/>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 name="Google Shape;1777;p2"/>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 name="Google Shape;1778;p2"/>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 name="Google Shape;1779;p2"/>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 name="Google Shape;1780;p2"/>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 name="Google Shape;1781;p2"/>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 name="Google Shape;1782;p2"/>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 name="Google Shape;1783;p2"/>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 name="Google Shape;1784;p2"/>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 name="Google Shape;1785;p2"/>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 name="Google Shape;1786;p2"/>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 name="Google Shape;1787;p2"/>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 name="Google Shape;1788;p2"/>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 name="Google Shape;1789;p2"/>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 name="Google Shape;1790;p2"/>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 name="Google Shape;1791;p2"/>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 name="Google Shape;1792;p2"/>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 name="Google Shape;1793;p2"/>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 name="Google Shape;1794;p2"/>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 name="Google Shape;1795;p2"/>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 name="Google Shape;1796;p2"/>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 name="Google Shape;1797;p2"/>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 name="Google Shape;1798;p2"/>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 name="Google Shape;1799;p2"/>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 name="Google Shape;1800;p2"/>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 name="Google Shape;1801;p2"/>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 name="Google Shape;1802;p2"/>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 name="Google Shape;1803;p2"/>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 name="Google Shape;1804;p2"/>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 name="Google Shape;1805;p2"/>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 name="Google Shape;1806;p2"/>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 name="Google Shape;1807;p2"/>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 name="Google Shape;1808;p2"/>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 name="Google Shape;1809;p2"/>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 name="Google Shape;1810;p2"/>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 name="Google Shape;1811;p2"/>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 name="Google Shape;1812;p2"/>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 name="Google Shape;1813;p2"/>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 name="Google Shape;1814;p2"/>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 name="Google Shape;1815;p2"/>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 name="Google Shape;1816;p2"/>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 name="Google Shape;1817;p2"/>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 name="Google Shape;1818;p2"/>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 name="Google Shape;1819;p2"/>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 name="Google Shape;1820;p2"/>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 name="Google Shape;1821;p2"/>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 name="Google Shape;1822;p2"/>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 name="Google Shape;1823;p2"/>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 name="Google Shape;1824;p2"/>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 name="Google Shape;1825;p2"/>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 name="Google Shape;1826;p2"/>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 name="Google Shape;1827;p2"/>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 name="Google Shape;1828;p2"/>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 name="Google Shape;1829;p2"/>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 name="Google Shape;1830;p2"/>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 name="Google Shape;1831;p2"/>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 name="Google Shape;1832;p2"/>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 name="Google Shape;1833;p2"/>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 name="Google Shape;1834;p2"/>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 name="Google Shape;1835;p2"/>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 name="Google Shape;1836;p2"/>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 name="Google Shape;1837;p2"/>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 name="Google Shape;1838;p2"/>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 name="Google Shape;1839;p2"/>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 name="Google Shape;1840;p2"/>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 name="Google Shape;1841;p2"/>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 name="Google Shape;1842;p2"/>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 name="Google Shape;1843;p2"/>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 name="Google Shape;1844;p2"/>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 name="Google Shape;1845;p2"/>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 name="Google Shape;1846;p2"/>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 name="Google Shape;1847;p2"/>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 name="Google Shape;1848;p2"/>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 name="Google Shape;1849;p2"/>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 name="Google Shape;1850;p2"/>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 name="Google Shape;1851;p2"/>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 name="Google Shape;1852;p2"/>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 name="Google Shape;1853;p2"/>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 name="Google Shape;1854;p2"/>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 name="Google Shape;1855;p2"/>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 name="Google Shape;1856;p2"/>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 name="Google Shape;1857;p2"/>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 name="Google Shape;1858;p2"/>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 name="Google Shape;1859;p2"/>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 name="Google Shape;1860;p2"/>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 name="Google Shape;1861;p2"/>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 name="Google Shape;1862;p2"/>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 name="Google Shape;1863;p2"/>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 name="Google Shape;1864;p2"/>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 name="Google Shape;1865;p2"/>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 name="Google Shape;1866;p2"/>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 name="Google Shape;1867;p2"/>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 name="Google Shape;1868;p2"/>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 name="Google Shape;1869;p2"/>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 name="Google Shape;1870;p2"/>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 name="Google Shape;1871;p2"/>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 name="Google Shape;1872;p2"/>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 name="Google Shape;1873;p2"/>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 name="Google Shape;1874;p2"/>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 name="Google Shape;1875;p2"/>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 name="Google Shape;1876;p2"/>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 name="Google Shape;1877;p2"/>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 name="Google Shape;1878;p2"/>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 name="Google Shape;1879;p2"/>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 name="Google Shape;1880;p2"/>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 name="Google Shape;1881;p2"/>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 name="Google Shape;1882;p2"/>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 name="Google Shape;1883;p2"/>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 name="Google Shape;1884;p2"/>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 name="Google Shape;1885;p2"/>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6" name="Google Shape;1886;p2"/>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7" name="Google Shape;1887;p2"/>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8" name="Google Shape;1888;p2"/>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9" name="Google Shape;1889;p2"/>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0" name="Google Shape;1890;p2"/>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1" name="Google Shape;1891;p2"/>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2" name="Google Shape;1892;p2"/>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3" name="Google Shape;1893;p2"/>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4" name="Google Shape;1894;p2"/>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5" name="Google Shape;1895;p2"/>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6" name="Google Shape;1896;p2"/>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7" name="Google Shape;1897;p2"/>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8" name="Google Shape;1898;p2"/>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9" name="Google Shape;1899;p2"/>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0" name="Google Shape;1900;p2"/>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1" name="Google Shape;1901;p2"/>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2" name="Google Shape;1902;p2"/>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3" name="Google Shape;1903;p2"/>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4" name="Google Shape;1904;p2"/>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5" name="Google Shape;1905;p2"/>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6" name="Google Shape;1906;p2"/>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7" name="Google Shape;1907;p2"/>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8" name="Google Shape;1908;p2"/>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9" name="Google Shape;1909;p2"/>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0" name="Google Shape;1910;p2"/>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1" name="Google Shape;1911;p2"/>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2" name="Google Shape;1912;p2"/>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3" name="Google Shape;1913;p2"/>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4" name="Google Shape;1914;p2"/>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5" name="Google Shape;1915;p2"/>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6" name="Google Shape;1916;p2"/>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7" name="Google Shape;1917;p2"/>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8" name="Google Shape;1918;p2"/>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9" name="Google Shape;1919;p2"/>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0" name="Google Shape;1920;p2"/>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1" name="Google Shape;1921;p2"/>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2" name="Google Shape;1922;p2"/>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3" name="Google Shape;1923;p2"/>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4" name="Google Shape;1924;p2"/>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5" name="Google Shape;1925;p2"/>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6" name="Google Shape;1926;p2"/>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7" name="Google Shape;1927;p2"/>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8" name="Google Shape;1928;p2"/>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9" name="Google Shape;1929;p2"/>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0" name="Google Shape;1930;p2"/>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1" name="Google Shape;1931;p2"/>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2" name="Google Shape;1932;p2"/>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3" name="Google Shape;1933;p2"/>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4" name="Google Shape;1934;p2"/>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5" name="Google Shape;1935;p2"/>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6" name="Google Shape;1936;p2"/>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7" name="Google Shape;1937;p2"/>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8" name="Google Shape;1938;p2"/>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9" name="Google Shape;1939;p2"/>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0" name="Google Shape;1940;p2"/>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1" name="Google Shape;1941;p2"/>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2" name="Google Shape;1942;p2"/>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3" name="Google Shape;1943;p2"/>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4" name="Google Shape;1944;p2"/>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5" name="Google Shape;1945;p2"/>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6" name="Google Shape;1946;p2"/>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7" name="Google Shape;1947;p2"/>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8" name="Google Shape;1948;p2"/>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9" name="Google Shape;1949;p2"/>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0" name="Google Shape;1950;p2"/>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1" name="Google Shape;1951;p2"/>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2" name="Google Shape;1952;p2"/>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3" name="Google Shape;1953;p2"/>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4" name="Google Shape;1954;p2"/>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5" name="Google Shape;1955;p2"/>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6" name="Google Shape;1956;p2"/>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7" name="Google Shape;1957;p2"/>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8" name="Google Shape;1958;p2"/>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9" name="Google Shape;1959;p2"/>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0" name="Google Shape;1960;p2"/>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1" name="Google Shape;1961;p2"/>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2" name="Google Shape;1962;p2"/>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3" name="Google Shape;1963;p2"/>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4" name="Google Shape;1964;p2"/>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5" name="Google Shape;1965;p2"/>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6" name="Google Shape;1966;p2"/>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7" name="Google Shape;1967;p2"/>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8" name="Google Shape;1968;p2"/>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9" name="Google Shape;1969;p2"/>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0" name="Google Shape;1970;p2"/>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1" name="Google Shape;1971;p2"/>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2" name="Google Shape;1972;p2"/>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3" name="Google Shape;1973;p2"/>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4" name="Google Shape;1974;p2"/>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5" name="Google Shape;1975;p2"/>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6" name="Google Shape;1976;p2"/>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7" name="Google Shape;1977;p2"/>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8" name="Google Shape;1978;p2"/>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9" name="Google Shape;1979;p2"/>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0" name="Google Shape;1980;p2"/>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1" name="Google Shape;1981;p2"/>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2" name="Google Shape;1982;p2"/>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3" name="Google Shape;1983;p2"/>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4" name="Google Shape;1984;p2"/>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5" name="Google Shape;1985;p2"/>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6" name="Google Shape;1986;p2"/>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7" name="Google Shape;1987;p2"/>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8" name="Google Shape;1988;p2"/>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9" name="Google Shape;1989;p2"/>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0" name="Google Shape;1990;p2"/>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1" name="Google Shape;1991;p2"/>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2" name="Google Shape;1992;p2"/>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3" name="Google Shape;1993;p2"/>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4" name="Google Shape;1994;p2"/>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5" name="Google Shape;1995;p2"/>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6" name="Google Shape;1996;p2"/>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7" name="Google Shape;1997;p2"/>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8" name="Google Shape;1998;p2"/>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9" name="Google Shape;1999;p2"/>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0" name="Google Shape;2000;p2"/>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1" name="Google Shape;2001;p2"/>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2" name="Google Shape;2002;p2"/>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3" name="Google Shape;2003;p2"/>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4" name="Google Shape;2004;p2"/>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5" name="Google Shape;2005;p2"/>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6" name="Google Shape;2006;p2"/>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7" name="Google Shape;2007;p2"/>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8" name="Google Shape;2008;p2"/>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9" name="Google Shape;2009;p2"/>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0" name="Google Shape;2010;p2"/>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1" name="Google Shape;2011;p2"/>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2" name="Google Shape;2012;p2"/>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3" name="Google Shape;2013;p2"/>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4" name="Google Shape;2014;p2"/>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5" name="Google Shape;2015;p2"/>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6" name="Google Shape;2016;p2"/>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7" name="Google Shape;2017;p2"/>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8" name="Google Shape;2018;p2"/>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9" name="Google Shape;2019;p2"/>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0" name="Google Shape;2020;p2"/>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1" name="Google Shape;2021;p2"/>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2" name="Google Shape;2022;p2"/>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3" name="Google Shape;2023;p2"/>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4" name="Google Shape;2024;p2"/>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5" name="Google Shape;2025;p2"/>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6" name="Google Shape;2026;p2"/>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7" name="Google Shape;2027;p2"/>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8" name="Google Shape;2028;p2"/>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9" name="Google Shape;2029;p2"/>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0" name="Google Shape;2030;p2"/>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1" name="Google Shape;2031;p2"/>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2" name="Google Shape;2032;p2"/>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3" name="Google Shape;2033;p2"/>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4" name="Google Shape;2034;p2"/>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5" name="Google Shape;2035;p2"/>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6" name="Google Shape;2036;p2"/>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7" name="Google Shape;2037;p2"/>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8" name="Google Shape;2038;p2"/>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9" name="Google Shape;2039;p2"/>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0" name="Google Shape;2040;p2"/>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1" name="Google Shape;2041;p2"/>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2" name="Google Shape;2042;p2"/>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3" name="Google Shape;2043;p2"/>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4" name="Google Shape;2044;p2"/>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5" name="Google Shape;2045;p2"/>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6" name="Google Shape;2046;p2"/>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7" name="Google Shape;2047;p2"/>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8" name="Google Shape;2048;p2"/>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9" name="Google Shape;2049;p2"/>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0" name="Google Shape;2050;p2"/>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1" name="Google Shape;2051;p2"/>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2" name="Google Shape;2052;p2"/>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3" name="Google Shape;2053;p2"/>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4" name="Google Shape;2054;p2"/>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5" name="Google Shape;2055;p2"/>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6" name="Google Shape;2056;p2"/>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7" name="Google Shape;2057;p2"/>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8" name="Google Shape;2058;p2"/>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9" name="Google Shape;2059;p2"/>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0" name="Google Shape;2060;p2"/>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1" name="Google Shape;2061;p2"/>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2" name="Google Shape;2062;p2"/>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3" name="Google Shape;2063;p2"/>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4" name="Google Shape;2064;p2"/>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5" name="Google Shape;2065;p2"/>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6" name="Google Shape;2066;p2"/>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7" name="Google Shape;2067;p2"/>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8" name="Google Shape;2068;p2"/>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9" name="Google Shape;2069;p2"/>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0" name="Google Shape;2070;p2"/>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1" name="Google Shape;2071;p2"/>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2" name="Google Shape;2072;p2"/>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3" name="Google Shape;2073;p2"/>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4" name="Google Shape;2074;p2"/>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5" name="Google Shape;2075;p2"/>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6" name="Google Shape;2076;p2"/>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7" name="Google Shape;2077;p2"/>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8" name="Google Shape;2078;p2"/>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9" name="Google Shape;2079;p2"/>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0" name="Google Shape;2080;p2"/>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1" name="Google Shape;2081;p2"/>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2" name="Google Shape;2082;p2"/>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3" name="Google Shape;2083;p2"/>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4" name="Google Shape;2084;p2"/>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5" name="Google Shape;2085;p2"/>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6" name="Google Shape;2086;p2"/>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7" name="Google Shape;2087;p2"/>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8" name="Google Shape;2088;p2"/>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9" name="Google Shape;2089;p2"/>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0" name="Google Shape;2090;p2"/>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1" name="Google Shape;2091;p2"/>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2" name="Google Shape;2092;p2"/>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3" name="Google Shape;2093;p2"/>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4" name="Google Shape;2094;p2"/>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5" name="Google Shape;2095;p2"/>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6" name="Google Shape;2096;p2"/>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7" name="Google Shape;2097;p2"/>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8" name="Google Shape;2098;p2"/>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9" name="Google Shape;2099;p2"/>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0" name="Google Shape;2100;p2"/>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1" name="Google Shape;2101;p2"/>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2" name="Google Shape;2102;p2"/>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3" name="Google Shape;2103;p2"/>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4" name="Google Shape;2104;p2"/>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5" name="Google Shape;2105;p2"/>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6" name="Google Shape;2106;p2"/>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7" name="Google Shape;2107;p2"/>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8" name="Google Shape;2108;p2"/>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9" name="Google Shape;2109;p2"/>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0" name="Google Shape;2110;p2"/>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1" name="Google Shape;2111;p2"/>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2" name="Google Shape;2112;p2"/>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3" name="Google Shape;2113;p2"/>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4" name="Google Shape;2114;p2"/>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5" name="Google Shape;2115;p2"/>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6" name="Google Shape;2116;p2"/>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7" name="Google Shape;2117;p2"/>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8" name="Google Shape;2118;p2"/>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9" name="Google Shape;2119;p2"/>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0" name="Google Shape;2120;p2"/>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1" name="Google Shape;2121;p2"/>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2" name="Google Shape;2122;p2"/>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3" name="Google Shape;2123;p2"/>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4" name="Google Shape;2124;p2"/>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5" name="Google Shape;2125;p2"/>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6" name="Google Shape;2126;p2"/>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7" name="Google Shape;2127;p2"/>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8" name="Google Shape;2128;p2"/>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9" name="Google Shape;2129;p2"/>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0" name="Google Shape;2130;p2"/>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1" name="Google Shape;2131;p2"/>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2" name="Google Shape;2132;p2"/>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3" name="Google Shape;2133;p2"/>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4" name="Google Shape;2134;p2"/>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5" name="Google Shape;2135;p2"/>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6" name="Google Shape;2136;p2"/>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7" name="Google Shape;2137;p2"/>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8" name="Google Shape;2138;p2"/>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9" name="Google Shape;2139;p2"/>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0" name="Google Shape;2140;p2"/>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1" name="Google Shape;2141;p2"/>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2" name="Google Shape;2142;p2"/>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3" name="Google Shape;2143;p2"/>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4" name="Google Shape;2144;p2"/>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5" name="Google Shape;2145;p2"/>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6" name="Google Shape;2146;p2"/>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7" name="Google Shape;2147;p2"/>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8" name="Google Shape;2148;p2"/>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9" name="Google Shape;2149;p2"/>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0" name="Google Shape;2150;p2"/>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1" name="Google Shape;2151;p2"/>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2" name="Google Shape;2152;p2"/>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3" name="Google Shape;2153;p2"/>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4" name="Google Shape;2154;p2"/>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 name="Google Shape;2155;p2"/>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 name="Google Shape;2156;p2"/>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 name="Google Shape;2157;p2"/>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 name="Google Shape;2158;p2"/>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 name="Google Shape;2159;p2"/>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 name="Google Shape;2160;p2"/>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 name="Google Shape;2161;p2"/>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 name="Google Shape;2162;p2"/>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 name="Google Shape;2163;p2"/>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 name="Google Shape;2164;p2"/>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 name="Google Shape;2165;p2"/>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 name="Google Shape;2166;p2"/>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 name="Google Shape;2167;p2"/>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 name="Google Shape;2168;p2"/>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 name="Google Shape;2169;p2"/>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 name="Google Shape;2170;p2"/>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 name="Google Shape;2171;p2"/>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 name="Google Shape;2172;p2"/>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 name="Google Shape;2173;p2"/>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 name="Google Shape;2174;p2"/>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 name="Google Shape;2175;p2"/>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 name="Google Shape;2176;p2"/>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 name="Google Shape;2177;p2"/>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 name="Google Shape;2178;p2"/>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 name="Google Shape;2179;p2"/>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 name="Google Shape;2180;p2"/>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 name="Google Shape;2181;p2"/>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 name="Google Shape;2182;p2"/>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 name="Google Shape;2183;p2"/>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 name="Google Shape;2184;p2"/>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 name="Google Shape;2185;p2"/>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 name="Google Shape;2186;p2"/>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 name="Google Shape;2187;p2"/>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 name="Google Shape;2188;p2"/>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 name="Google Shape;2189;p2"/>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 name="Google Shape;2190;p2"/>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 name="Google Shape;2191;p2"/>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 name="Google Shape;2192;p2"/>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 name="Google Shape;2193;p2"/>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 name="Google Shape;2194;p2"/>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 name="Google Shape;2195;p2"/>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 name="Google Shape;2196;p2"/>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 name="Google Shape;2197;p2"/>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 name="Google Shape;2198;p2"/>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 name="Google Shape;2199;p2"/>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 name="Google Shape;2200;p2"/>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 name="Google Shape;2201;p2"/>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 name="Google Shape;2202;p2"/>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 name="Google Shape;2203;p2"/>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 name="Google Shape;2204;p2"/>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 name="Google Shape;2205;p2"/>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 name="Google Shape;2206;p2"/>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 name="Google Shape;2207;p2"/>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 name="Google Shape;2208;p2"/>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 name="Google Shape;2209;p2"/>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 name="Google Shape;2210;p2"/>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 name="Google Shape;2211;p2"/>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 name="Google Shape;2212;p2"/>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 name="Google Shape;2213;p2"/>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 name="Google Shape;2214;p2"/>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 name="Google Shape;2215;p2"/>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 name="Google Shape;2216;p2"/>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 name="Google Shape;2217;p2"/>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 name="Google Shape;2218;p2"/>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 name="Google Shape;2219;p2"/>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 name="Google Shape;2220;p2"/>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 name="Google Shape;2221;p2"/>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 name="Google Shape;2222;p2"/>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 name="Google Shape;2223;p2"/>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 name="Google Shape;2224;p2"/>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 name="Google Shape;2225;p2"/>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 name="Google Shape;2226;p2"/>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 name="Google Shape;2227;p2"/>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 name="Google Shape;2228;p2"/>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 name="Google Shape;2229;p2"/>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 name="Google Shape;2230;p2"/>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 name="Google Shape;2231;p2"/>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 name="Google Shape;2232;p2"/>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 name="Google Shape;2233;p2"/>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 name="Google Shape;2234;p2"/>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 name="Google Shape;2235;p2"/>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 name="Google Shape;2236;p2"/>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 name="Google Shape;2237;p2"/>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 name="Google Shape;2238;p2"/>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 name="Google Shape;2239;p2"/>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 name="Google Shape;2240;p2"/>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 name="Google Shape;2241;p2"/>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 name="Google Shape;2242;p2"/>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 name="Google Shape;2243;p2"/>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 name="Google Shape;2244;p2"/>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 name="Google Shape;2245;p2"/>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 name="Google Shape;2246;p2"/>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 name="Google Shape;2247;p2"/>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 name="Google Shape;2248;p2"/>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 name="Google Shape;2249;p2"/>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 name="Google Shape;2250;p2"/>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 name="Google Shape;2251;p2"/>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 name="Google Shape;2252;p2"/>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 name="Google Shape;2253;p2"/>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 name="Google Shape;2254;p2"/>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 name="Google Shape;2255;p2"/>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 name="Google Shape;2256;p2"/>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 name="Google Shape;2257;p2"/>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 name="Google Shape;2258;p2"/>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 name="Google Shape;2259;p2"/>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 name="Google Shape;2260;p2"/>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 name="Google Shape;2261;p2"/>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 name="Google Shape;2262;p2"/>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 name="Google Shape;2263;p2"/>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 name="Google Shape;2264;p2"/>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 name="Google Shape;2265;p2"/>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 name="Google Shape;2266;p2"/>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 name="Google Shape;2267;p2"/>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 name="Google Shape;2268;p2"/>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 name="Google Shape;2269;p2"/>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 name="Google Shape;2270;p2"/>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 name="Google Shape;2271;p2"/>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 name="Google Shape;2272;p2"/>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 name="Google Shape;2273;p2"/>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 name="Google Shape;2274;p2"/>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 name="Google Shape;2275;p2"/>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 name="Google Shape;2276;p2"/>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 name="Google Shape;2277;p2"/>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 name="Google Shape;2278;p2"/>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 name="Google Shape;2279;p2"/>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 name="Google Shape;2280;p2"/>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 name="Google Shape;2281;p2"/>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 name="Google Shape;2282;p2"/>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 name="Google Shape;2283;p2"/>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 name="Google Shape;2284;p2"/>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 name="Google Shape;2285;p2"/>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 name="Google Shape;2286;p2"/>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 name="Google Shape;2287;p2"/>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 name="Google Shape;2288;p2"/>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 name="Google Shape;2289;p2"/>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 name="Google Shape;2290;p2"/>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 name="Google Shape;2291;p2"/>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 name="Google Shape;2292;p2"/>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 name="Google Shape;2293;p2"/>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 name="Google Shape;2294;p2"/>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 name="Google Shape;2295;p2"/>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 name="Google Shape;2296;p2"/>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 name="Google Shape;2297;p2"/>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 name="Google Shape;2298;p2"/>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 name="Google Shape;2299;p2"/>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 name="Google Shape;2300;p2"/>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 name="Google Shape;2301;p2"/>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 name="Google Shape;2302;p2"/>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 name="Google Shape;2303;p2"/>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 name="Google Shape;2304;p2"/>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 name="Google Shape;2305;p2"/>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 name="Google Shape;2306;p2"/>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 name="Google Shape;2307;p2"/>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 name="Google Shape;2308;p2"/>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 name="Google Shape;2309;p2"/>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 name="Google Shape;2310;p2"/>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 name="Google Shape;2311;p2"/>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 name="Google Shape;2312;p2"/>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 name="Google Shape;2313;p2"/>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 name="Google Shape;2314;p2"/>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 name="Google Shape;2315;p2"/>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 name="Google Shape;2316;p2"/>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 name="Google Shape;2317;p2"/>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 name="Google Shape;2318;p2"/>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 name="Google Shape;2319;p2"/>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 name="Google Shape;2320;p2"/>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 name="Google Shape;2321;p2"/>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 name="Google Shape;2322;p2"/>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 name="Google Shape;2323;p2"/>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 name="Google Shape;2324;p2"/>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 name="Google Shape;2325;p2"/>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 name="Google Shape;2326;p2"/>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 name="Google Shape;2327;p2"/>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 name="Google Shape;2328;p2"/>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 name="Google Shape;2329;p2"/>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 name="Google Shape;2330;p2"/>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 name="Google Shape;2331;p2"/>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 name="Google Shape;2332;p2"/>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 name="Google Shape;2333;p2"/>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 name="Google Shape;2334;p2"/>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 name="Google Shape;2335;p2"/>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 name="Google Shape;2336;p2"/>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 name="Google Shape;2337;p2"/>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 name="Google Shape;2338;p2"/>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 name="Google Shape;2339;p2"/>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 name="Google Shape;2340;p2"/>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 name="Google Shape;2341;p2"/>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 name="Google Shape;2342;p2"/>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 name="Google Shape;2343;p2"/>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 name="Google Shape;2344;p2"/>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 name="Google Shape;2345;p2"/>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 name="Google Shape;2346;p2"/>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 name="Google Shape;2347;p2"/>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 name="Google Shape;2348;p2"/>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 name="Google Shape;2349;p2"/>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 name="Google Shape;2350;p2"/>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 name="Google Shape;2351;p2"/>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 name="Google Shape;2352;p2"/>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 name="Google Shape;2353;p2"/>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 name="Google Shape;2354;p2"/>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 name="Google Shape;2355;p2"/>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 name="Google Shape;2356;p2"/>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 name="Google Shape;2357;p2"/>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 name="Google Shape;2358;p2"/>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 name="Google Shape;2359;p2"/>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 name="Google Shape;2360;p2"/>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 name="Google Shape;2361;p2"/>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 name="Google Shape;2362;p2"/>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 name="Google Shape;2363;p2"/>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 name="Google Shape;2364;p2"/>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 name="Google Shape;2365;p2"/>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 name="Google Shape;2366;p2"/>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 name="Google Shape;2367;p2"/>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 name="Google Shape;2368;p2"/>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 name="Google Shape;2369;p2"/>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 name="Google Shape;2370;p2"/>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 name="Google Shape;2371;p2"/>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 name="Google Shape;2372;p2"/>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 name="Google Shape;2373;p2"/>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 name="Google Shape;2374;p2"/>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 name="Google Shape;2375;p2"/>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 name="Google Shape;2376;p2"/>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 name="Google Shape;2377;p2"/>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 name="Google Shape;2378;p2"/>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 name="Google Shape;2379;p2"/>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 name="Google Shape;2380;p2"/>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 name="Google Shape;2381;p2"/>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 name="Google Shape;2382;p2"/>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 name="Google Shape;2383;p2"/>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 name="Google Shape;2384;p2"/>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 name="Google Shape;2385;p2"/>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 name="Google Shape;2386;p2"/>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 name="Google Shape;2387;p2"/>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 name="Google Shape;2388;p2"/>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 name="Google Shape;2389;p2"/>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 name="Google Shape;2390;p2"/>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 name="Google Shape;2391;p2"/>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 name="Google Shape;2392;p2"/>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 name="Google Shape;2393;p2"/>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 name="Google Shape;2394;p2"/>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 name="Google Shape;2395;p2"/>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 name="Google Shape;2396;p2"/>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 name="Google Shape;2397;p2"/>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 name="Google Shape;2398;p2"/>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 name="Google Shape;2399;p2"/>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 name="Google Shape;2400;p2"/>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 name="Google Shape;2401;p2"/>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 name="Google Shape;2402;p2"/>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 name="Google Shape;2403;p2"/>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 name="Google Shape;2404;p2"/>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 name="Google Shape;2405;p2"/>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 name="Google Shape;2406;p2"/>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 name="Google Shape;2407;p2"/>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 name="Google Shape;2408;p2"/>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 name="Google Shape;2409;p2"/>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 name="Google Shape;2410;p2"/>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 name="Google Shape;2411;p2"/>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 name="Google Shape;2412;p2"/>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 name="Google Shape;2413;p2"/>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 name="Google Shape;2414;p2"/>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 name="Google Shape;2415;p2"/>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 name="Google Shape;2416;p2"/>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 name="Google Shape;2417;p2"/>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 name="Google Shape;2418;p2"/>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 name="Google Shape;2419;p2"/>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 name="Google Shape;2420;p2"/>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 name="Google Shape;2421;p2"/>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 name="Google Shape;2422;p2"/>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 name="Google Shape;2423;p2"/>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 name="Google Shape;2424;p2"/>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 name="Google Shape;2425;p2"/>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 name="Google Shape;2426;p2"/>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 name="Google Shape;2427;p2"/>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 name="Google Shape;2428;p2"/>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 name="Google Shape;2429;p2"/>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 name="Google Shape;2430;p2"/>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 name="Google Shape;2431;p2"/>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 name="Google Shape;2432;p2"/>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 name="Google Shape;2433;p2"/>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 name="Google Shape;2434;p2"/>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 name="Google Shape;2435;p2"/>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 name="Google Shape;2436;p2"/>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 name="Google Shape;2437;p2"/>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 name="Google Shape;2438;p2"/>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 name="Google Shape;2439;p2"/>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 name="Google Shape;2440;p2"/>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 name="Google Shape;2441;p2"/>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 name="Google Shape;2442;p2"/>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 name="Google Shape;2443;p2"/>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 name="Google Shape;2444;p2"/>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 name="Google Shape;2445;p2"/>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 name="Google Shape;2446;p2"/>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 name="Google Shape;2447;p2"/>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 name="Google Shape;2448;p2"/>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 name="Google Shape;2449;p2"/>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 name="Google Shape;2450;p2"/>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 name="Google Shape;2451;p2"/>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 name="Google Shape;2452;p2"/>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 name="Google Shape;2453;p2"/>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 name="Google Shape;2454;p2"/>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 name="Google Shape;2455;p2"/>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 name="Google Shape;2456;p2"/>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 name="Google Shape;2457;p2"/>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 name="Google Shape;2458;p2"/>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 name="Google Shape;2459;p2"/>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 name="Google Shape;2460;p2"/>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 name="Google Shape;2461;p2"/>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 name="Google Shape;2462;p2"/>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 name="Google Shape;2463;p2"/>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 name="Google Shape;2464;p2"/>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 name="Google Shape;2465;p2"/>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 name="Google Shape;2466;p2"/>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 name="Google Shape;2467;p2"/>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 name="Google Shape;2468;p2"/>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 name="Google Shape;2469;p2"/>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 name="Google Shape;2470;p2"/>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 name="Google Shape;2471;p2"/>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 name="Google Shape;2472;p2"/>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 name="Google Shape;2473;p2"/>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 name="Google Shape;2474;p2"/>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 name="Google Shape;2475;p2"/>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 name="Google Shape;2476;p2"/>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 name="Google Shape;2477;p2"/>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 name="Google Shape;2478;p2"/>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 name="Google Shape;2479;p2"/>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 name="Google Shape;2480;p2"/>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 name="Google Shape;2481;p2"/>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 name="Google Shape;2482;p2"/>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 name="Google Shape;2483;p2"/>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 name="Google Shape;2484;p2"/>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 name="Google Shape;2485;p2"/>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 name="Google Shape;2486;p2"/>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 name="Google Shape;2487;p2"/>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 name="Google Shape;2488;p2"/>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 name="Google Shape;2489;p2"/>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 name="Google Shape;2490;p2"/>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 name="Google Shape;2491;p2"/>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 name="Google Shape;2492;p2"/>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 name="Google Shape;2493;p2"/>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 name="Google Shape;2494;p2"/>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 name="Google Shape;2495;p2"/>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 name="Google Shape;2496;p2"/>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 name="Google Shape;2497;p2"/>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 name="Google Shape;2498;p2"/>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 name="Google Shape;2499;p2"/>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 name="Google Shape;2500;p2"/>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 name="Google Shape;2501;p2"/>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 name="Google Shape;2502;p2"/>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 name="Google Shape;2503;p2"/>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 name="Google Shape;2504;p2"/>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 name="Google Shape;2505;p2"/>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 name="Google Shape;2506;p2"/>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 name="Google Shape;2507;p2"/>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 name="Google Shape;2508;p2"/>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 name="Google Shape;2509;p2"/>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 name="Google Shape;2510;p2"/>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 name="Google Shape;2511;p2"/>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 name="Google Shape;2512;p2"/>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 name="Google Shape;2513;p2"/>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 name="Google Shape;2514;p2"/>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 name="Google Shape;2515;p2"/>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 name="Google Shape;2516;p2"/>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 name="Google Shape;2517;p2"/>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 name="Google Shape;2518;p2"/>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 name="Google Shape;2519;p2"/>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 name="Google Shape;2520;p2"/>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 name="Google Shape;2521;p2"/>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 name="Google Shape;2522;p2"/>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 name="Google Shape;2523;p2"/>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 name="Google Shape;2524;p2"/>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 name="Google Shape;2525;p2"/>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 name="Google Shape;2526;p2"/>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 name="Google Shape;2527;p2"/>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 name="Google Shape;2528;p2"/>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 name="Google Shape;2529;p2"/>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 name="Google Shape;2530;p2"/>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 name="Google Shape;2531;p2"/>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 name="Google Shape;2532;p2"/>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 name="Google Shape;2533;p2"/>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 name="Google Shape;2534;p2"/>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 name="Google Shape;2535;p2"/>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 name="Google Shape;2536;p2"/>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 name="Google Shape;2537;p2"/>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 name="Google Shape;2538;p2"/>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 name="Google Shape;2539;p2"/>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 name="Google Shape;2540;p2"/>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 name="Google Shape;2541;p2"/>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 name="Google Shape;2542;p2"/>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 name="Google Shape;2543;p2"/>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 name="Google Shape;2544;p2"/>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 name="Google Shape;2545;p2"/>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 name="Google Shape;2546;p2"/>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 name="Google Shape;2547;p2"/>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 name="Google Shape;2548;p2"/>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 name="Google Shape;2549;p2"/>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 name="Google Shape;2550;p2"/>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 name="Google Shape;2551;p2"/>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 name="Google Shape;2552;p2"/>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 name="Google Shape;2553;p2"/>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 name="Google Shape;2554;p2"/>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 name="Google Shape;2555;p2"/>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 name="Google Shape;2556;p2"/>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 name="Google Shape;2557;p2"/>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 name="Google Shape;2558;p2"/>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 name="Google Shape;2559;p2"/>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 name="Google Shape;2560;p2"/>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 name="Google Shape;2561;p2"/>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 name="Google Shape;2562;p2"/>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 name="Google Shape;2563;p2"/>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 name="Google Shape;2564;p2"/>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 name="Google Shape;2565;p2"/>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 name="Google Shape;2566;p2"/>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 name="Google Shape;2567;p2"/>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 name="Google Shape;2568;p2"/>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 name="Google Shape;2569;p2"/>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 name="Google Shape;2570;p2"/>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 name="Google Shape;2571;p2"/>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 name="Google Shape;2572;p2"/>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 name="Google Shape;2573;p2"/>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 name="Google Shape;2574;p2"/>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 name="Google Shape;2575;p2"/>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 name="Google Shape;2576;p2"/>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 name="Google Shape;2577;p2"/>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 name="Google Shape;2578;p2"/>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 name="Google Shape;2579;p2"/>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 name="Google Shape;2580;p2"/>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 name="Google Shape;2581;p2"/>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 name="Google Shape;2582;p2"/>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 name="Google Shape;2583;p2"/>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 name="Google Shape;2584;p2"/>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 name="Google Shape;2585;p2"/>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 name="Google Shape;2586;p2"/>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 name="Google Shape;2587;p2"/>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 name="Google Shape;2588;p2"/>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 name="Google Shape;2589;p2"/>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 name="Google Shape;2590;p2"/>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 name="Google Shape;2591;p2"/>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 name="Google Shape;2592;p2"/>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 name="Google Shape;2593;p2"/>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 name="Google Shape;2594;p2"/>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 name="Google Shape;2595;p2"/>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 name="Google Shape;2596;p2"/>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 name="Google Shape;2597;p2"/>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 name="Google Shape;2598;p2"/>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 name="Google Shape;2599;p2"/>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 name="Google Shape;2600;p2"/>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 name="Google Shape;2601;p2"/>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 name="Google Shape;2602;p2"/>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 name="Google Shape;2603;p2"/>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 name="Google Shape;2604;p2"/>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 name="Google Shape;2605;p2"/>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 name="Google Shape;2606;p2"/>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 name="Google Shape;2607;p2"/>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 name="Google Shape;2608;p2"/>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 name="Google Shape;2609;p2"/>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 name="Google Shape;2610;p2"/>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 name="Google Shape;2611;p2"/>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 name="Google Shape;2612;p2"/>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 name="Google Shape;2613;p2"/>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 name="Google Shape;2614;p2"/>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 name="Google Shape;2615;p2"/>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 name="Google Shape;2616;p2"/>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 name="Google Shape;2617;p2"/>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 name="Google Shape;2618;p2"/>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 name="Google Shape;2619;p2"/>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 name="Google Shape;2620;p2"/>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 name="Google Shape;2621;p2"/>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 name="Google Shape;2622;p2"/>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 name="Google Shape;2623;p2"/>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 name="Google Shape;2624;p2"/>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 name="Google Shape;2625;p2"/>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 name="Google Shape;2626;p2"/>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 name="Google Shape;2627;p2"/>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 name="Google Shape;2628;p2"/>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 name="Google Shape;2629;p2"/>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 name="Google Shape;2630;p2"/>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 name="Google Shape;2631;p2"/>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 name="Google Shape;2632;p2"/>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 name="Google Shape;2633;p2"/>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 name="Google Shape;2634;p2"/>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 name="Google Shape;2635;p2"/>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 name="Google Shape;2636;p2"/>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 name="Google Shape;2637;p2"/>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 name="Google Shape;2638;p2"/>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 name="Google Shape;2639;p2"/>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 name="Google Shape;2640;p2"/>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 name="Google Shape;2641;p2"/>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 name="Google Shape;2642;p2"/>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 name="Google Shape;2643;p2"/>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 name="Google Shape;2644;p2"/>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 name="Google Shape;2645;p2"/>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 name="Google Shape;2646;p2"/>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 name="Google Shape;2647;p2"/>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 name="Google Shape;2648;p2"/>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 name="Google Shape;2649;p2"/>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 name="Google Shape;2650;p2"/>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 name="Google Shape;2651;p2"/>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 name="Google Shape;2652;p2"/>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 name="Google Shape;2653;p2"/>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 name="Google Shape;2654;p2"/>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 name="Google Shape;2655;p2"/>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 name="Google Shape;2656;p2"/>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 name="Google Shape;2657;p2"/>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 name="Google Shape;2658;p2"/>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 name="Google Shape;2659;p2"/>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 name="Google Shape;2660;p2"/>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 name="Google Shape;2661;p2"/>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 name="Google Shape;2662;p2"/>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 name="Google Shape;2663;p2"/>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 name="Google Shape;2664;p2"/>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 name="Google Shape;2665;p2"/>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 name="Google Shape;2666;p2"/>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 name="Google Shape;2667;p2"/>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 name="Google Shape;2668;p2"/>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 name="Google Shape;2669;p2"/>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 name="Google Shape;2670;p2"/>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 name="Google Shape;2671;p2"/>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 name="Google Shape;2672;p2"/>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 name="Google Shape;2673;p2"/>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 name="Google Shape;2674;p2"/>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 name="Google Shape;2675;p2"/>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 name="Google Shape;2676;p2"/>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 name="Google Shape;2677;p2"/>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 name="Google Shape;2678;p2"/>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 name="Google Shape;2679;p2"/>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 name="Google Shape;2680;p2"/>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 name="Google Shape;2681;p2"/>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 name="Google Shape;2682;p2"/>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 name="Google Shape;2683;p2"/>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 name="Google Shape;2684;p2"/>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 name="Google Shape;2685;p2"/>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 name="Google Shape;2686;p2"/>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 name="Google Shape;2687;p2"/>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 name="Google Shape;2688;p2"/>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 name="Google Shape;2689;p2"/>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 name="Google Shape;2690;p2"/>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 name="Google Shape;2691;p2"/>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 name="Google Shape;2692;p2"/>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 name="Google Shape;2693;p2"/>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 name="Google Shape;2694;p2"/>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 name="Google Shape;2695;p2"/>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 name="Google Shape;2696;p2"/>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 name="Google Shape;2697;p2"/>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698" name="Google Shape;2698;p2"/>
          <p:cNvSpPr txBox="1">
            <a:spLocks noGrp="1"/>
          </p:cNvSpPr>
          <p:nvPr>
            <p:ph type="ctrTitle"/>
          </p:nvPr>
        </p:nvSpPr>
        <p:spPr>
          <a:xfrm>
            <a:off x="3050600" y="1771723"/>
            <a:ext cx="6090800" cy="1942800"/>
          </a:xfrm>
          <a:prstGeom prst="rect">
            <a:avLst/>
          </a:prstGeom>
        </p:spPr>
        <p:txBody>
          <a:bodyPr spcFirstLastPara="1" wrap="square" lIns="91425" tIns="91425" rIns="91425" bIns="91425" anchor="t" anchorCtr="0">
            <a:noAutofit/>
          </a:bodyPr>
          <a:lstStyle>
            <a:lvl1pPr lvl="0" algn="ctr">
              <a:lnSpc>
                <a:spcPct val="80000"/>
              </a:lnSpc>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2699" name="Google Shape;2699;p2"/>
          <p:cNvSpPr txBox="1">
            <a:spLocks noGrp="1"/>
          </p:cNvSpPr>
          <p:nvPr>
            <p:ph type="subTitle" idx="1"/>
          </p:nvPr>
        </p:nvSpPr>
        <p:spPr>
          <a:xfrm>
            <a:off x="2692600" y="3804333"/>
            <a:ext cx="6806800" cy="1274800"/>
          </a:xfrm>
          <a:prstGeom prst="rect">
            <a:avLst/>
          </a:prstGeom>
          <a:solidFill>
            <a:schemeClr val="accent4"/>
          </a:solidFill>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3333"/>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37561943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8"/>
        <p:cNvGrpSpPr/>
        <p:nvPr/>
      </p:nvGrpSpPr>
      <p:grpSpPr>
        <a:xfrm>
          <a:off x="0" y="0"/>
          <a:ext cx="0" cy="0"/>
          <a:chOff x="0" y="0"/>
          <a:chExt cx="0" cy="0"/>
        </a:xfrm>
      </p:grpSpPr>
      <p:grpSp>
        <p:nvGrpSpPr>
          <p:cNvPr id="9" name="Google Shape;9;p2"/>
          <p:cNvGrpSpPr/>
          <p:nvPr/>
        </p:nvGrpSpPr>
        <p:grpSpPr>
          <a:xfrm>
            <a:off x="0" y="0"/>
            <a:ext cx="12192000" cy="6858000"/>
            <a:chOff x="0" y="0"/>
            <a:chExt cx="9144000" cy="5143500"/>
          </a:xfrm>
        </p:grpSpPr>
        <p:sp>
          <p:nvSpPr>
            <p:cNvPr id="10" name="Google Shape;10;p2"/>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 name="Google Shape;11;p2"/>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 name="Google Shape;12;p2"/>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 name="Google Shape;13;p2"/>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 name="Google Shape;14;p2"/>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 name="Google Shape;15;p2"/>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 name="Google Shape;16;p2"/>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 name="Google Shape;17;p2"/>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 name="Google Shape;18;p2"/>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 name="Google Shape;19;p2"/>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 name="Google Shape;20;p2"/>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 name="Google Shape;21;p2"/>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 name="Google Shape;22;p2"/>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 name="Google Shape;23;p2"/>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 name="Google Shape;24;p2"/>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 name="Google Shape;25;p2"/>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 name="Google Shape;26;p2"/>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 name="Google Shape;27;p2"/>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 name="Google Shape;28;p2"/>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 name="Google Shape;29;p2"/>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 name="Google Shape;30;p2"/>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 name="Google Shape;31;p2"/>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 name="Google Shape;32;p2"/>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 name="Google Shape;33;p2"/>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 name="Google Shape;34;p2"/>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 name="Google Shape;35;p2"/>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 name="Google Shape;36;p2"/>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 name="Google Shape;37;p2"/>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 name="Google Shape;38;p2"/>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 name="Google Shape;39;p2"/>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 name="Google Shape;40;p2"/>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 name="Google Shape;41;p2"/>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 name="Google Shape;42;p2"/>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 name="Google Shape;43;p2"/>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 name="Google Shape;44;p2"/>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 name="Google Shape;45;p2"/>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 name="Google Shape;46;p2"/>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 name="Google Shape;47;p2"/>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 name="Google Shape;48;p2"/>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 name="Google Shape;49;p2"/>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 name="Google Shape;50;p2"/>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 name="Google Shape;51;p2"/>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 name="Google Shape;52;p2"/>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 name="Google Shape;53;p2"/>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 name="Google Shape;54;p2"/>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 name="Google Shape;55;p2"/>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 name="Google Shape;56;p2"/>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 name="Google Shape;57;p2"/>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 name="Google Shape;58;p2"/>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 name="Google Shape;59;p2"/>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 name="Google Shape;60;p2"/>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 name="Google Shape;61;p2"/>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 name="Google Shape;62;p2"/>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 name="Google Shape;63;p2"/>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 name="Google Shape;64;p2"/>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 name="Google Shape;65;p2"/>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 name="Google Shape;66;p2"/>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 name="Google Shape;67;p2"/>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 name="Google Shape;68;p2"/>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 name="Google Shape;69;p2"/>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 name="Google Shape;70;p2"/>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 name="Google Shape;71;p2"/>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 name="Google Shape;72;p2"/>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 name="Google Shape;73;p2"/>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 name="Google Shape;74;p2"/>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 name="Google Shape;75;p2"/>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 name="Google Shape;76;p2"/>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 name="Google Shape;77;p2"/>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 name="Google Shape;78;p2"/>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 name="Google Shape;79;p2"/>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 name="Google Shape;80;p2"/>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 name="Google Shape;81;p2"/>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 name="Google Shape;82;p2"/>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 name="Google Shape;83;p2"/>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 name="Google Shape;84;p2"/>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 name="Google Shape;85;p2"/>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 name="Google Shape;86;p2"/>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 name="Google Shape;87;p2"/>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 name="Google Shape;88;p2"/>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 name="Google Shape;89;p2"/>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 name="Google Shape;90;p2"/>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 name="Google Shape;91;p2"/>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 name="Google Shape;92;p2"/>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 name="Google Shape;93;p2"/>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 name="Google Shape;94;p2"/>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 name="Google Shape;95;p2"/>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 name="Google Shape;96;p2"/>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 name="Google Shape;97;p2"/>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 name="Google Shape;98;p2"/>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 name="Google Shape;99;p2"/>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 name="Google Shape;100;p2"/>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 name="Google Shape;101;p2"/>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 name="Google Shape;102;p2"/>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 name="Google Shape;103;p2"/>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 name="Google Shape;104;p2"/>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 name="Google Shape;105;p2"/>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 name="Google Shape;106;p2"/>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 name="Google Shape;107;p2"/>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 name="Google Shape;108;p2"/>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 name="Google Shape;109;p2"/>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 name="Google Shape;110;p2"/>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 name="Google Shape;111;p2"/>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 name="Google Shape;112;p2"/>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 name="Google Shape;113;p2"/>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 name="Google Shape;114;p2"/>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 name="Google Shape;115;p2"/>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 name="Google Shape;116;p2"/>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 name="Google Shape;117;p2"/>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 name="Google Shape;118;p2"/>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 name="Google Shape;119;p2"/>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 name="Google Shape;120;p2"/>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 name="Google Shape;121;p2"/>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 name="Google Shape;122;p2"/>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 name="Google Shape;123;p2"/>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 name="Google Shape;124;p2"/>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 name="Google Shape;125;p2"/>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 name="Google Shape;126;p2"/>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 name="Google Shape;127;p2"/>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 name="Google Shape;128;p2"/>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 name="Google Shape;129;p2"/>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 name="Google Shape;130;p2"/>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 name="Google Shape;131;p2"/>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 name="Google Shape;132;p2"/>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 name="Google Shape;133;p2"/>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 name="Google Shape;134;p2"/>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 name="Google Shape;135;p2"/>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 name="Google Shape;136;p2"/>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 name="Google Shape;137;p2"/>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 name="Google Shape;138;p2"/>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 name="Google Shape;139;p2"/>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 name="Google Shape;140;p2"/>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 name="Google Shape;141;p2"/>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 name="Google Shape;142;p2"/>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 name="Google Shape;143;p2"/>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 name="Google Shape;144;p2"/>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 name="Google Shape;145;p2"/>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 name="Google Shape;146;p2"/>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 name="Google Shape;147;p2"/>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 name="Google Shape;148;p2"/>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 name="Google Shape;149;p2"/>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 name="Google Shape;150;p2"/>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 name="Google Shape;151;p2"/>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 name="Google Shape;152;p2"/>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 name="Google Shape;153;p2"/>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 name="Google Shape;154;p2"/>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 name="Google Shape;155;p2"/>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 name="Google Shape;156;p2"/>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 name="Google Shape;157;p2"/>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 name="Google Shape;158;p2"/>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 name="Google Shape;159;p2"/>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 name="Google Shape;160;p2"/>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 name="Google Shape;161;p2"/>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 name="Google Shape;162;p2"/>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 name="Google Shape;163;p2"/>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 name="Google Shape;164;p2"/>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 name="Google Shape;165;p2"/>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 name="Google Shape;166;p2"/>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 name="Google Shape;167;p2"/>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 name="Google Shape;168;p2"/>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 name="Google Shape;169;p2"/>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 name="Google Shape;170;p2"/>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 name="Google Shape;171;p2"/>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 name="Google Shape;172;p2"/>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 name="Google Shape;173;p2"/>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 name="Google Shape;174;p2"/>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 name="Google Shape;175;p2"/>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 name="Google Shape;176;p2"/>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 name="Google Shape;177;p2"/>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 name="Google Shape;178;p2"/>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 name="Google Shape;179;p2"/>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 name="Google Shape;180;p2"/>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 name="Google Shape;181;p2"/>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 name="Google Shape;182;p2"/>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 name="Google Shape;183;p2"/>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 name="Google Shape;184;p2"/>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 name="Google Shape;185;p2"/>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 name="Google Shape;186;p2"/>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 name="Google Shape;187;p2"/>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 name="Google Shape;188;p2"/>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 name="Google Shape;189;p2"/>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 name="Google Shape;190;p2"/>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 name="Google Shape;191;p2"/>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 name="Google Shape;192;p2"/>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 name="Google Shape;193;p2"/>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 name="Google Shape;194;p2"/>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 name="Google Shape;195;p2"/>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 name="Google Shape;196;p2"/>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 name="Google Shape;197;p2"/>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 name="Google Shape;198;p2"/>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 name="Google Shape;199;p2"/>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 name="Google Shape;200;p2"/>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 name="Google Shape;201;p2"/>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 name="Google Shape;202;p2"/>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 name="Google Shape;203;p2"/>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 name="Google Shape;204;p2"/>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 name="Google Shape;205;p2"/>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 name="Google Shape;206;p2"/>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 name="Google Shape;207;p2"/>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 name="Google Shape;208;p2"/>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 name="Google Shape;209;p2"/>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 name="Google Shape;210;p2"/>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 name="Google Shape;211;p2"/>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 name="Google Shape;212;p2"/>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 name="Google Shape;213;p2"/>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 name="Google Shape;214;p2"/>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 name="Google Shape;215;p2"/>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 name="Google Shape;216;p2"/>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 name="Google Shape;217;p2"/>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 name="Google Shape;218;p2"/>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 name="Google Shape;219;p2"/>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 name="Google Shape;220;p2"/>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 name="Google Shape;221;p2"/>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 name="Google Shape;222;p2"/>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 name="Google Shape;223;p2"/>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 name="Google Shape;224;p2"/>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 name="Google Shape;225;p2"/>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 name="Google Shape;226;p2"/>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 name="Google Shape;227;p2"/>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 name="Google Shape;228;p2"/>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 name="Google Shape;229;p2"/>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 name="Google Shape;230;p2"/>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 name="Google Shape;231;p2"/>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 name="Google Shape;232;p2"/>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 name="Google Shape;233;p2"/>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 name="Google Shape;234;p2"/>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 name="Google Shape;235;p2"/>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 name="Google Shape;236;p2"/>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 name="Google Shape;237;p2"/>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 name="Google Shape;238;p2"/>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 name="Google Shape;239;p2"/>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 name="Google Shape;240;p2"/>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 name="Google Shape;241;p2"/>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 name="Google Shape;242;p2"/>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 name="Google Shape;243;p2"/>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 name="Google Shape;244;p2"/>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 name="Google Shape;245;p2"/>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 name="Google Shape;246;p2"/>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 name="Google Shape;247;p2"/>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 name="Google Shape;248;p2"/>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 name="Google Shape;249;p2"/>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 name="Google Shape;250;p2"/>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 name="Google Shape;251;p2"/>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 name="Google Shape;252;p2"/>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 name="Google Shape;253;p2"/>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 name="Google Shape;254;p2"/>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 name="Google Shape;255;p2"/>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 name="Google Shape;256;p2"/>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 name="Google Shape;257;p2"/>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 name="Google Shape;258;p2"/>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 name="Google Shape;259;p2"/>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 name="Google Shape;260;p2"/>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 name="Google Shape;261;p2"/>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 name="Google Shape;262;p2"/>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 name="Google Shape;263;p2"/>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 name="Google Shape;264;p2"/>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 name="Google Shape;265;p2"/>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 name="Google Shape;266;p2"/>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 name="Google Shape;267;p2"/>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 name="Google Shape;268;p2"/>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 name="Google Shape;269;p2"/>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 name="Google Shape;270;p2"/>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 name="Google Shape;271;p2"/>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 name="Google Shape;272;p2"/>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 name="Google Shape;273;p2"/>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 name="Google Shape;274;p2"/>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 name="Google Shape;275;p2"/>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 name="Google Shape;276;p2"/>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 name="Google Shape;277;p2"/>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 name="Google Shape;278;p2"/>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 name="Google Shape;279;p2"/>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 name="Google Shape;280;p2"/>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 name="Google Shape;281;p2"/>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 name="Google Shape;282;p2"/>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 name="Google Shape;283;p2"/>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 name="Google Shape;284;p2"/>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 name="Google Shape;285;p2"/>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 name="Google Shape;286;p2"/>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 name="Google Shape;287;p2"/>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 name="Google Shape;288;p2"/>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 name="Google Shape;289;p2"/>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 name="Google Shape;290;p2"/>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 name="Google Shape;291;p2"/>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 name="Google Shape;292;p2"/>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 name="Google Shape;293;p2"/>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 name="Google Shape;294;p2"/>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 name="Google Shape;295;p2"/>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 name="Google Shape;296;p2"/>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 name="Google Shape;297;p2"/>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 name="Google Shape;298;p2"/>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 name="Google Shape;299;p2"/>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 name="Google Shape;300;p2"/>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 name="Google Shape;301;p2"/>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 name="Google Shape;302;p2"/>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 name="Google Shape;303;p2"/>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 name="Google Shape;304;p2"/>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 name="Google Shape;305;p2"/>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 name="Google Shape;306;p2"/>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 name="Google Shape;307;p2"/>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 name="Google Shape;308;p2"/>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 name="Google Shape;309;p2"/>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 name="Google Shape;310;p2"/>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 name="Google Shape;311;p2"/>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 name="Google Shape;312;p2"/>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 name="Google Shape;313;p2"/>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 name="Google Shape;314;p2"/>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 name="Google Shape;315;p2"/>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 name="Google Shape;316;p2"/>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 name="Google Shape;317;p2"/>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 name="Google Shape;318;p2"/>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 name="Google Shape;319;p2"/>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 name="Google Shape;320;p2"/>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 name="Google Shape;321;p2"/>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 name="Google Shape;322;p2"/>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 name="Google Shape;323;p2"/>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 name="Google Shape;324;p2"/>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 name="Google Shape;325;p2"/>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 name="Google Shape;326;p2"/>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 name="Google Shape;327;p2"/>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 name="Google Shape;328;p2"/>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 name="Google Shape;329;p2"/>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 name="Google Shape;330;p2"/>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 name="Google Shape;331;p2"/>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 name="Google Shape;332;p2"/>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 name="Google Shape;333;p2"/>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 name="Google Shape;334;p2"/>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 name="Google Shape;335;p2"/>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 name="Google Shape;336;p2"/>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 name="Google Shape;337;p2"/>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 name="Google Shape;338;p2"/>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 name="Google Shape;339;p2"/>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 name="Google Shape;340;p2"/>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 name="Google Shape;341;p2"/>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 name="Google Shape;342;p2"/>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 name="Google Shape;343;p2"/>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 name="Google Shape;344;p2"/>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 name="Google Shape;345;p2"/>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 name="Google Shape;346;p2"/>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 name="Google Shape;347;p2"/>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 name="Google Shape;348;p2"/>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 name="Google Shape;349;p2"/>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 name="Google Shape;350;p2"/>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 name="Google Shape;351;p2"/>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 name="Google Shape;352;p2"/>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 name="Google Shape;353;p2"/>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 name="Google Shape;354;p2"/>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 name="Google Shape;355;p2"/>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 name="Google Shape;356;p2"/>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 name="Google Shape;357;p2"/>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 name="Google Shape;358;p2"/>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 name="Google Shape;359;p2"/>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 name="Google Shape;360;p2"/>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 name="Google Shape;361;p2"/>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 name="Google Shape;362;p2"/>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 name="Google Shape;363;p2"/>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 name="Google Shape;364;p2"/>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 name="Google Shape;365;p2"/>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 name="Google Shape;366;p2"/>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 name="Google Shape;367;p2"/>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 name="Google Shape;368;p2"/>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 name="Google Shape;369;p2"/>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 name="Google Shape;370;p2"/>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 name="Google Shape;371;p2"/>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 name="Google Shape;372;p2"/>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 name="Google Shape;373;p2"/>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 name="Google Shape;374;p2"/>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 name="Google Shape;375;p2"/>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 name="Google Shape;376;p2"/>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 name="Google Shape;377;p2"/>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 name="Google Shape;378;p2"/>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 name="Google Shape;379;p2"/>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 name="Google Shape;380;p2"/>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 name="Google Shape;381;p2"/>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 name="Google Shape;382;p2"/>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 name="Google Shape;383;p2"/>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 name="Google Shape;384;p2"/>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 name="Google Shape;385;p2"/>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 name="Google Shape;386;p2"/>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 name="Google Shape;387;p2"/>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 name="Google Shape;388;p2"/>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 name="Google Shape;389;p2"/>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 name="Google Shape;390;p2"/>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 name="Google Shape;391;p2"/>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 name="Google Shape;392;p2"/>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 name="Google Shape;393;p2"/>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 name="Google Shape;394;p2"/>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 name="Google Shape;395;p2"/>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 name="Google Shape;396;p2"/>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 name="Google Shape;397;p2"/>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 name="Google Shape;398;p2"/>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 name="Google Shape;399;p2"/>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 name="Google Shape;400;p2"/>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 name="Google Shape;401;p2"/>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 name="Google Shape;402;p2"/>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 name="Google Shape;403;p2"/>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 name="Google Shape;404;p2"/>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 name="Google Shape;405;p2"/>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 name="Google Shape;406;p2"/>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 name="Google Shape;407;p2"/>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 name="Google Shape;408;p2"/>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 name="Google Shape;409;p2"/>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 name="Google Shape;410;p2"/>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 name="Google Shape;411;p2"/>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 name="Google Shape;412;p2"/>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 name="Google Shape;413;p2"/>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 name="Google Shape;414;p2"/>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 name="Google Shape;415;p2"/>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 name="Google Shape;416;p2"/>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 name="Google Shape;417;p2"/>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 name="Google Shape;418;p2"/>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 name="Google Shape;419;p2"/>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 name="Google Shape;420;p2"/>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 name="Google Shape;421;p2"/>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 name="Google Shape;422;p2"/>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 name="Google Shape;423;p2"/>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 name="Google Shape;424;p2"/>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 name="Google Shape;425;p2"/>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 name="Google Shape;426;p2"/>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 name="Google Shape;427;p2"/>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 name="Google Shape;428;p2"/>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 name="Google Shape;429;p2"/>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 name="Google Shape;430;p2"/>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 name="Google Shape;431;p2"/>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 name="Google Shape;432;p2"/>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 name="Google Shape;433;p2"/>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 name="Google Shape;434;p2"/>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 name="Google Shape;435;p2"/>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 name="Google Shape;436;p2"/>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 name="Google Shape;437;p2"/>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 name="Google Shape;438;p2"/>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 name="Google Shape;439;p2"/>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 name="Google Shape;440;p2"/>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 name="Google Shape;441;p2"/>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 name="Google Shape;442;p2"/>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 name="Google Shape;443;p2"/>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 name="Google Shape;444;p2"/>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 name="Google Shape;445;p2"/>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 name="Google Shape;446;p2"/>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 name="Google Shape;447;p2"/>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 name="Google Shape;448;p2"/>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 name="Google Shape;449;p2"/>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 name="Google Shape;450;p2"/>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 name="Google Shape;451;p2"/>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 name="Google Shape;452;p2"/>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 name="Google Shape;453;p2"/>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 name="Google Shape;454;p2"/>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 name="Google Shape;455;p2"/>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 name="Google Shape;456;p2"/>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 name="Google Shape;457;p2"/>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 name="Google Shape;458;p2"/>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 name="Google Shape;459;p2"/>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 name="Google Shape;460;p2"/>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 name="Google Shape;461;p2"/>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 name="Google Shape;462;p2"/>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 name="Google Shape;463;p2"/>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 name="Google Shape;464;p2"/>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 name="Google Shape;465;p2"/>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 name="Google Shape;466;p2"/>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 name="Google Shape;467;p2"/>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 name="Google Shape;468;p2"/>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 name="Google Shape;469;p2"/>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 name="Google Shape;470;p2"/>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 name="Google Shape;471;p2"/>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 name="Google Shape;472;p2"/>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 name="Google Shape;473;p2"/>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 name="Google Shape;474;p2"/>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 name="Google Shape;475;p2"/>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 name="Google Shape;476;p2"/>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 name="Google Shape;477;p2"/>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 name="Google Shape;478;p2"/>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 name="Google Shape;479;p2"/>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 name="Google Shape;480;p2"/>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 name="Google Shape;481;p2"/>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 name="Google Shape;482;p2"/>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 name="Google Shape;483;p2"/>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 name="Google Shape;484;p2"/>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 name="Google Shape;485;p2"/>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 name="Google Shape;486;p2"/>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 name="Google Shape;487;p2"/>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 name="Google Shape;488;p2"/>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 name="Google Shape;489;p2"/>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 name="Google Shape;490;p2"/>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 name="Google Shape;491;p2"/>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 name="Google Shape;492;p2"/>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 name="Google Shape;493;p2"/>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 name="Google Shape;494;p2"/>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 name="Google Shape;495;p2"/>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 name="Google Shape;496;p2"/>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 name="Google Shape;497;p2"/>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 name="Google Shape;498;p2"/>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 name="Google Shape;499;p2"/>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 name="Google Shape;500;p2"/>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 name="Google Shape;501;p2"/>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 name="Google Shape;502;p2"/>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 name="Google Shape;503;p2"/>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 name="Google Shape;504;p2"/>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 name="Google Shape;505;p2"/>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 name="Google Shape;506;p2"/>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 name="Google Shape;507;p2"/>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 name="Google Shape;508;p2"/>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 name="Google Shape;509;p2"/>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 name="Google Shape;510;p2"/>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 name="Google Shape;511;p2"/>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 name="Google Shape;512;p2"/>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 name="Google Shape;513;p2"/>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 name="Google Shape;514;p2"/>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 name="Google Shape;515;p2"/>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 name="Google Shape;516;p2"/>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 name="Google Shape;517;p2"/>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 name="Google Shape;518;p2"/>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 name="Google Shape;519;p2"/>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 name="Google Shape;520;p2"/>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 name="Google Shape;521;p2"/>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 name="Google Shape;522;p2"/>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 name="Google Shape;523;p2"/>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 name="Google Shape;524;p2"/>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 name="Google Shape;525;p2"/>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 name="Google Shape;526;p2"/>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 name="Google Shape;527;p2"/>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 name="Google Shape;528;p2"/>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 name="Google Shape;529;p2"/>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 name="Google Shape;530;p2"/>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 name="Google Shape;531;p2"/>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 name="Google Shape;532;p2"/>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 name="Google Shape;533;p2"/>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 name="Google Shape;534;p2"/>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 name="Google Shape;535;p2"/>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 name="Google Shape;536;p2"/>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 name="Google Shape;537;p2"/>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 name="Google Shape;538;p2"/>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 name="Google Shape;539;p2"/>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 name="Google Shape;540;p2"/>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 name="Google Shape;541;p2"/>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 name="Google Shape;542;p2"/>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 name="Google Shape;543;p2"/>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 name="Google Shape;544;p2"/>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 name="Google Shape;545;p2"/>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 name="Google Shape;546;p2"/>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 name="Google Shape;547;p2"/>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 name="Google Shape;548;p2"/>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 name="Google Shape;549;p2"/>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 name="Google Shape;550;p2"/>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 name="Google Shape;551;p2"/>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 name="Google Shape;552;p2"/>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 name="Google Shape;553;p2"/>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 name="Google Shape;554;p2"/>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 name="Google Shape;555;p2"/>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 name="Google Shape;556;p2"/>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 name="Google Shape;557;p2"/>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 name="Google Shape;558;p2"/>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 name="Google Shape;559;p2"/>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 name="Google Shape;560;p2"/>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 name="Google Shape;561;p2"/>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 name="Google Shape;562;p2"/>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 name="Google Shape;563;p2"/>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 name="Google Shape;564;p2"/>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 name="Google Shape;565;p2"/>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 name="Google Shape;566;p2"/>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 name="Google Shape;567;p2"/>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 name="Google Shape;568;p2"/>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 name="Google Shape;569;p2"/>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 name="Google Shape;570;p2"/>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 name="Google Shape;571;p2"/>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 name="Google Shape;572;p2"/>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 name="Google Shape;573;p2"/>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 name="Google Shape;574;p2"/>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 name="Google Shape;575;p2"/>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 name="Google Shape;576;p2"/>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 name="Google Shape;577;p2"/>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 name="Google Shape;578;p2"/>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 name="Google Shape;579;p2"/>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 name="Google Shape;580;p2"/>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 name="Google Shape;581;p2"/>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 name="Google Shape;582;p2"/>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 name="Google Shape;583;p2"/>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 name="Google Shape;584;p2"/>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 name="Google Shape;585;p2"/>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 name="Google Shape;586;p2"/>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 name="Google Shape;587;p2"/>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 name="Google Shape;588;p2"/>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 name="Google Shape;589;p2"/>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 name="Google Shape;590;p2"/>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 name="Google Shape;591;p2"/>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 name="Google Shape;592;p2"/>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 name="Google Shape;593;p2"/>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 name="Google Shape;594;p2"/>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 name="Google Shape;595;p2"/>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 name="Google Shape;596;p2"/>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 name="Google Shape;597;p2"/>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 name="Google Shape;598;p2"/>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 name="Google Shape;599;p2"/>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 name="Google Shape;600;p2"/>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 name="Google Shape;601;p2"/>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 name="Google Shape;602;p2"/>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 name="Google Shape;603;p2"/>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 name="Google Shape;604;p2"/>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 name="Google Shape;605;p2"/>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 name="Google Shape;606;p2"/>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 name="Google Shape;607;p2"/>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 name="Google Shape;608;p2"/>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 name="Google Shape;609;p2"/>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 name="Google Shape;610;p2"/>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 name="Google Shape;611;p2"/>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 name="Google Shape;612;p2"/>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 name="Google Shape;613;p2"/>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 name="Google Shape;614;p2"/>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 name="Google Shape;615;p2"/>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 name="Google Shape;616;p2"/>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 name="Google Shape;617;p2"/>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 name="Google Shape;618;p2"/>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 name="Google Shape;619;p2"/>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 name="Google Shape;620;p2"/>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 name="Google Shape;621;p2"/>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 name="Google Shape;622;p2"/>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 name="Google Shape;623;p2"/>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 name="Google Shape;624;p2"/>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 name="Google Shape;625;p2"/>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 name="Google Shape;626;p2"/>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 name="Google Shape;627;p2"/>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 name="Google Shape;628;p2"/>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 name="Google Shape;629;p2"/>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 name="Google Shape;630;p2"/>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 name="Google Shape;631;p2"/>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 name="Google Shape;632;p2"/>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 name="Google Shape;633;p2"/>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 name="Google Shape;634;p2"/>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 name="Google Shape;635;p2"/>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 name="Google Shape;636;p2"/>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 name="Google Shape;637;p2"/>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 name="Google Shape;638;p2"/>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 name="Google Shape;639;p2"/>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 name="Google Shape;640;p2"/>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 name="Google Shape;641;p2"/>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 name="Google Shape;642;p2"/>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 name="Google Shape;643;p2"/>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 name="Google Shape;644;p2"/>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 name="Google Shape;645;p2"/>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 name="Google Shape;646;p2"/>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 name="Google Shape;647;p2"/>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 name="Google Shape;648;p2"/>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 name="Google Shape;649;p2"/>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 name="Google Shape;650;p2"/>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 name="Google Shape;651;p2"/>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 name="Google Shape;652;p2"/>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 name="Google Shape;653;p2"/>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 name="Google Shape;654;p2"/>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 name="Google Shape;655;p2"/>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 name="Google Shape;656;p2"/>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 name="Google Shape;657;p2"/>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 name="Google Shape;658;p2"/>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 name="Google Shape;659;p2"/>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 name="Google Shape;660;p2"/>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 name="Google Shape;661;p2"/>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 name="Google Shape;662;p2"/>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 name="Google Shape;663;p2"/>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 name="Google Shape;664;p2"/>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 name="Google Shape;665;p2"/>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 name="Google Shape;666;p2"/>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 name="Google Shape;667;p2"/>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 name="Google Shape;668;p2"/>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 name="Google Shape;669;p2"/>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 name="Google Shape;670;p2"/>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 name="Google Shape;671;p2"/>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 name="Google Shape;672;p2"/>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 name="Google Shape;673;p2"/>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 name="Google Shape;674;p2"/>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 name="Google Shape;675;p2"/>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 name="Google Shape;676;p2"/>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 name="Google Shape;677;p2"/>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 name="Google Shape;678;p2"/>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 name="Google Shape;679;p2"/>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 name="Google Shape;680;p2"/>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 name="Google Shape;681;p2"/>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 name="Google Shape;682;p2"/>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 name="Google Shape;683;p2"/>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 name="Google Shape;684;p2"/>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 name="Google Shape;685;p2"/>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 name="Google Shape;686;p2"/>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 name="Google Shape;687;p2"/>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 name="Google Shape;688;p2"/>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 name="Google Shape;689;p2"/>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 name="Google Shape;690;p2"/>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 name="Google Shape;691;p2"/>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 name="Google Shape;692;p2"/>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 name="Google Shape;693;p2"/>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 name="Google Shape;694;p2"/>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 name="Google Shape;695;p2"/>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 name="Google Shape;696;p2"/>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 name="Google Shape;697;p2"/>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 name="Google Shape;698;p2"/>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 name="Google Shape;699;p2"/>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 name="Google Shape;700;p2"/>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 name="Google Shape;701;p2"/>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 name="Google Shape;702;p2"/>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 name="Google Shape;703;p2"/>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 name="Google Shape;704;p2"/>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 name="Google Shape;705;p2"/>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 name="Google Shape;706;p2"/>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 name="Google Shape;707;p2"/>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 name="Google Shape;708;p2"/>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 name="Google Shape;709;p2"/>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 name="Google Shape;710;p2"/>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 name="Google Shape;711;p2"/>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 name="Google Shape;712;p2"/>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 name="Google Shape;713;p2"/>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 name="Google Shape;714;p2"/>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 name="Google Shape;715;p2"/>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 name="Google Shape;716;p2"/>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 name="Google Shape;717;p2"/>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 name="Google Shape;718;p2"/>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 name="Google Shape;719;p2"/>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 name="Google Shape;720;p2"/>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 name="Google Shape;721;p2"/>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 name="Google Shape;722;p2"/>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 name="Google Shape;723;p2"/>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 name="Google Shape;724;p2"/>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 name="Google Shape;725;p2"/>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 name="Google Shape;726;p2"/>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 name="Google Shape;727;p2"/>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 name="Google Shape;728;p2"/>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 name="Google Shape;729;p2"/>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 name="Google Shape;730;p2"/>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 name="Google Shape;731;p2"/>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 name="Google Shape;732;p2"/>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 name="Google Shape;733;p2"/>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 name="Google Shape;734;p2"/>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 name="Google Shape;735;p2"/>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 name="Google Shape;736;p2"/>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 name="Google Shape;737;p2"/>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 name="Google Shape;738;p2"/>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 name="Google Shape;739;p2"/>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 name="Google Shape;740;p2"/>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 name="Google Shape;741;p2"/>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 name="Google Shape;742;p2"/>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 name="Google Shape;743;p2"/>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 name="Google Shape;744;p2"/>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 name="Google Shape;745;p2"/>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 name="Google Shape;746;p2"/>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 name="Google Shape;747;p2"/>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 name="Google Shape;748;p2"/>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 name="Google Shape;749;p2"/>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 name="Google Shape;750;p2"/>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 name="Google Shape;751;p2"/>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 name="Google Shape;752;p2"/>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 name="Google Shape;753;p2"/>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 name="Google Shape;754;p2"/>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 name="Google Shape;755;p2"/>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 name="Google Shape;756;p2"/>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 name="Google Shape;757;p2"/>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 name="Google Shape;758;p2"/>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 name="Google Shape;759;p2"/>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 name="Google Shape;760;p2"/>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 name="Google Shape;761;p2"/>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 name="Google Shape;762;p2"/>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 name="Google Shape;763;p2"/>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 name="Google Shape;764;p2"/>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 name="Google Shape;765;p2"/>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 name="Google Shape;766;p2"/>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 name="Google Shape;767;p2"/>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 name="Google Shape;768;p2"/>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 name="Google Shape;769;p2"/>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 name="Google Shape;770;p2"/>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 name="Google Shape;771;p2"/>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 name="Google Shape;772;p2"/>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 name="Google Shape;773;p2"/>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 name="Google Shape;774;p2"/>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 name="Google Shape;775;p2"/>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 name="Google Shape;776;p2"/>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 name="Google Shape;777;p2"/>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 name="Google Shape;778;p2"/>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 name="Google Shape;779;p2"/>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 name="Google Shape;780;p2"/>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 name="Google Shape;781;p2"/>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 name="Google Shape;782;p2"/>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 name="Google Shape;783;p2"/>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 name="Google Shape;784;p2"/>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 name="Google Shape;785;p2"/>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 name="Google Shape;786;p2"/>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 name="Google Shape;787;p2"/>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 name="Google Shape;788;p2"/>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 name="Google Shape;789;p2"/>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 name="Google Shape;790;p2"/>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 name="Google Shape;791;p2"/>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 name="Google Shape;792;p2"/>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 name="Google Shape;793;p2"/>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 name="Google Shape;794;p2"/>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 name="Google Shape;795;p2"/>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 name="Google Shape;796;p2"/>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 name="Google Shape;797;p2"/>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 name="Google Shape;798;p2"/>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 name="Google Shape;799;p2"/>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 name="Google Shape;800;p2"/>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 name="Google Shape;801;p2"/>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 name="Google Shape;802;p2"/>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 name="Google Shape;803;p2"/>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 name="Google Shape;804;p2"/>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 name="Google Shape;805;p2"/>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 name="Google Shape;806;p2"/>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 name="Google Shape;807;p2"/>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 name="Google Shape;808;p2"/>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 name="Google Shape;809;p2"/>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 name="Google Shape;810;p2"/>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 name="Google Shape;811;p2"/>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 name="Google Shape;812;p2"/>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 name="Google Shape;813;p2"/>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 name="Google Shape;814;p2"/>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 name="Google Shape;815;p2"/>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 name="Google Shape;816;p2"/>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 name="Google Shape;817;p2"/>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 name="Google Shape;818;p2"/>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 name="Google Shape;819;p2"/>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 name="Google Shape;820;p2"/>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 name="Google Shape;821;p2"/>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 name="Google Shape;822;p2"/>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 name="Google Shape;823;p2"/>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 name="Google Shape;824;p2"/>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 name="Google Shape;825;p2"/>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 name="Google Shape;826;p2"/>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 name="Google Shape;827;p2"/>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 name="Google Shape;828;p2"/>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 name="Google Shape;829;p2"/>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 name="Google Shape;830;p2"/>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 name="Google Shape;831;p2"/>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 name="Google Shape;832;p2"/>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 name="Google Shape;833;p2"/>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 name="Google Shape;834;p2"/>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 name="Google Shape;835;p2"/>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 name="Google Shape;836;p2"/>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 name="Google Shape;837;p2"/>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 name="Google Shape;838;p2"/>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 name="Google Shape;839;p2"/>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 name="Google Shape;840;p2"/>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 name="Google Shape;841;p2"/>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 name="Google Shape;842;p2"/>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 name="Google Shape;843;p2"/>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 name="Google Shape;844;p2"/>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 name="Google Shape;845;p2"/>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 name="Google Shape;846;p2"/>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 name="Google Shape;847;p2"/>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 name="Google Shape;848;p2"/>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 name="Google Shape;849;p2"/>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 name="Google Shape;850;p2"/>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 name="Google Shape;851;p2"/>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 name="Google Shape;852;p2"/>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 name="Google Shape;853;p2"/>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 name="Google Shape;854;p2"/>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 name="Google Shape;855;p2"/>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 name="Google Shape;856;p2"/>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 name="Google Shape;857;p2"/>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 name="Google Shape;858;p2"/>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 name="Google Shape;859;p2"/>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 name="Google Shape;860;p2"/>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 name="Google Shape;861;p2"/>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 name="Google Shape;862;p2"/>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 name="Google Shape;863;p2"/>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 name="Google Shape;864;p2"/>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 name="Google Shape;865;p2"/>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 name="Google Shape;866;p2"/>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 name="Google Shape;867;p2"/>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 name="Google Shape;868;p2"/>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 name="Google Shape;869;p2"/>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 name="Google Shape;870;p2"/>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 name="Google Shape;871;p2"/>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 name="Google Shape;872;p2"/>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 name="Google Shape;873;p2"/>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 name="Google Shape;874;p2"/>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 name="Google Shape;875;p2"/>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 name="Google Shape;876;p2"/>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 name="Google Shape;877;p2"/>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 name="Google Shape;878;p2"/>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 name="Google Shape;879;p2"/>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 name="Google Shape;880;p2"/>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 name="Google Shape;881;p2"/>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 name="Google Shape;882;p2"/>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 name="Google Shape;883;p2"/>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 name="Google Shape;884;p2"/>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 name="Google Shape;885;p2"/>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 name="Google Shape;886;p2"/>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 name="Google Shape;887;p2"/>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 name="Google Shape;888;p2"/>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 name="Google Shape;889;p2"/>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 name="Google Shape;890;p2"/>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 name="Google Shape;891;p2"/>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 name="Google Shape;892;p2"/>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 name="Google Shape;893;p2"/>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 name="Google Shape;894;p2"/>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 name="Google Shape;895;p2"/>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 name="Google Shape;896;p2"/>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 name="Google Shape;897;p2"/>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 name="Google Shape;898;p2"/>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 name="Google Shape;899;p2"/>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 name="Google Shape;900;p2"/>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 name="Google Shape;901;p2"/>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 name="Google Shape;902;p2"/>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 name="Google Shape;903;p2"/>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 name="Google Shape;904;p2"/>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 name="Google Shape;905;p2"/>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 name="Google Shape;906;p2"/>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 name="Google Shape;907;p2"/>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 name="Google Shape;908;p2"/>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 name="Google Shape;909;p2"/>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 name="Google Shape;910;p2"/>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 name="Google Shape;911;p2"/>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 name="Google Shape;912;p2"/>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 name="Google Shape;913;p2"/>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 name="Google Shape;914;p2"/>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 name="Google Shape;915;p2"/>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 name="Google Shape;916;p2"/>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 name="Google Shape;917;p2"/>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 name="Google Shape;918;p2"/>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 name="Google Shape;919;p2"/>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 name="Google Shape;920;p2"/>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 name="Google Shape;921;p2"/>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 name="Google Shape;922;p2"/>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 name="Google Shape;923;p2"/>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 name="Google Shape;924;p2"/>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 name="Google Shape;925;p2"/>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 name="Google Shape;926;p2"/>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 name="Google Shape;927;p2"/>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 name="Google Shape;928;p2"/>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 name="Google Shape;929;p2"/>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 name="Google Shape;930;p2"/>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 name="Google Shape;931;p2"/>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 name="Google Shape;932;p2"/>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 name="Google Shape;933;p2"/>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 name="Google Shape;934;p2"/>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 name="Google Shape;935;p2"/>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 name="Google Shape;936;p2"/>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 name="Google Shape;937;p2"/>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 name="Google Shape;938;p2"/>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 name="Google Shape;939;p2"/>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 name="Google Shape;940;p2"/>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 name="Google Shape;941;p2"/>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 name="Google Shape;942;p2"/>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 name="Google Shape;943;p2"/>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 name="Google Shape;944;p2"/>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 name="Google Shape;945;p2"/>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 name="Google Shape;946;p2"/>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 name="Google Shape;947;p2"/>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 name="Google Shape;948;p2"/>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 name="Google Shape;949;p2"/>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 name="Google Shape;950;p2"/>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 name="Google Shape;951;p2"/>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 name="Google Shape;952;p2"/>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 name="Google Shape;953;p2"/>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 name="Google Shape;954;p2"/>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 name="Google Shape;955;p2"/>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 name="Google Shape;956;p2"/>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 name="Google Shape;957;p2"/>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 name="Google Shape;958;p2"/>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 name="Google Shape;959;p2"/>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 name="Google Shape;960;p2"/>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 name="Google Shape;961;p2"/>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 name="Google Shape;962;p2"/>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 name="Google Shape;963;p2"/>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 name="Google Shape;964;p2"/>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 name="Google Shape;965;p2"/>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 name="Google Shape;966;p2"/>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 name="Google Shape;967;p2"/>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 name="Google Shape;968;p2"/>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 name="Google Shape;969;p2"/>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 name="Google Shape;970;p2"/>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 name="Google Shape;971;p2"/>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 name="Google Shape;972;p2"/>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 name="Google Shape;973;p2"/>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 name="Google Shape;974;p2"/>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 name="Google Shape;975;p2"/>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 name="Google Shape;976;p2"/>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 name="Google Shape;977;p2"/>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 name="Google Shape;978;p2"/>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 name="Google Shape;979;p2"/>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 name="Google Shape;980;p2"/>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 name="Google Shape;981;p2"/>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 name="Google Shape;982;p2"/>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 name="Google Shape;983;p2"/>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 name="Google Shape;984;p2"/>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 name="Google Shape;985;p2"/>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 name="Google Shape;986;p2"/>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 name="Google Shape;987;p2"/>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 name="Google Shape;988;p2"/>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 name="Google Shape;989;p2"/>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 name="Google Shape;990;p2"/>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 name="Google Shape;991;p2"/>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 name="Google Shape;992;p2"/>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 name="Google Shape;993;p2"/>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 name="Google Shape;994;p2"/>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 name="Google Shape;995;p2"/>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 name="Google Shape;996;p2"/>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 name="Google Shape;997;p2"/>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 name="Google Shape;998;p2"/>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 name="Google Shape;999;p2"/>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 name="Google Shape;1000;p2"/>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 name="Google Shape;1001;p2"/>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 name="Google Shape;1002;p2"/>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 name="Google Shape;1003;p2"/>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 name="Google Shape;1004;p2"/>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 name="Google Shape;1005;p2"/>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 name="Google Shape;1006;p2"/>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 name="Google Shape;1007;p2"/>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 name="Google Shape;1008;p2"/>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 name="Google Shape;1009;p2"/>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 name="Google Shape;1010;p2"/>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 name="Google Shape;1011;p2"/>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 name="Google Shape;1012;p2"/>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 name="Google Shape;1013;p2"/>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 name="Google Shape;1014;p2"/>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 name="Google Shape;1015;p2"/>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 name="Google Shape;1016;p2"/>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 name="Google Shape;1017;p2"/>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 name="Google Shape;1018;p2"/>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 name="Google Shape;1019;p2"/>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 name="Google Shape;1020;p2"/>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 name="Google Shape;1021;p2"/>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 name="Google Shape;1022;p2"/>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 name="Google Shape;1023;p2"/>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 name="Google Shape;1024;p2"/>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 name="Google Shape;1025;p2"/>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 name="Google Shape;1026;p2"/>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 name="Google Shape;1027;p2"/>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 name="Google Shape;1028;p2"/>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 name="Google Shape;1029;p2"/>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 name="Google Shape;1030;p2"/>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 name="Google Shape;1031;p2"/>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 name="Google Shape;1032;p2"/>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 name="Google Shape;1033;p2"/>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 name="Google Shape;1034;p2"/>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 name="Google Shape;1035;p2"/>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 name="Google Shape;1036;p2"/>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 name="Google Shape;1037;p2"/>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 name="Google Shape;1038;p2"/>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 name="Google Shape;1039;p2"/>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 name="Google Shape;1040;p2"/>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 name="Google Shape;1041;p2"/>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 name="Google Shape;1042;p2"/>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 name="Google Shape;1043;p2"/>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 name="Google Shape;1044;p2"/>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 name="Google Shape;1045;p2"/>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 name="Google Shape;1046;p2"/>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 name="Google Shape;1047;p2"/>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 name="Google Shape;1048;p2"/>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 name="Google Shape;1049;p2"/>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 name="Google Shape;1050;p2"/>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 name="Google Shape;1051;p2"/>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 name="Google Shape;1052;p2"/>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 name="Google Shape;1053;p2"/>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 name="Google Shape;1054;p2"/>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 name="Google Shape;1055;p2"/>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 name="Google Shape;1056;p2"/>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 name="Google Shape;1057;p2"/>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 name="Google Shape;1058;p2"/>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 name="Google Shape;1059;p2"/>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 name="Google Shape;1060;p2"/>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 name="Google Shape;1061;p2"/>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 name="Google Shape;1062;p2"/>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 name="Google Shape;1063;p2"/>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 name="Google Shape;1064;p2"/>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 name="Google Shape;1065;p2"/>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 name="Google Shape;1066;p2"/>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 name="Google Shape;1067;p2"/>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 name="Google Shape;1068;p2"/>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 name="Google Shape;1069;p2"/>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 name="Google Shape;1070;p2"/>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 name="Google Shape;1071;p2"/>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 name="Google Shape;1072;p2"/>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 name="Google Shape;1073;p2"/>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 name="Google Shape;1074;p2"/>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 name="Google Shape;1075;p2"/>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 name="Google Shape;1076;p2"/>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 name="Google Shape;1077;p2"/>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 name="Google Shape;1078;p2"/>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 name="Google Shape;1079;p2"/>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 name="Google Shape;1080;p2"/>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 name="Google Shape;1081;p2"/>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 name="Google Shape;1082;p2"/>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 name="Google Shape;1083;p2"/>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 name="Google Shape;1084;p2"/>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 name="Google Shape;1085;p2"/>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 name="Google Shape;1086;p2"/>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 name="Google Shape;1087;p2"/>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 name="Google Shape;1088;p2"/>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 name="Google Shape;1089;p2"/>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 name="Google Shape;1090;p2"/>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 name="Google Shape;1091;p2"/>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 name="Google Shape;1092;p2"/>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 name="Google Shape;1093;p2"/>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 name="Google Shape;1094;p2"/>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 name="Google Shape;1095;p2"/>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 name="Google Shape;1096;p2"/>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 name="Google Shape;1097;p2"/>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 name="Google Shape;1098;p2"/>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 name="Google Shape;1099;p2"/>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 name="Google Shape;1100;p2"/>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 name="Google Shape;1101;p2"/>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 name="Google Shape;1102;p2"/>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 name="Google Shape;1103;p2"/>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 name="Google Shape;1104;p2"/>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 name="Google Shape;1105;p2"/>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 name="Google Shape;1106;p2"/>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 name="Google Shape;1107;p2"/>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 name="Google Shape;1108;p2"/>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 name="Google Shape;1109;p2"/>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 name="Google Shape;1110;p2"/>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 name="Google Shape;1111;p2"/>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 name="Google Shape;1112;p2"/>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 name="Google Shape;1113;p2"/>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 name="Google Shape;1114;p2"/>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 name="Google Shape;1115;p2"/>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 name="Google Shape;1116;p2"/>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 name="Google Shape;1117;p2"/>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 name="Google Shape;1118;p2"/>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 name="Google Shape;1119;p2"/>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 name="Google Shape;1120;p2"/>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 name="Google Shape;1121;p2"/>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 name="Google Shape;1122;p2"/>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 name="Google Shape;1123;p2"/>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 name="Google Shape;1124;p2"/>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 name="Google Shape;1125;p2"/>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 name="Google Shape;1126;p2"/>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 name="Google Shape;1127;p2"/>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 name="Google Shape;1128;p2"/>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 name="Google Shape;1129;p2"/>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 name="Google Shape;1130;p2"/>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 name="Google Shape;1131;p2"/>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 name="Google Shape;1132;p2"/>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 name="Google Shape;1133;p2"/>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 name="Google Shape;1134;p2"/>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 name="Google Shape;1135;p2"/>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 name="Google Shape;1136;p2"/>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 name="Google Shape;1137;p2"/>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 name="Google Shape;1138;p2"/>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 name="Google Shape;1139;p2"/>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 name="Google Shape;1140;p2"/>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 name="Google Shape;1141;p2"/>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 name="Google Shape;1142;p2"/>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 name="Google Shape;1143;p2"/>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 name="Google Shape;1144;p2"/>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 name="Google Shape;1145;p2"/>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 name="Google Shape;1146;p2"/>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 name="Google Shape;1147;p2"/>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 name="Google Shape;1148;p2"/>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 name="Google Shape;1149;p2"/>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 name="Google Shape;1150;p2"/>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 name="Google Shape;1151;p2"/>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 name="Google Shape;1152;p2"/>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 name="Google Shape;1153;p2"/>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 name="Google Shape;1154;p2"/>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 name="Google Shape;1155;p2"/>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 name="Google Shape;1156;p2"/>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 name="Google Shape;1157;p2"/>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 name="Google Shape;1158;p2"/>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 name="Google Shape;1159;p2"/>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 name="Google Shape;1160;p2"/>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 name="Google Shape;1161;p2"/>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 name="Google Shape;1162;p2"/>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 name="Google Shape;1163;p2"/>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 name="Google Shape;1164;p2"/>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 name="Google Shape;1165;p2"/>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 name="Google Shape;1166;p2"/>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 name="Google Shape;1167;p2"/>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 name="Google Shape;1168;p2"/>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 name="Google Shape;1169;p2"/>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 name="Google Shape;1170;p2"/>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 name="Google Shape;1171;p2"/>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 name="Google Shape;1172;p2"/>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 name="Google Shape;1173;p2"/>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 name="Google Shape;1174;p2"/>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 name="Google Shape;1175;p2"/>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 name="Google Shape;1176;p2"/>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 name="Google Shape;1177;p2"/>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 name="Google Shape;1178;p2"/>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 name="Google Shape;1179;p2"/>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 name="Google Shape;1180;p2"/>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 name="Google Shape;1181;p2"/>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 name="Google Shape;1182;p2"/>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 name="Google Shape;1183;p2"/>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 name="Google Shape;1184;p2"/>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 name="Google Shape;1185;p2"/>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 name="Google Shape;1186;p2"/>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 name="Google Shape;1187;p2"/>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 name="Google Shape;1188;p2"/>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 name="Google Shape;1189;p2"/>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 name="Google Shape;1190;p2"/>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 name="Google Shape;1191;p2"/>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 name="Google Shape;1192;p2"/>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 name="Google Shape;1193;p2"/>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 name="Google Shape;1194;p2"/>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 name="Google Shape;1195;p2"/>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 name="Google Shape;1196;p2"/>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 name="Google Shape;1197;p2"/>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 name="Google Shape;1198;p2"/>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 name="Google Shape;1199;p2"/>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 name="Google Shape;1200;p2"/>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 name="Google Shape;1201;p2"/>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 name="Google Shape;1202;p2"/>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 name="Google Shape;1203;p2"/>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 name="Google Shape;1204;p2"/>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 name="Google Shape;1205;p2"/>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 name="Google Shape;1206;p2"/>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 name="Google Shape;1207;p2"/>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 name="Google Shape;1208;p2"/>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 name="Google Shape;1209;p2"/>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 name="Google Shape;1210;p2"/>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 name="Google Shape;1211;p2"/>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 name="Google Shape;1212;p2"/>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 name="Google Shape;1213;p2"/>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 name="Google Shape;1214;p2"/>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 name="Google Shape;1215;p2"/>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 name="Google Shape;1216;p2"/>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 name="Google Shape;1217;p2"/>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 name="Google Shape;1218;p2"/>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 name="Google Shape;1219;p2"/>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 name="Google Shape;1220;p2"/>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 name="Google Shape;1221;p2"/>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 name="Google Shape;1222;p2"/>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 name="Google Shape;1223;p2"/>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 name="Google Shape;1224;p2"/>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 name="Google Shape;1225;p2"/>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 name="Google Shape;1226;p2"/>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 name="Google Shape;1227;p2"/>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 name="Google Shape;1228;p2"/>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 name="Google Shape;1229;p2"/>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 name="Google Shape;1230;p2"/>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 name="Google Shape;1231;p2"/>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 name="Google Shape;1232;p2"/>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 name="Google Shape;1233;p2"/>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 name="Google Shape;1234;p2"/>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 name="Google Shape;1235;p2"/>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 name="Google Shape;1236;p2"/>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 name="Google Shape;1237;p2"/>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 name="Google Shape;1238;p2"/>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 name="Google Shape;1239;p2"/>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 name="Google Shape;1240;p2"/>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 name="Google Shape;1241;p2"/>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 name="Google Shape;1242;p2"/>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 name="Google Shape;1243;p2"/>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 name="Google Shape;1244;p2"/>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 name="Google Shape;1245;p2"/>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 name="Google Shape;1246;p2"/>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 name="Google Shape;1247;p2"/>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 name="Google Shape;1248;p2"/>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 name="Google Shape;1249;p2"/>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 name="Google Shape;1250;p2"/>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 name="Google Shape;1251;p2"/>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 name="Google Shape;1252;p2"/>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 name="Google Shape;1253;p2"/>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 name="Google Shape;1254;p2"/>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 name="Google Shape;1255;p2"/>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 name="Google Shape;1256;p2"/>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 name="Google Shape;1257;p2"/>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 name="Google Shape;1258;p2"/>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 name="Google Shape;1259;p2"/>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 name="Google Shape;1260;p2"/>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 name="Google Shape;1261;p2"/>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 name="Google Shape;1262;p2"/>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 name="Google Shape;1263;p2"/>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 name="Google Shape;1264;p2"/>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 name="Google Shape;1265;p2"/>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 name="Google Shape;1266;p2"/>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 name="Google Shape;1267;p2"/>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 name="Google Shape;1268;p2"/>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 name="Google Shape;1269;p2"/>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 name="Google Shape;1270;p2"/>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 name="Google Shape;1271;p2"/>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 name="Google Shape;1272;p2"/>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 name="Google Shape;1273;p2"/>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 name="Google Shape;1274;p2"/>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 name="Google Shape;1275;p2"/>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 name="Google Shape;1276;p2"/>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 name="Google Shape;1277;p2"/>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 name="Google Shape;1278;p2"/>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 name="Google Shape;1279;p2"/>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 name="Google Shape;1280;p2"/>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 name="Google Shape;1281;p2"/>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 name="Google Shape;1282;p2"/>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 name="Google Shape;1283;p2"/>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 name="Google Shape;1284;p2"/>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 name="Google Shape;1285;p2"/>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 name="Google Shape;1286;p2"/>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 name="Google Shape;1287;p2"/>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 name="Google Shape;1288;p2"/>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 name="Google Shape;1289;p2"/>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 name="Google Shape;1290;p2"/>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 name="Google Shape;1291;p2"/>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 name="Google Shape;1292;p2"/>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 name="Google Shape;1293;p2"/>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 name="Google Shape;1294;p2"/>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 name="Google Shape;1295;p2"/>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 name="Google Shape;1296;p2"/>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 name="Google Shape;1297;p2"/>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 name="Google Shape;1298;p2"/>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 name="Google Shape;1299;p2"/>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 name="Google Shape;1300;p2"/>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 name="Google Shape;1301;p2"/>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 name="Google Shape;1302;p2"/>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 name="Google Shape;1303;p2"/>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 name="Google Shape;1304;p2"/>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 name="Google Shape;1305;p2"/>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 name="Google Shape;1306;p2"/>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 name="Google Shape;1307;p2"/>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 name="Google Shape;1308;p2"/>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 name="Google Shape;1309;p2"/>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 name="Google Shape;1310;p2"/>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 name="Google Shape;1311;p2"/>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 name="Google Shape;1312;p2"/>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 name="Google Shape;1313;p2"/>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 name="Google Shape;1314;p2"/>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 name="Google Shape;1315;p2"/>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 name="Google Shape;1316;p2"/>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 name="Google Shape;1317;p2"/>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 name="Google Shape;1318;p2"/>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 name="Google Shape;1319;p2"/>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 name="Google Shape;1320;p2"/>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 name="Google Shape;1321;p2"/>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 name="Google Shape;1322;p2"/>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 name="Google Shape;1323;p2"/>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 name="Google Shape;1324;p2"/>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 name="Google Shape;1325;p2"/>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 name="Google Shape;1326;p2"/>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 name="Google Shape;1327;p2"/>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 name="Google Shape;1328;p2"/>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 name="Google Shape;1329;p2"/>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 name="Google Shape;1330;p2"/>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 name="Google Shape;1331;p2"/>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 name="Google Shape;1332;p2"/>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 name="Google Shape;1333;p2"/>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 name="Google Shape;1334;p2"/>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 name="Google Shape;1335;p2"/>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 name="Google Shape;1336;p2"/>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 name="Google Shape;1337;p2"/>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 name="Google Shape;1338;p2"/>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 name="Google Shape;1339;p2"/>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 name="Google Shape;1340;p2"/>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 name="Google Shape;1341;p2"/>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 name="Google Shape;1342;p2"/>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 name="Google Shape;1343;p2"/>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 name="Google Shape;1344;p2"/>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 name="Google Shape;1345;p2"/>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 name="Google Shape;1346;p2"/>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 name="Google Shape;1347;p2"/>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8" name="Google Shape;1348;p2"/>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9" name="Google Shape;1349;p2"/>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0" name="Google Shape;1350;p2"/>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1" name="Google Shape;1351;p2"/>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2" name="Google Shape;1352;p2"/>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3" name="Google Shape;1353;p2"/>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4" name="Google Shape;1354;p2"/>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5" name="Google Shape;1355;p2"/>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6" name="Google Shape;1356;p2"/>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7" name="Google Shape;1357;p2"/>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8" name="Google Shape;1358;p2"/>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9" name="Google Shape;1359;p2"/>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0" name="Google Shape;1360;p2"/>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1" name="Google Shape;1361;p2"/>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2" name="Google Shape;1362;p2"/>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3" name="Google Shape;1363;p2"/>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4" name="Google Shape;1364;p2"/>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5" name="Google Shape;1365;p2"/>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6" name="Google Shape;1366;p2"/>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7" name="Google Shape;1367;p2"/>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8" name="Google Shape;1368;p2"/>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9" name="Google Shape;1369;p2"/>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0" name="Google Shape;1370;p2"/>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1" name="Google Shape;1371;p2"/>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2" name="Google Shape;1372;p2"/>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3" name="Google Shape;1373;p2"/>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4" name="Google Shape;1374;p2"/>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5" name="Google Shape;1375;p2"/>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6" name="Google Shape;1376;p2"/>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7" name="Google Shape;1377;p2"/>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8" name="Google Shape;1378;p2"/>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9" name="Google Shape;1379;p2"/>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0" name="Google Shape;1380;p2"/>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1" name="Google Shape;1381;p2"/>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2" name="Google Shape;1382;p2"/>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3" name="Google Shape;1383;p2"/>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4" name="Google Shape;1384;p2"/>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5" name="Google Shape;1385;p2"/>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6" name="Google Shape;1386;p2"/>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7" name="Google Shape;1387;p2"/>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8" name="Google Shape;1388;p2"/>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9" name="Google Shape;1389;p2"/>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0" name="Google Shape;1390;p2"/>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1" name="Google Shape;1391;p2"/>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2" name="Google Shape;1392;p2"/>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3" name="Google Shape;1393;p2"/>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4" name="Google Shape;1394;p2"/>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5" name="Google Shape;1395;p2"/>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6" name="Google Shape;1396;p2"/>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7" name="Google Shape;1397;p2"/>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8" name="Google Shape;1398;p2"/>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9" name="Google Shape;1399;p2"/>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0" name="Google Shape;1400;p2"/>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1" name="Google Shape;1401;p2"/>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2" name="Google Shape;1402;p2"/>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3" name="Google Shape;1403;p2"/>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4" name="Google Shape;1404;p2"/>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5" name="Google Shape;1405;p2"/>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6" name="Google Shape;1406;p2"/>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7" name="Google Shape;1407;p2"/>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8" name="Google Shape;1408;p2"/>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9" name="Google Shape;1409;p2"/>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0" name="Google Shape;1410;p2"/>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1" name="Google Shape;1411;p2"/>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2" name="Google Shape;1412;p2"/>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3" name="Google Shape;1413;p2"/>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4" name="Google Shape;1414;p2"/>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5" name="Google Shape;1415;p2"/>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6" name="Google Shape;1416;p2"/>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7" name="Google Shape;1417;p2"/>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8" name="Google Shape;1418;p2"/>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9" name="Google Shape;1419;p2"/>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0" name="Google Shape;1420;p2"/>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1" name="Google Shape;1421;p2"/>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2" name="Google Shape;1422;p2"/>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3" name="Google Shape;1423;p2"/>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4" name="Google Shape;1424;p2"/>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5" name="Google Shape;1425;p2"/>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6" name="Google Shape;1426;p2"/>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7" name="Google Shape;1427;p2"/>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8" name="Google Shape;1428;p2"/>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9" name="Google Shape;1429;p2"/>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0" name="Google Shape;1430;p2"/>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1" name="Google Shape;1431;p2"/>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2" name="Google Shape;1432;p2"/>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3" name="Google Shape;1433;p2"/>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4" name="Google Shape;1434;p2"/>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5" name="Google Shape;1435;p2"/>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6" name="Google Shape;1436;p2"/>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7" name="Google Shape;1437;p2"/>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8" name="Google Shape;1438;p2"/>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9" name="Google Shape;1439;p2"/>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0" name="Google Shape;1440;p2"/>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1" name="Google Shape;1441;p2"/>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2" name="Google Shape;1442;p2"/>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3" name="Google Shape;1443;p2"/>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4" name="Google Shape;1444;p2"/>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5" name="Google Shape;1445;p2"/>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6" name="Google Shape;1446;p2"/>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7" name="Google Shape;1447;p2"/>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8" name="Google Shape;1448;p2"/>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9" name="Google Shape;1449;p2"/>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0" name="Google Shape;1450;p2"/>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1" name="Google Shape;1451;p2"/>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2" name="Google Shape;1452;p2"/>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3" name="Google Shape;1453;p2"/>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4" name="Google Shape;1454;p2"/>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5" name="Google Shape;1455;p2"/>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6" name="Google Shape;1456;p2"/>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7" name="Google Shape;1457;p2"/>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8" name="Google Shape;1458;p2"/>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9" name="Google Shape;1459;p2"/>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0" name="Google Shape;1460;p2"/>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1" name="Google Shape;1461;p2"/>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2" name="Google Shape;1462;p2"/>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3" name="Google Shape;1463;p2"/>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4" name="Google Shape;1464;p2"/>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5" name="Google Shape;1465;p2"/>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6" name="Google Shape;1466;p2"/>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7" name="Google Shape;1467;p2"/>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8" name="Google Shape;1468;p2"/>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9" name="Google Shape;1469;p2"/>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0" name="Google Shape;1470;p2"/>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1" name="Google Shape;1471;p2"/>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2" name="Google Shape;1472;p2"/>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3" name="Google Shape;1473;p2"/>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4" name="Google Shape;1474;p2"/>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5" name="Google Shape;1475;p2"/>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6" name="Google Shape;1476;p2"/>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7" name="Google Shape;1477;p2"/>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8" name="Google Shape;1478;p2"/>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9" name="Google Shape;1479;p2"/>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0" name="Google Shape;1480;p2"/>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1" name="Google Shape;1481;p2"/>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2" name="Google Shape;1482;p2"/>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3" name="Google Shape;1483;p2"/>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4" name="Google Shape;1484;p2"/>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5" name="Google Shape;1485;p2"/>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6" name="Google Shape;1486;p2"/>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7" name="Google Shape;1487;p2"/>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8" name="Google Shape;1488;p2"/>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9" name="Google Shape;1489;p2"/>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0" name="Google Shape;1490;p2"/>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1" name="Google Shape;1491;p2"/>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2" name="Google Shape;1492;p2"/>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3" name="Google Shape;1493;p2"/>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4" name="Google Shape;1494;p2"/>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5" name="Google Shape;1495;p2"/>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6" name="Google Shape;1496;p2"/>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7" name="Google Shape;1497;p2"/>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8" name="Google Shape;1498;p2"/>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9" name="Google Shape;1499;p2"/>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0" name="Google Shape;1500;p2"/>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1" name="Google Shape;1501;p2"/>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2" name="Google Shape;1502;p2"/>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3" name="Google Shape;1503;p2"/>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4" name="Google Shape;1504;p2"/>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5" name="Google Shape;1505;p2"/>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6" name="Google Shape;1506;p2"/>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7" name="Google Shape;1507;p2"/>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8" name="Google Shape;1508;p2"/>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9" name="Google Shape;1509;p2"/>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0" name="Google Shape;1510;p2"/>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1" name="Google Shape;1511;p2"/>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2" name="Google Shape;1512;p2"/>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3" name="Google Shape;1513;p2"/>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4" name="Google Shape;1514;p2"/>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5" name="Google Shape;1515;p2"/>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6" name="Google Shape;1516;p2"/>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7" name="Google Shape;1517;p2"/>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8" name="Google Shape;1518;p2"/>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9" name="Google Shape;1519;p2"/>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0" name="Google Shape;1520;p2"/>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1" name="Google Shape;1521;p2"/>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2" name="Google Shape;1522;p2"/>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3" name="Google Shape;1523;p2"/>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4" name="Google Shape;1524;p2"/>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5" name="Google Shape;1525;p2"/>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6" name="Google Shape;1526;p2"/>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7" name="Google Shape;1527;p2"/>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8" name="Google Shape;1528;p2"/>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9" name="Google Shape;1529;p2"/>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0" name="Google Shape;1530;p2"/>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1" name="Google Shape;1531;p2"/>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2" name="Google Shape;1532;p2"/>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3" name="Google Shape;1533;p2"/>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4" name="Google Shape;1534;p2"/>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5" name="Google Shape;1535;p2"/>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6" name="Google Shape;1536;p2"/>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7" name="Google Shape;1537;p2"/>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8" name="Google Shape;1538;p2"/>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9" name="Google Shape;1539;p2"/>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0" name="Google Shape;1540;p2"/>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1" name="Google Shape;1541;p2"/>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2" name="Google Shape;1542;p2"/>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3" name="Google Shape;1543;p2"/>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4" name="Google Shape;1544;p2"/>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5" name="Google Shape;1545;p2"/>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6" name="Google Shape;1546;p2"/>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7" name="Google Shape;1547;p2"/>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8" name="Google Shape;1548;p2"/>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9" name="Google Shape;1549;p2"/>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0" name="Google Shape;1550;p2"/>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1" name="Google Shape;1551;p2"/>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2" name="Google Shape;1552;p2"/>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3" name="Google Shape;1553;p2"/>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4" name="Google Shape;1554;p2"/>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5" name="Google Shape;1555;p2"/>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6" name="Google Shape;1556;p2"/>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7" name="Google Shape;1557;p2"/>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8" name="Google Shape;1558;p2"/>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9" name="Google Shape;1559;p2"/>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0" name="Google Shape;1560;p2"/>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1" name="Google Shape;1561;p2"/>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2" name="Google Shape;1562;p2"/>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3" name="Google Shape;1563;p2"/>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4" name="Google Shape;1564;p2"/>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5" name="Google Shape;1565;p2"/>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6" name="Google Shape;1566;p2"/>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7" name="Google Shape;1567;p2"/>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8" name="Google Shape;1568;p2"/>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9" name="Google Shape;1569;p2"/>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0" name="Google Shape;1570;p2"/>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1" name="Google Shape;1571;p2"/>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2" name="Google Shape;1572;p2"/>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3" name="Google Shape;1573;p2"/>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4" name="Google Shape;1574;p2"/>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5" name="Google Shape;1575;p2"/>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6" name="Google Shape;1576;p2"/>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7" name="Google Shape;1577;p2"/>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8" name="Google Shape;1578;p2"/>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9" name="Google Shape;1579;p2"/>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0" name="Google Shape;1580;p2"/>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1" name="Google Shape;1581;p2"/>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2" name="Google Shape;1582;p2"/>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3" name="Google Shape;1583;p2"/>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4" name="Google Shape;1584;p2"/>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5" name="Google Shape;1585;p2"/>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6" name="Google Shape;1586;p2"/>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7" name="Google Shape;1587;p2"/>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8" name="Google Shape;1588;p2"/>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9" name="Google Shape;1589;p2"/>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0" name="Google Shape;1590;p2"/>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1" name="Google Shape;1591;p2"/>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2" name="Google Shape;1592;p2"/>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3" name="Google Shape;1593;p2"/>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4" name="Google Shape;1594;p2"/>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5" name="Google Shape;1595;p2"/>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6" name="Google Shape;1596;p2"/>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7" name="Google Shape;1597;p2"/>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8" name="Google Shape;1598;p2"/>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9" name="Google Shape;1599;p2"/>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0" name="Google Shape;1600;p2"/>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1" name="Google Shape;1601;p2"/>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2" name="Google Shape;1602;p2"/>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3" name="Google Shape;1603;p2"/>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4" name="Google Shape;1604;p2"/>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5" name="Google Shape;1605;p2"/>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6" name="Google Shape;1606;p2"/>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7" name="Google Shape;1607;p2"/>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8" name="Google Shape;1608;p2"/>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9" name="Google Shape;1609;p2"/>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0" name="Google Shape;1610;p2"/>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1" name="Google Shape;1611;p2"/>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2" name="Google Shape;1612;p2"/>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3" name="Google Shape;1613;p2"/>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4" name="Google Shape;1614;p2"/>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5" name="Google Shape;1615;p2"/>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6" name="Google Shape;1616;p2"/>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 name="Google Shape;1617;p2"/>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 name="Google Shape;1618;p2"/>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 name="Google Shape;1619;p2"/>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 name="Google Shape;1620;p2"/>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 name="Google Shape;1621;p2"/>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 name="Google Shape;1622;p2"/>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 name="Google Shape;1623;p2"/>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 name="Google Shape;1624;p2"/>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 name="Google Shape;1625;p2"/>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 name="Google Shape;1626;p2"/>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 name="Google Shape;1627;p2"/>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 name="Google Shape;1628;p2"/>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 name="Google Shape;1629;p2"/>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 name="Google Shape;1630;p2"/>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 name="Google Shape;1631;p2"/>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 name="Google Shape;1632;p2"/>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 name="Google Shape;1633;p2"/>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 name="Google Shape;1634;p2"/>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 name="Google Shape;1635;p2"/>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 name="Google Shape;1636;p2"/>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 name="Google Shape;1637;p2"/>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 name="Google Shape;1638;p2"/>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 name="Google Shape;1639;p2"/>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 name="Google Shape;1640;p2"/>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 name="Google Shape;1641;p2"/>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 name="Google Shape;1642;p2"/>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 name="Google Shape;1643;p2"/>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 name="Google Shape;1644;p2"/>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 name="Google Shape;1645;p2"/>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 name="Google Shape;1646;p2"/>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 name="Google Shape;1647;p2"/>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 name="Google Shape;1648;p2"/>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 name="Google Shape;1649;p2"/>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 name="Google Shape;1650;p2"/>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 name="Google Shape;1651;p2"/>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 name="Google Shape;1652;p2"/>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 name="Google Shape;1653;p2"/>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 name="Google Shape;1654;p2"/>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 name="Google Shape;1655;p2"/>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 name="Google Shape;1656;p2"/>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 name="Google Shape;1657;p2"/>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 name="Google Shape;1658;p2"/>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 name="Google Shape;1659;p2"/>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 name="Google Shape;1660;p2"/>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 name="Google Shape;1661;p2"/>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 name="Google Shape;1662;p2"/>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 name="Google Shape;1663;p2"/>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 name="Google Shape;1664;p2"/>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 name="Google Shape;1665;p2"/>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 name="Google Shape;1666;p2"/>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 name="Google Shape;1667;p2"/>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 name="Google Shape;1668;p2"/>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 name="Google Shape;1669;p2"/>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 name="Google Shape;1670;p2"/>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 name="Google Shape;1671;p2"/>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 name="Google Shape;1672;p2"/>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 name="Google Shape;1673;p2"/>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 name="Google Shape;1674;p2"/>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 name="Google Shape;1675;p2"/>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 name="Google Shape;1676;p2"/>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 name="Google Shape;1677;p2"/>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 name="Google Shape;1678;p2"/>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 name="Google Shape;1679;p2"/>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 name="Google Shape;1680;p2"/>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 name="Google Shape;1681;p2"/>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 name="Google Shape;1682;p2"/>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 name="Google Shape;1683;p2"/>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 name="Google Shape;1684;p2"/>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 name="Google Shape;1685;p2"/>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 name="Google Shape;1686;p2"/>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 name="Google Shape;1687;p2"/>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 name="Google Shape;1688;p2"/>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 name="Google Shape;1689;p2"/>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 name="Google Shape;1690;p2"/>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 name="Google Shape;1691;p2"/>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 name="Google Shape;1692;p2"/>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 name="Google Shape;1693;p2"/>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 name="Google Shape;1694;p2"/>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 name="Google Shape;1695;p2"/>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 name="Google Shape;1696;p2"/>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 name="Google Shape;1697;p2"/>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 name="Google Shape;1698;p2"/>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 name="Google Shape;1699;p2"/>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 name="Google Shape;1700;p2"/>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 name="Google Shape;1701;p2"/>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 name="Google Shape;1702;p2"/>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 name="Google Shape;1703;p2"/>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 name="Google Shape;1704;p2"/>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 name="Google Shape;1705;p2"/>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 name="Google Shape;1706;p2"/>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 name="Google Shape;1707;p2"/>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 name="Google Shape;1708;p2"/>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 name="Google Shape;1709;p2"/>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 name="Google Shape;1710;p2"/>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 name="Google Shape;1711;p2"/>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 name="Google Shape;1712;p2"/>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 name="Google Shape;1713;p2"/>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 name="Google Shape;1714;p2"/>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 name="Google Shape;1715;p2"/>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 name="Google Shape;1716;p2"/>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 name="Google Shape;1717;p2"/>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 name="Google Shape;1718;p2"/>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 name="Google Shape;1719;p2"/>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 name="Google Shape;1720;p2"/>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 name="Google Shape;1721;p2"/>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 name="Google Shape;1722;p2"/>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 name="Google Shape;1723;p2"/>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 name="Google Shape;1724;p2"/>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 name="Google Shape;1725;p2"/>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 name="Google Shape;1726;p2"/>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 name="Google Shape;1727;p2"/>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 name="Google Shape;1728;p2"/>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 name="Google Shape;1729;p2"/>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 name="Google Shape;1730;p2"/>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 name="Google Shape;1731;p2"/>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 name="Google Shape;1732;p2"/>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 name="Google Shape;1733;p2"/>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 name="Google Shape;1734;p2"/>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 name="Google Shape;1735;p2"/>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 name="Google Shape;1736;p2"/>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 name="Google Shape;1737;p2"/>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 name="Google Shape;1738;p2"/>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 name="Google Shape;1739;p2"/>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 name="Google Shape;1740;p2"/>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 name="Google Shape;1741;p2"/>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 name="Google Shape;1742;p2"/>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 name="Google Shape;1743;p2"/>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 name="Google Shape;1744;p2"/>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 name="Google Shape;1745;p2"/>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 name="Google Shape;1746;p2"/>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 name="Google Shape;1747;p2"/>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 name="Google Shape;1748;p2"/>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 name="Google Shape;1749;p2"/>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 name="Google Shape;1750;p2"/>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 name="Google Shape;1751;p2"/>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 name="Google Shape;1752;p2"/>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 name="Google Shape;1753;p2"/>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 name="Google Shape;1754;p2"/>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 name="Google Shape;1755;p2"/>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 name="Google Shape;1756;p2"/>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 name="Google Shape;1757;p2"/>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 name="Google Shape;1758;p2"/>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 name="Google Shape;1759;p2"/>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 name="Google Shape;1760;p2"/>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 name="Google Shape;1761;p2"/>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 name="Google Shape;1762;p2"/>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 name="Google Shape;1763;p2"/>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 name="Google Shape;1764;p2"/>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 name="Google Shape;1765;p2"/>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 name="Google Shape;1766;p2"/>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 name="Google Shape;1767;p2"/>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 name="Google Shape;1768;p2"/>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 name="Google Shape;1769;p2"/>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 name="Google Shape;1770;p2"/>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 name="Google Shape;1771;p2"/>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 name="Google Shape;1772;p2"/>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 name="Google Shape;1773;p2"/>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 name="Google Shape;1774;p2"/>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 name="Google Shape;1775;p2"/>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 name="Google Shape;1776;p2"/>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 name="Google Shape;1777;p2"/>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 name="Google Shape;1778;p2"/>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 name="Google Shape;1779;p2"/>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 name="Google Shape;1780;p2"/>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 name="Google Shape;1781;p2"/>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 name="Google Shape;1782;p2"/>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 name="Google Shape;1783;p2"/>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 name="Google Shape;1784;p2"/>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 name="Google Shape;1785;p2"/>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 name="Google Shape;1786;p2"/>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 name="Google Shape;1787;p2"/>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 name="Google Shape;1788;p2"/>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 name="Google Shape;1789;p2"/>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 name="Google Shape;1790;p2"/>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 name="Google Shape;1791;p2"/>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 name="Google Shape;1792;p2"/>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 name="Google Shape;1793;p2"/>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 name="Google Shape;1794;p2"/>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 name="Google Shape;1795;p2"/>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 name="Google Shape;1796;p2"/>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 name="Google Shape;1797;p2"/>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 name="Google Shape;1798;p2"/>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 name="Google Shape;1799;p2"/>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 name="Google Shape;1800;p2"/>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 name="Google Shape;1801;p2"/>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 name="Google Shape;1802;p2"/>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 name="Google Shape;1803;p2"/>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 name="Google Shape;1804;p2"/>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 name="Google Shape;1805;p2"/>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 name="Google Shape;1806;p2"/>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 name="Google Shape;1807;p2"/>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 name="Google Shape;1808;p2"/>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 name="Google Shape;1809;p2"/>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 name="Google Shape;1810;p2"/>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 name="Google Shape;1811;p2"/>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 name="Google Shape;1812;p2"/>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 name="Google Shape;1813;p2"/>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 name="Google Shape;1814;p2"/>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 name="Google Shape;1815;p2"/>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 name="Google Shape;1816;p2"/>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 name="Google Shape;1817;p2"/>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 name="Google Shape;1818;p2"/>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 name="Google Shape;1819;p2"/>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 name="Google Shape;1820;p2"/>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 name="Google Shape;1821;p2"/>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 name="Google Shape;1822;p2"/>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 name="Google Shape;1823;p2"/>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 name="Google Shape;1824;p2"/>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 name="Google Shape;1825;p2"/>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 name="Google Shape;1826;p2"/>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 name="Google Shape;1827;p2"/>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 name="Google Shape;1828;p2"/>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 name="Google Shape;1829;p2"/>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 name="Google Shape;1830;p2"/>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 name="Google Shape;1831;p2"/>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 name="Google Shape;1832;p2"/>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 name="Google Shape;1833;p2"/>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 name="Google Shape;1834;p2"/>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 name="Google Shape;1835;p2"/>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 name="Google Shape;1836;p2"/>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 name="Google Shape;1837;p2"/>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 name="Google Shape;1838;p2"/>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 name="Google Shape;1839;p2"/>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 name="Google Shape;1840;p2"/>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 name="Google Shape;1841;p2"/>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 name="Google Shape;1842;p2"/>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 name="Google Shape;1843;p2"/>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 name="Google Shape;1844;p2"/>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 name="Google Shape;1845;p2"/>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 name="Google Shape;1846;p2"/>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 name="Google Shape;1847;p2"/>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 name="Google Shape;1848;p2"/>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 name="Google Shape;1849;p2"/>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 name="Google Shape;1850;p2"/>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 name="Google Shape;1851;p2"/>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 name="Google Shape;1852;p2"/>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 name="Google Shape;1853;p2"/>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 name="Google Shape;1854;p2"/>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 name="Google Shape;1855;p2"/>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 name="Google Shape;1856;p2"/>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 name="Google Shape;1857;p2"/>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 name="Google Shape;1858;p2"/>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 name="Google Shape;1859;p2"/>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 name="Google Shape;1860;p2"/>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 name="Google Shape;1861;p2"/>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 name="Google Shape;1862;p2"/>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 name="Google Shape;1863;p2"/>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 name="Google Shape;1864;p2"/>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 name="Google Shape;1865;p2"/>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 name="Google Shape;1866;p2"/>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 name="Google Shape;1867;p2"/>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 name="Google Shape;1868;p2"/>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 name="Google Shape;1869;p2"/>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 name="Google Shape;1870;p2"/>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 name="Google Shape;1871;p2"/>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 name="Google Shape;1872;p2"/>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 name="Google Shape;1873;p2"/>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 name="Google Shape;1874;p2"/>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 name="Google Shape;1875;p2"/>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 name="Google Shape;1876;p2"/>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 name="Google Shape;1877;p2"/>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 name="Google Shape;1878;p2"/>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 name="Google Shape;1879;p2"/>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 name="Google Shape;1880;p2"/>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 name="Google Shape;1881;p2"/>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 name="Google Shape;1882;p2"/>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 name="Google Shape;1883;p2"/>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 name="Google Shape;1884;p2"/>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 name="Google Shape;1885;p2"/>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6" name="Google Shape;1886;p2"/>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7" name="Google Shape;1887;p2"/>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8" name="Google Shape;1888;p2"/>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9" name="Google Shape;1889;p2"/>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0" name="Google Shape;1890;p2"/>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1" name="Google Shape;1891;p2"/>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2" name="Google Shape;1892;p2"/>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3" name="Google Shape;1893;p2"/>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4" name="Google Shape;1894;p2"/>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5" name="Google Shape;1895;p2"/>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6" name="Google Shape;1896;p2"/>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7" name="Google Shape;1897;p2"/>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8" name="Google Shape;1898;p2"/>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9" name="Google Shape;1899;p2"/>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0" name="Google Shape;1900;p2"/>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1" name="Google Shape;1901;p2"/>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2" name="Google Shape;1902;p2"/>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3" name="Google Shape;1903;p2"/>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4" name="Google Shape;1904;p2"/>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5" name="Google Shape;1905;p2"/>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6" name="Google Shape;1906;p2"/>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7" name="Google Shape;1907;p2"/>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8" name="Google Shape;1908;p2"/>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9" name="Google Shape;1909;p2"/>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0" name="Google Shape;1910;p2"/>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1" name="Google Shape;1911;p2"/>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2" name="Google Shape;1912;p2"/>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3" name="Google Shape;1913;p2"/>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4" name="Google Shape;1914;p2"/>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5" name="Google Shape;1915;p2"/>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6" name="Google Shape;1916;p2"/>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7" name="Google Shape;1917;p2"/>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8" name="Google Shape;1918;p2"/>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9" name="Google Shape;1919;p2"/>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0" name="Google Shape;1920;p2"/>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1" name="Google Shape;1921;p2"/>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2" name="Google Shape;1922;p2"/>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3" name="Google Shape;1923;p2"/>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4" name="Google Shape;1924;p2"/>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5" name="Google Shape;1925;p2"/>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6" name="Google Shape;1926;p2"/>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7" name="Google Shape;1927;p2"/>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8" name="Google Shape;1928;p2"/>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9" name="Google Shape;1929;p2"/>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0" name="Google Shape;1930;p2"/>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1" name="Google Shape;1931;p2"/>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2" name="Google Shape;1932;p2"/>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3" name="Google Shape;1933;p2"/>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4" name="Google Shape;1934;p2"/>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5" name="Google Shape;1935;p2"/>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6" name="Google Shape;1936;p2"/>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7" name="Google Shape;1937;p2"/>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8" name="Google Shape;1938;p2"/>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9" name="Google Shape;1939;p2"/>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0" name="Google Shape;1940;p2"/>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1" name="Google Shape;1941;p2"/>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2" name="Google Shape;1942;p2"/>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3" name="Google Shape;1943;p2"/>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4" name="Google Shape;1944;p2"/>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5" name="Google Shape;1945;p2"/>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6" name="Google Shape;1946;p2"/>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7" name="Google Shape;1947;p2"/>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8" name="Google Shape;1948;p2"/>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9" name="Google Shape;1949;p2"/>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0" name="Google Shape;1950;p2"/>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1" name="Google Shape;1951;p2"/>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2" name="Google Shape;1952;p2"/>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3" name="Google Shape;1953;p2"/>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4" name="Google Shape;1954;p2"/>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5" name="Google Shape;1955;p2"/>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6" name="Google Shape;1956;p2"/>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7" name="Google Shape;1957;p2"/>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8" name="Google Shape;1958;p2"/>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9" name="Google Shape;1959;p2"/>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0" name="Google Shape;1960;p2"/>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1" name="Google Shape;1961;p2"/>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2" name="Google Shape;1962;p2"/>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3" name="Google Shape;1963;p2"/>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4" name="Google Shape;1964;p2"/>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5" name="Google Shape;1965;p2"/>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6" name="Google Shape;1966;p2"/>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7" name="Google Shape;1967;p2"/>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8" name="Google Shape;1968;p2"/>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9" name="Google Shape;1969;p2"/>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0" name="Google Shape;1970;p2"/>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1" name="Google Shape;1971;p2"/>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2" name="Google Shape;1972;p2"/>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3" name="Google Shape;1973;p2"/>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4" name="Google Shape;1974;p2"/>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5" name="Google Shape;1975;p2"/>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6" name="Google Shape;1976;p2"/>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7" name="Google Shape;1977;p2"/>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8" name="Google Shape;1978;p2"/>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9" name="Google Shape;1979;p2"/>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0" name="Google Shape;1980;p2"/>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1" name="Google Shape;1981;p2"/>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2" name="Google Shape;1982;p2"/>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3" name="Google Shape;1983;p2"/>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4" name="Google Shape;1984;p2"/>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5" name="Google Shape;1985;p2"/>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6" name="Google Shape;1986;p2"/>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7" name="Google Shape;1987;p2"/>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8" name="Google Shape;1988;p2"/>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9" name="Google Shape;1989;p2"/>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0" name="Google Shape;1990;p2"/>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1" name="Google Shape;1991;p2"/>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2" name="Google Shape;1992;p2"/>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3" name="Google Shape;1993;p2"/>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4" name="Google Shape;1994;p2"/>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5" name="Google Shape;1995;p2"/>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6" name="Google Shape;1996;p2"/>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7" name="Google Shape;1997;p2"/>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8" name="Google Shape;1998;p2"/>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9" name="Google Shape;1999;p2"/>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0" name="Google Shape;2000;p2"/>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1" name="Google Shape;2001;p2"/>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2" name="Google Shape;2002;p2"/>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3" name="Google Shape;2003;p2"/>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4" name="Google Shape;2004;p2"/>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5" name="Google Shape;2005;p2"/>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6" name="Google Shape;2006;p2"/>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7" name="Google Shape;2007;p2"/>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8" name="Google Shape;2008;p2"/>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9" name="Google Shape;2009;p2"/>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0" name="Google Shape;2010;p2"/>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1" name="Google Shape;2011;p2"/>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2" name="Google Shape;2012;p2"/>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3" name="Google Shape;2013;p2"/>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4" name="Google Shape;2014;p2"/>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5" name="Google Shape;2015;p2"/>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6" name="Google Shape;2016;p2"/>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7" name="Google Shape;2017;p2"/>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8" name="Google Shape;2018;p2"/>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9" name="Google Shape;2019;p2"/>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0" name="Google Shape;2020;p2"/>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1" name="Google Shape;2021;p2"/>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2" name="Google Shape;2022;p2"/>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3" name="Google Shape;2023;p2"/>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4" name="Google Shape;2024;p2"/>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5" name="Google Shape;2025;p2"/>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6" name="Google Shape;2026;p2"/>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7" name="Google Shape;2027;p2"/>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8" name="Google Shape;2028;p2"/>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9" name="Google Shape;2029;p2"/>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0" name="Google Shape;2030;p2"/>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1" name="Google Shape;2031;p2"/>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2" name="Google Shape;2032;p2"/>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3" name="Google Shape;2033;p2"/>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4" name="Google Shape;2034;p2"/>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5" name="Google Shape;2035;p2"/>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6" name="Google Shape;2036;p2"/>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7" name="Google Shape;2037;p2"/>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8" name="Google Shape;2038;p2"/>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9" name="Google Shape;2039;p2"/>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0" name="Google Shape;2040;p2"/>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1" name="Google Shape;2041;p2"/>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2" name="Google Shape;2042;p2"/>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3" name="Google Shape;2043;p2"/>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4" name="Google Shape;2044;p2"/>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5" name="Google Shape;2045;p2"/>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6" name="Google Shape;2046;p2"/>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7" name="Google Shape;2047;p2"/>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8" name="Google Shape;2048;p2"/>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9" name="Google Shape;2049;p2"/>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0" name="Google Shape;2050;p2"/>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1" name="Google Shape;2051;p2"/>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2" name="Google Shape;2052;p2"/>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3" name="Google Shape;2053;p2"/>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4" name="Google Shape;2054;p2"/>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5" name="Google Shape;2055;p2"/>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6" name="Google Shape;2056;p2"/>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7" name="Google Shape;2057;p2"/>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8" name="Google Shape;2058;p2"/>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9" name="Google Shape;2059;p2"/>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0" name="Google Shape;2060;p2"/>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1" name="Google Shape;2061;p2"/>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2" name="Google Shape;2062;p2"/>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3" name="Google Shape;2063;p2"/>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4" name="Google Shape;2064;p2"/>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5" name="Google Shape;2065;p2"/>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6" name="Google Shape;2066;p2"/>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7" name="Google Shape;2067;p2"/>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8" name="Google Shape;2068;p2"/>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9" name="Google Shape;2069;p2"/>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0" name="Google Shape;2070;p2"/>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1" name="Google Shape;2071;p2"/>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2" name="Google Shape;2072;p2"/>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3" name="Google Shape;2073;p2"/>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4" name="Google Shape;2074;p2"/>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5" name="Google Shape;2075;p2"/>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6" name="Google Shape;2076;p2"/>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7" name="Google Shape;2077;p2"/>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8" name="Google Shape;2078;p2"/>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9" name="Google Shape;2079;p2"/>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0" name="Google Shape;2080;p2"/>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1" name="Google Shape;2081;p2"/>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2" name="Google Shape;2082;p2"/>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3" name="Google Shape;2083;p2"/>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4" name="Google Shape;2084;p2"/>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5" name="Google Shape;2085;p2"/>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6" name="Google Shape;2086;p2"/>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7" name="Google Shape;2087;p2"/>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8" name="Google Shape;2088;p2"/>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9" name="Google Shape;2089;p2"/>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0" name="Google Shape;2090;p2"/>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1" name="Google Shape;2091;p2"/>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2" name="Google Shape;2092;p2"/>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3" name="Google Shape;2093;p2"/>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4" name="Google Shape;2094;p2"/>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5" name="Google Shape;2095;p2"/>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6" name="Google Shape;2096;p2"/>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7" name="Google Shape;2097;p2"/>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8" name="Google Shape;2098;p2"/>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9" name="Google Shape;2099;p2"/>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0" name="Google Shape;2100;p2"/>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1" name="Google Shape;2101;p2"/>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2" name="Google Shape;2102;p2"/>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3" name="Google Shape;2103;p2"/>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4" name="Google Shape;2104;p2"/>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5" name="Google Shape;2105;p2"/>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6" name="Google Shape;2106;p2"/>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7" name="Google Shape;2107;p2"/>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8" name="Google Shape;2108;p2"/>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9" name="Google Shape;2109;p2"/>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0" name="Google Shape;2110;p2"/>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1" name="Google Shape;2111;p2"/>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2" name="Google Shape;2112;p2"/>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3" name="Google Shape;2113;p2"/>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4" name="Google Shape;2114;p2"/>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5" name="Google Shape;2115;p2"/>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6" name="Google Shape;2116;p2"/>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7" name="Google Shape;2117;p2"/>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8" name="Google Shape;2118;p2"/>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9" name="Google Shape;2119;p2"/>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0" name="Google Shape;2120;p2"/>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1" name="Google Shape;2121;p2"/>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2" name="Google Shape;2122;p2"/>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3" name="Google Shape;2123;p2"/>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4" name="Google Shape;2124;p2"/>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5" name="Google Shape;2125;p2"/>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6" name="Google Shape;2126;p2"/>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7" name="Google Shape;2127;p2"/>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8" name="Google Shape;2128;p2"/>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9" name="Google Shape;2129;p2"/>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0" name="Google Shape;2130;p2"/>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1" name="Google Shape;2131;p2"/>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2" name="Google Shape;2132;p2"/>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3" name="Google Shape;2133;p2"/>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4" name="Google Shape;2134;p2"/>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5" name="Google Shape;2135;p2"/>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6" name="Google Shape;2136;p2"/>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7" name="Google Shape;2137;p2"/>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8" name="Google Shape;2138;p2"/>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9" name="Google Shape;2139;p2"/>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0" name="Google Shape;2140;p2"/>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1" name="Google Shape;2141;p2"/>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2" name="Google Shape;2142;p2"/>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3" name="Google Shape;2143;p2"/>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4" name="Google Shape;2144;p2"/>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5" name="Google Shape;2145;p2"/>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6" name="Google Shape;2146;p2"/>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7" name="Google Shape;2147;p2"/>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8" name="Google Shape;2148;p2"/>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9" name="Google Shape;2149;p2"/>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0" name="Google Shape;2150;p2"/>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1" name="Google Shape;2151;p2"/>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2" name="Google Shape;2152;p2"/>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3" name="Google Shape;2153;p2"/>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4" name="Google Shape;2154;p2"/>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 name="Google Shape;2155;p2"/>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 name="Google Shape;2156;p2"/>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 name="Google Shape;2157;p2"/>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 name="Google Shape;2158;p2"/>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 name="Google Shape;2159;p2"/>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 name="Google Shape;2160;p2"/>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 name="Google Shape;2161;p2"/>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 name="Google Shape;2162;p2"/>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 name="Google Shape;2163;p2"/>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 name="Google Shape;2164;p2"/>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 name="Google Shape;2165;p2"/>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 name="Google Shape;2166;p2"/>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 name="Google Shape;2167;p2"/>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 name="Google Shape;2168;p2"/>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 name="Google Shape;2169;p2"/>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 name="Google Shape;2170;p2"/>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 name="Google Shape;2171;p2"/>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 name="Google Shape;2172;p2"/>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 name="Google Shape;2173;p2"/>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 name="Google Shape;2174;p2"/>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 name="Google Shape;2175;p2"/>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 name="Google Shape;2176;p2"/>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 name="Google Shape;2177;p2"/>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 name="Google Shape;2178;p2"/>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 name="Google Shape;2179;p2"/>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 name="Google Shape;2180;p2"/>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 name="Google Shape;2181;p2"/>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 name="Google Shape;2182;p2"/>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 name="Google Shape;2183;p2"/>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 name="Google Shape;2184;p2"/>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 name="Google Shape;2185;p2"/>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 name="Google Shape;2186;p2"/>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 name="Google Shape;2187;p2"/>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 name="Google Shape;2188;p2"/>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 name="Google Shape;2189;p2"/>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 name="Google Shape;2190;p2"/>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 name="Google Shape;2191;p2"/>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 name="Google Shape;2192;p2"/>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 name="Google Shape;2193;p2"/>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 name="Google Shape;2194;p2"/>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 name="Google Shape;2195;p2"/>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 name="Google Shape;2196;p2"/>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 name="Google Shape;2197;p2"/>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 name="Google Shape;2198;p2"/>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 name="Google Shape;2199;p2"/>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 name="Google Shape;2200;p2"/>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 name="Google Shape;2201;p2"/>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 name="Google Shape;2202;p2"/>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 name="Google Shape;2203;p2"/>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 name="Google Shape;2204;p2"/>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 name="Google Shape;2205;p2"/>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 name="Google Shape;2206;p2"/>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 name="Google Shape;2207;p2"/>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 name="Google Shape;2208;p2"/>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 name="Google Shape;2209;p2"/>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 name="Google Shape;2210;p2"/>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 name="Google Shape;2211;p2"/>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 name="Google Shape;2212;p2"/>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 name="Google Shape;2213;p2"/>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 name="Google Shape;2214;p2"/>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 name="Google Shape;2215;p2"/>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 name="Google Shape;2216;p2"/>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 name="Google Shape;2217;p2"/>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 name="Google Shape;2218;p2"/>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 name="Google Shape;2219;p2"/>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 name="Google Shape;2220;p2"/>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 name="Google Shape;2221;p2"/>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 name="Google Shape;2222;p2"/>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 name="Google Shape;2223;p2"/>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 name="Google Shape;2224;p2"/>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 name="Google Shape;2225;p2"/>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 name="Google Shape;2226;p2"/>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 name="Google Shape;2227;p2"/>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 name="Google Shape;2228;p2"/>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 name="Google Shape;2229;p2"/>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 name="Google Shape;2230;p2"/>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 name="Google Shape;2231;p2"/>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 name="Google Shape;2232;p2"/>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 name="Google Shape;2233;p2"/>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 name="Google Shape;2234;p2"/>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 name="Google Shape;2235;p2"/>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 name="Google Shape;2236;p2"/>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 name="Google Shape;2237;p2"/>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 name="Google Shape;2238;p2"/>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 name="Google Shape;2239;p2"/>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 name="Google Shape;2240;p2"/>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 name="Google Shape;2241;p2"/>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 name="Google Shape;2242;p2"/>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 name="Google Shape;2243;p2"/>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 name="Google Shape;2244;p2"/>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 name="Google Shape;2245;p2"/>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 name="Google Shape;2246;p2"/>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 name="Google Shape;2247;p2"/>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 name="Google Shape;2248;p2"/>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 name="Google Shape;2249;p2"/>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 name="Google Shape;2250;p2"/>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 name="Google Shape;2251;p2"/>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 name="Google Shape;2252;p2"/>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 name="Google Shape;2253;p2"/>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 name="Google Shape;2254;p2"/>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 name="Google Shape;2255;p2"/>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 name="Google Shape;2256;p2"/>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 name="Google Shape;2257;p2"/>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 name="Google Shape;2258;p2"/>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 name="Google Shape;2259;p2"/>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 name="Google Shape;2260;p2"/>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 name="Google Shape;2261;p2"/>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 name="Google Shape;2262;p2"/>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 name="Google Shape;2263;p2"/>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 name="Google Shape;2264;p2"/>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 name="Google Shape;2265;p2"/>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 name="Google Shape;2266;p2"/>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 name="Google Shape;2267;p2"/>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 name="Google Shape;2268;p2"/>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 name="Google Shape;2269;p2"/>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 name="Google Shape;2270;p2"/>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 name="Google Shape;2271;p2"/>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 name="Google Shape;2272;p2"/>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 name="Google Shape;2273;p2"/>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 name="Google Shape;2274;p2"/>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 name="Google Shape;2275;p2"/>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 name="Google Shape;2276;p2"/>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 name="Google Shape;2277;p2"/>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 name="Google Shape;2278;p2"/>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 name="Google Shape;2279;p2"/>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 name="Google Shape;2280;p2"/>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 name="Google Shape;2281;p2"/>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 name="Google Shape;2282;p2"/>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 name="Google Shape;2283;p2"/>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 name="Google Shape;2284;p2"/>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 name="Google Shape;2285;p2"/>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 name="Google Shape;2286;p2"/>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 name="Google Shape;2287;p2"/>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 name="Google Shape;2288;p2"/>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 name="Google Shape;2289;p2"/>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 name="Google Shape;2290;p2"/>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 name="Google Shape;2291;p2"/>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 name="Google Shape;2292;p2"/>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 name="Google Shape;2293;p2"/>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 name="Google Shape;2294;p2"/>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 name="Google Shape;2295;p2"/>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 name="Google Shape;2296;p2"/>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 name="Google Shape;2297;p2"/>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 name="Google Shape;2298;p2"/>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 name="Google Shape;2299;p2"/>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 name="Google Shape;2300;p2"/>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 name="Google Shape;2301;p2"/>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 name="Google Shape;2302;p2"/>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 name="Google Shape;2303;p2"/>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 name="Google Shape;2304;p2"/>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 name="Google Shape;2305;p2"/>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 name="Google Shape;2306;p2"/>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 name="Google Shape;2307;p2"/>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 name="Google Shape;2308;p2"/>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 name="Google Shape;2309;p2"/>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 name="Google Shape;2310;p2"/>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 name="Google Shape;2311;p2"/>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 name="Google Shape;2312;p2"/>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 name="Google Shape;2313;p2"/>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 name="Google Shape;2314;p2"/>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 name="Google Shape;2315;p2"/>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 name="Google Shape;2316;p2"/>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 name="Google Shape;2317;p2"/>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 name="Google Shape;2318;p2"/>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 name="Google Shape;2319;p2"/>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 name="Google Shape;2320;p2"/>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 name="Google Shape;2321;p2"/>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 name="Google Shape;2322;p2"/>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 name="Google Shape;2323;p2"/>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 name="Google Shape;2324;p2"/>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 name="Google Shape;2325;p2"/>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 name="Google Shape;2326;p2"/>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 name="Google Shape;2327;p2"/>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 name="Google Shape;2328;p2"/>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 name="Google Shape;2329;p2"/>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 name="Google Shape;2330;p2"/>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 name="Google Shape;2331;p2"/>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 name="Google Shape;2332;p2"/>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 name="Google Shape;2333;p2"/>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 name="Google Shape;2334;p2"/>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 name="Google Shape;2335;p2"/>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 name="Google Shape;2336;p2"/>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 name="Google Shape;2337;p2"/>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 name="Google Shape;2338;p2"/>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 name="Google Shape;2339;p2"/>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 name="Google Shape;2340;p2"/>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 name="Google Shape;2341;p2"/>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 name="Google Shape;2342;p2"/>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 name="Google Shape;2343;p2"/>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 name="Google Shape;2344;p2"/>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 name="Google Shape;2345;p2"/>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 name="Google Shape;2346;p2"/>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 name="Google Shape;2347;p2"/>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 name="Google Shape;2348;p2"/>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 name="Google Shape;2349;p2"/>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 name="Google Shape;2350;p2"/>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 name="Google Shape;2351;p2"/>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 name="Google Shape;2352;p2"/>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 name="Google Shape;2353;p2"/>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 name="Google Shape;2354;p2"/>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 name="Google Shape;2355;p2"/>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 name="Google Shape;2356;p2"/>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 name="Google Shape;2357;p2"/>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 name="Google Shape;2358;p2"/>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 name="Google Shape;2359;p2"/>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 name="Google Shape;2360;p2"/>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 name="Google Shape;2361;p2"/>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 name="Google Shape;2362;p2"/>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 name="Google Shape;2363;p2"/>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 name="Google Shape;2364;p2"/>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 name="Google Shape;2365;p2"/>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 name="Google Shape;2366;p2"/>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 name="Google Shape;2367;p2"/>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 name="Google Shape;2368;p2"/>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 name="Google Shape;2369;p2"/>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 name="Google Shape;2370;p2"/>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 name="Google Shape;2371;p2"/>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 name="Google Shape;2372;p2"/>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 name="Google Shape;2373;p2"/>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 name="Google Shape;2374;p2"/>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 name="Google Shape;2375;p2"/>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 name="Google Shape;2376;p2"/>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 name="Google Shape;2377;p2"/>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 name="Google Shape;2378;p2"/>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 name="Google Shape;2379;p2"/>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 name="Google Shape;2380;p2"/>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 name="Google Shape;2381;p2"/>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 name="Google Shape;2382;p2"/>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 name="Google Shape;2383;p2"/>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 name="Google Shape;2384;p2"/>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 name="Google Shape;2385;p2"/>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 name="Google Shape;2386;p2"/>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 name="Google Shape;2387;p2"/>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 name="Google Shape;2388;p2"/>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 name="Google Shape;2389;p2"/>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 name="Google Shape;2390;p2"/>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 name="Google Shape;2391;p2"/>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 name="Google Shape;2392;p2"/>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 name="Google Shape;2393;p2"/>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 name="Google Shape;2394;p2"/>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 name="Google Shape;2395;p2"/>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 name="Google Shape;2396;p2"/>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 name="Google Shape;2397;p2"/>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 name="Google Shape;2398;p2"/>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 name="Google Shape;2399;p2"/>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 name="Google Shape;2400;p2"/>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 name="Google Shape;2401;p2"/>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 name="Google Shape;2402;p2"/>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 name="Google Shape;2403;p2"/>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 name="Google Shape;2404;p2"/>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 name="Google Shape;2405;p2"/>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 name="Google Shape;2406;p2"/>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 name="Google Shape;2407;p2"/>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 name="Google Shape;2408;p2"/>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 name="Google Shape;2409;p2"/>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 name="Google Shape;2410;p2"/>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 name="Google Shape;2411;p2"/>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 name="Google Shape;2412;p2"/>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 name="Google Shape;2413;p2"/>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 name="Google Shape;2414;p2"/>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 name="Google Shape;2415;p2"/>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 name="Google Shape;2416;p2"/>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 name="Google Shape;2417;p2"/>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 name="Google Shape;2418;p2"/>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 name="Google Shape;2419;p2"/>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 name="Google Shape;2420;p2"/>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 name="Google Shape;2421;p2"/>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 name="Google Shape;2422;p2"/>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 name="Google Shape;2423;p2"/>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 name="Google Shape;2424;p2"/>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 name="Google Shape;2425;p2"/>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 name="Google Shape;2426;p2"/>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 name="Google Shape;2427;p2"/>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 name="Google Shape;2428;p2"/>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 name="Google Shape;2429;p2"/>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 name="Google Shape;2430;p2"/>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 name="Google Shape;2431;p2"/>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 name="Google Shape;2432;p2"/>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 name="Google Shape;2433;p2"/>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 name="Google Shape;2434;p2"/>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 name="Google Shape;2435;p2"/>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 name="Google Shape;2436;p2"/>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 name="Google Shape;2437;p2"/>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 name="Google Shape;2438;p2"/>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 name="Google Shape;2439;p2"/>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 name="Google Shape;2440;p2"/>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 name="Google Shape;2441;p2"/>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 name="Google Shape;2442;p2"/>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 name="Google Shape;2443;p2"/>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 name="Google Shape;2444;p2"/>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 name="Google Shape;2445;p2"/>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 name="Google Shape;2446;p2"/>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 name="Google Shape;2447;p2"/>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 name="Google Shape;2448;p2"/>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 name="Google Shape;2449;p2"/>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 name="Google Shape;2450;p2"/>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 name="Google Shape;2451;p2"/>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 name="Google Shape;2452;p2"/>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 name="Google Shape;2453;p2"/>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 name="Google Shape;2454;p2"/>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 name="Google Shape;2455;p2"/>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 name="Google Shape;2456;p2"/>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 name="Google Shape;2457;p2"/>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 name="Google Shape;2458;p2"/>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 name="Google Shape;2459;p2"/>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 name="Google Shape;2460;p2"/>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 name="Google Shape;2461;p2"/>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 name="Google Shape;2462;p2"/>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 name="Google Shape;2463;p2"/>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 name="Google Shape;2464;p2"/>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 name="Google Shape;2465;p2"/>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 name="Google Shape;2466;p2"/>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 name="Google Shape;2467;p2"/>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 name="Google Shape;2468;p2"/>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 name="Google Shape;2469;p2"/>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 name="Google Shape;2470;p2"/>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 name="Google Shape;2471;p2"/>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 name="Google Shape;2472;p2"/>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 name="Google Shape;2473;p2"/>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 name="Google Shape;2474;p2"/>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 name="Google Shape;2475;p2"/>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 name="Google Shape;2476;p2"/>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 name="Google Shape;2477;p2"/>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 name="Google Shape;2478;p2"/>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 name="Google Shape;2479;p2"/>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 name="Google Shape;2480;p2"/>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 name="Google Shape;2481;p2"/>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 name="Google Shape;2482;p2"/>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 name="Google Shape;2483;p2"/>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 name="Google Shape;2484;p2"/>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 name="Google Shape;2485;p2"/>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 name="Google Shape;2486;p2"/>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 name="Google Shape;2487;p2"/>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 name="Google Shape;2488;p2"/>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 name="Google Shape;2489;p2"/>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 name="Google Shape;2490;p2"/>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 name="Google Shape;2491;p2"/>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 name="Google Shape;2492;p2"/>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 name="Google Shape;2493;p2"/>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 name="Google Shape;2494;p2"/>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 name="Google Shape;2495;p2"/>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 name="Google Shape;2496;p2"/>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 name="Google Shape;2497;p2"/>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 name="Google Shape;2498;p2"/>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 name="Google Shape;2499;p2"/>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 name="Google Shape;2500;p2"/>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 name="Google Shape;2501;p2"/>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 name="Google Shape;2502;p2"/>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 name="Google Shape;2503;p2"/>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 name="Google Shape;2504;p2"/>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 name="Google Shape;2505;p2"/>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 name="Google Shape;2506;p2"/>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 name="Google Shape;2507;p2"/>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 name="Google Shape;2508;p2"/>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 name="Google Shape;2509;p2"/>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 name="Google Shape;2510;p2"/>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 name="Google Shape;2511;p2"/>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 name="Google Shape;2512;p2"/>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 name="Google Shape;2513;p2"/>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 name="Google Shape;2514;p2"/>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 name="Google Shape;2515;p2"/>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 name="Google Shape;2516;p2"/>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 name="Google Shape;2517;p2"/>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 name="Google Shape;2518;p2"/>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 name="Google Shape;2519;p2"/>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 name="Google Shape;2520;p2"/>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 name="Google Shape;2521;p2"/>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 name="Google Shape;2522;p2"/>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 name="Google Shape;2523;p2"/>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 name="Google Shape;2524;p2"/>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 name="Google Shape;2525;p2"/>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 name="Google Shape;2526;p2"/>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 name="Google Shape;2527;p2"/>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 name="Google Shape;2528;p2"/>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 name="Google Shape;2529;p2"/>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 name="Google Shape;2530;p2"/>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 name="Google Shape;2531;p2"/>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 name="Google Shape;2532;p2"/>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 name="Google Shape;2533;p2"/>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 name="Google Shape;2534;p2"/>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 name="Google Shape;2535;p2"/>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 name="Google Shape;2536;p2"/>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 name="Google Shape;2537;p2"/>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 name="Google Shape;2538;p2"/>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 name="Google Shape;2539;p2"/>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 name="Google Shape;2540;p2"/>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 name="Google Shape;2541;p2"/>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 name="Google Shape;2542;p2"/>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 name="Google Shape;2543;p2"/>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 name="Google Shape;2544;p2"/>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 name="Google Shape;2545;p2"/>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 name="Google Shape;2546;p2"/>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 name="Google Shape;2547;p2"/>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 name="Google Shape;2548;p2"/>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 name="Google Shape;2549;p2"/>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 name="Google Shape;2550;p2"/>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 name="Google Shape;2551;p2"/>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 name="Google Shape;2552;p2"/>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 name="Google Shape;2553;p2"/>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 name="Google Shape;2554;p2"/>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 name="Google Shape;2555;p2"/>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 name="Google Shape;2556;p2"/>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 name="Google Shape;2557;p2"/>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 name="Google Shape;2558;p2"/>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 name="Google Shape;2559;p2"/>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 name="Google Shape;2560;p2"/>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 name="Google Shape;2561;p2"/>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 name="Google Shape;2562;p2"/>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 name="Google Shape;2563;p2"/>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 name="Google Shape;2564;p2"/>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 name="Google Shape;2565;p2"/>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 name="Google Shape;2566;p2"/>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 name="Google Shape;2567;p2"/>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 name="Google Shape;2568;p2"/>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 name="Google Shape;2569;p2"/>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 name="Google Shape;2570;p2"/>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 name="Google Shape;2571;p2"/>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 name="Google Shape;2572;p2"/>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 name="Google Shape;2573;p2"/>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 name="Google Shape;2574;p2"/>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 name="Google Shape;2575;p2"/>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 name="Google Shape;2576;p2"/>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 name="Google Shape;2577;p2"/>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 name="Google Shape;2578;p2"/>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 name="Google Shape;2579;p2"/>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 name="Google Shape;2580;p2"/>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 name="Google Shape;2581;p2"/>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 name="Google Shape;2582;p2"/>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 name="Google Shape;2583;p2"/>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 name="Google Shape;2584;p2"/>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 name="Google Shape;2585;p2"/>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 name="Google Shape;2586;p2"/>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 name="Google Shape;2587;p2"/>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 name="Google Shape;2588;p2"/>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 name="Google Shape;2589;p2"/>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 name="Google Shape;2590;p2"/>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 name="Google Shape;2591;p2"/>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 name="Google Shape;2592;p2"/>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 name="Google Shape;2593;p2"/>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 name="Google Shape;2594;p2"/>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 name="Google Shape;2595;p2"/>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 name="Google Shape;2596;p2"/>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 name="Google Shape;2597;p2"/>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 name="Google Shape;2598;p2"/>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 name="Google Shape;2599;p2"/>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 name="Google Shape;2600;p2"/>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 name="Google Shape;2601;p2"/>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 name="Google Shape;2602;p2"/>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 name="Google Shape;2603;p2"/>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 name="Google Shape;2604;p2"/>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 name="Google Shape;2605;p2"/>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 name="Google Shape;2606;p2"/>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 name="Google Shape;2607;p2"/>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 name="Google Shape;2608;p2"/>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 name="Google Shape;2609;p2"/>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 name="Google Shape;2610;p2"/>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 name="Google Shape;2611;p2"/>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 name="Google Shape;2612;p2"/>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 name="Google Shape;2613;p2"/>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 name="Google Shape;2614;p2"/>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 name="Google Shape;2615;p2"/>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 name="Google Shape;2616;p2"/>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 name="Google Shape;2617;p2"/>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 name="Google Shape;2618;p2"/>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 name="Google Shape;2619;p2"/>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 name="Google Shape;2620;p2"/>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 name="Google Shape;2621;p2"/>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 name="Google Shape;2622;p2"/>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 name="Google Shape;2623;p2"/>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 name="Google Shape;2624;p2"/>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 name="Google Shape;2625;p2"/>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 name="Google Shape;2626;p2"/>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 name="Google Shape;2627;p2"/>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 name="Google Shape;2628;p2"/>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 name="Google Shape;2629;p2"/>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 name="Google Shape;2630;p2"/>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 name="Google Shape;2631;p2"/>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 name="Google Shape;2632;p2"/>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 name="Google Shape;2633;p2"/>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 name="Google Shape;2634;p2"/>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 name="Google Shape;2635;p2"/>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 name="Google Shape;2636;p2"/>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 name="Google Shape;2637;p2"/>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 name="Google Shape;2638;p2"/>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 name="Google Shape;2639;p2"/>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 name="Google Shape;2640;p2"/>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 name="Google Shape;2641;p2"/>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 name="Google Shape;2642;p2"/>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 name="Google Shape;2643;p2"/>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 name="Google Shape;2644;p2"/>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 name="Google Shape;2645;p2"/>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 name="Google Shape;2646;p2"/>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 name="Google Shape;2647;p2"/>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 name="Google Shape;2648;p2"/>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 name="Google Shape;2649;p2"/>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 name="Google Shape;2650;p2"/>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 name="Google Shape;2651;p2"/>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 name="Google Shape;2652;p2"/>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 name="Google Shape;2653;p2"/>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 name="Google Shape;2654;p2"/>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 name="Google Shape;2655;p2"/>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 name="Google Shape;2656;p2"/>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 name="Google Shape;2657;p2"/>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 name="Google Shape;2658;p2"/>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 name="Google Shape;2659;p2"/>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 name="Google Shape;2660;p2"/>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 name="Google Shape;2661;p2"/>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 name="Google Shape;2662;p2"/>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 name="Google Shape;2663;p2"/>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 name="Google Shape;2664;p2"/>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 name="Google Shape;2665;p2"/>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 name="Google Shape;2666;p2"/>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 name="Google Shape;2667;p2"/>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 name="Google Shape;2668;p2"/>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 name="Google Shape;2669;p2"/>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 name="Google Shape;2670;p2"/>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 name="Google Shape;2671;p2"/>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 name="Google Shape;2672;p2"/>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 name="Google Shape;2673;p2"/>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 name="Google Shape;2674;p2"/>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 name="Google Shape;2675;p2"/>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 name="Google Shape;2676;p2"/>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 name="Google Shape;2677;p2"/>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 name="Google Shape;2678;p2"/>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 name="Google Shape;2679;p2"/>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 name="Google Shape;2680;p2"/>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 name="Google Shape;2681;p2"/>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 name="Google Shape;2682;p2"/>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 name="Google Shape;2683;p2"/>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 name="Google Shape;2684;p2"/>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 name="Google Shape;2685;p2"/>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 name="Google Shape;2686;p2"/>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 name="Google Shape;2687;p2"/>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 name="Google Shape;2688;p2"/>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 name="Google Shape;2689;p2"/>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 name="Google Shape;2690;p2"/>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 name="Google Shape;2691;p2"/>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 name="Google Shape;2692;p2"/>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 name="Google Shape;2693;p2"/>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 name="Google Shape;2694;p2"/>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 name="Google Shape;2695;p2"/>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 name="Google Shape;2696;p2"/>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 name="Google Shape;2697;p2"/>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698" name="Google Shape;2698;p2"/>
          <p:cNvSpPr txBox="1">
            <a:spLocks noGrp="1"/>
          </p:cNvSpPr>
          <p:nvPr>
            <p:ph type="ctrTitle"/>
          </p:nvPr>
        </p:nvSpPr>
        <p:spPr>
          <a:xfrm>
            <a:off x="3050600" y="1771723"/>
            <a:ext cx="6090800" cy="1942800"/>
          </a:xfrm>
          <a:prstGeom prst="rect">
            <a:avLst/>
          </a:prstGeom>
        </p:spPr>
        <p:txBody>
          <a:bodyPr spcFirstLastPara="1" wrap="square" lIns="91425" tIns="91425" rIns="91425" bIns="91425" anchor="t" anchorCtr="0">
            <a:noAutofit/>
          </a:bodyPr>
          <a:lstStyle>
            <a:lvl1pPr lvl="0" algn="ctr">
              <a:lnSpc>
                <a:spcPct val="80000"/>
              </a:lnSpc>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2699" name="Google Shape;2699;p2"/>
          <p:cNvSpPr txBox="1">
            <a:spLocks noGrp="1"/>
          </p:cNvSpPr>
          <p:nvPr>
            <p:ph type="subTitle" idx="1"/>
          </p:nvPr>
        </p:nvSpPr>
        <p:spPr>
          <a:xfrm>
            <a:off x="2692600" y="3804333"/>
            <a:ext cx="6806800" cy="1274800"/>
          </a:xfrm>
          <a:prstGeom prst="rect">
            <a:avLst/>
          </a:prstGeom>
          <a:solidFill>
            <a:schemeClr val="accent4"/>
          </a:solidFill>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3333"/>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25139484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body" userDrawn="1">
  <p:cSld name="Title and body">
    <p:spTree>
      <p:nvGrpSpPr>
        <p:cNvPr id="1" name="Shape 5393"/>
        <p:cNvGrpSpPr/>
        <p:nvPr/>
      </p:nvGrpSpPr>
      <p:grpSpPr>
        <a:xfrm>
          <a:off x="0" y="0"/>
          <a:ext cx="0" cy="0"/>
          <a:chOff x="0" y="0"/>
          <a:chExt cx="0" cy="0"/>
        </a:xfrm>
      </p:grpSpPr>
      <p:grpSp>
        <p:nvGrpSpPr>
          <p:cNvPr id="5394" name="Google Shape;5394;p4"/>
          <p:cNvGrpSpPr/>
          <p:nvPr/>
        </p:nvGrpSpPr>
        <p:grpSpPr>
          <a:xfrm>
            <a:off x="0" y="0"/>
            <a:ext cx="12192000" cy="6858000"/>
            <a:chOff x="0" y="0"/>
            <a:chExt cx="9144000" cy="5143500"/>
          </a:xfrm>
        </p:grpSpPr>
        <p:sp>
          <p:nvSpPr>
            <p:cNvPr id="5395" name="Google Shape;5395;p4"/>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 name="Google Shape;5396;p4"/>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 name="Google Shape;5397;p4"/>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 name="Google Shape;5398;p4"/>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 name="Google Shape;5399;p4"/>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 name="Google Shape;5400;p4"/>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 name="Google Shape;5401;p4"/>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 name="Google Shape;5402;p4"/>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 name="Google Shape;5403;p4"/>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 name="Google Shape;5404;p4"/>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 name="Google Shape;5405;p4"/>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 name="Google Shape;5406;p4"/>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 name="Google Shape;5407;p4"/>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 name="Google Shape;5408;p4"/>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 name="Google Shape;5409;p4"/>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 name="Google Shape;5410;p4"/>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 name="Google Shape;5411;p4"/>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 name="Google Shape;5412;p4"/>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 name="Google Shape;5413;p4"/>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 name="Google Shape;5414;p4"/>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 name="Google Shape;5415;p4"/>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 name="Google Shape;5416;p4"/>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 name="Google Shape;5417;p4"/>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 name="Google Shape;5418;p4"/>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 name="Google Shape;5419;p4"/>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 name="Google Shape;5420;p4"/>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 name="Google Shape;5421;p4"/>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 name="Google Shape;5422;p4"/>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 name="Google Shape;5423;p4"/>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 name="Google Shape;5424;p4"/>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 name="Google Shape;5425;p4"/>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 name="Google Shape;5426;p4"/>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 name="Google Shape;5427;p4"/>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 name="Google Shape;5428;p4"/>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 name="Google Shape;5429;p4"/>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 name="Google Shape;5430;p4"/>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 name="Google Shape;5431;p4"/>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 name="Google Shape;5432;p4"/>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 name="Google Shape;5433;p4"/>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 name="Google Shape;5434;p4"/>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 name="Google Shape;5435;p4"/>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 name="Google Shape;5436;p4"/>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 name="Google Shape;5437;p4"/>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 name="Google Shape;5438;p4"/>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 name="Google Shape;5439;p4"/>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 name="Google Shape;5440;p4"/>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 name="Google Shape;5441;p4"/>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 name="Google Shape;5442;p4"/>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 name="Google Shape;5443;p4"/>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 name="Google Shape;5444;p4"/>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 name="Google Shape;5445;p4"/>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 name="Google Shape;5446;p4"/>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 name="Google Shape;5447;p4"/>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 name="Google Shape;5448;p4"/>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 name="Google Shape;5449;p4"/>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 name="Google Shape;5450;p4"/>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 name="Google Shape;5451;p4"/>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 name="Google Shape;5452;p4"/>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 name="Google Shape;5453;p4"/>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 name="Google Shape;5454;p4"/>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 name="Google Shape;5455;p4"/>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 name="Google Shape;5456;p4"/>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 name="Google Shape;5457;p4"/>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 name="Google Shape;5458;p4"/>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 name="Google Shape;5459;p4"/>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 name="Google Shape;5460;p4"/>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 name="Google Shape;5461;p4"/>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 name="Google Shape;5462;p4"/>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 name="Google Shape;5463;p4"/>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 name="Google Shape;5464;p4"/>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 name="Google Shape;5465;p4"/>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 name="Google Shape;5466;p4"/>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 name="Google Shape;5467;p4"/>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 name="Google Shape;5468;p4"/>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 name="Google Shape;5469;p4"/>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 name="Google Shape;5470;p4"/>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 name="Google Shape;5471;p4"/>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 name="Google Shape;5472;p4"/>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 name="Google Shape;5473;p4"/>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 name="Google Shape;5474;p4"/>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 name="Google Shape;5475;p4"/>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 name="Google Shape;5476;p4"/>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 name="Google Shape;5477;p4"/>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 name="Google Shape;5478;p4"/>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 name="Google Shape;5479;p4"/>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 name="Google Shape;5480;p4"/>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 name="Google Shape;5481;p4"/>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 name="Google Shape;5482;p4"/>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 name="Google Shape;5483;p4"/>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 name="Google Shape;5484;p4"/>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 name="Google Shape;5485;p4"/>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 name="Google Shape;5486;p4"/>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 name="Google Shape;5487;p4"/>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 name="Google Shape;5488;p4"/>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 name="Google Shape;5489;p4"/>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 name="Google Shape;5490;p4"/>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 name="Google Shape;5491;p4"/>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 name="Google Shape;5492;p4"/>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 name="Google Shape;5493;p4"/>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 name="Google Shape;5494;p4"/>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 name="Google Shape;5495;p4"/>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 name="Google Shape;5496;p4"/>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 name="Google Shape;5497;p4"/>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 name="Google Shape;5498;p4"/>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 name="Google Shape;5499;p4"/>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 name="Google Shape;5500;p4"/>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 name="Google Shape;5501;p4"/>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 name="Google Shape;5502;p4"/>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 name="Google Shape;5503;p4"/>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 name="Google Shape;5504;p4"/>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 name="Google Shape;5505;p4"/>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 name="Google Shape;5506;p4"/>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 name="Google Shape;5507;p4"/>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 name="Google Shape;5508;p4"/>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 name="Google Shape;5509;p4"/>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 name="Google Shape;5510;p4"/>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 name="Google Shape;5511;p4"/>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 name="Google Shape;5512;p4"/>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 name="Google Shape;5513;p4"/>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 name="Google Shape;5514;p4"/>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 name="Google Shape;5515;p4"/>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 name="Google Shape;5516;p4"/>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 name="Google Shape;5517;p4"/>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 name="Google Shape;5518;p4"/>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 name="Google Shape;5519;p4"/>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 name="Google Shape;5520;p4"/>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 name="Google Shape;5521;p4"/>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 name="Google Shape;5522;p4"/>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 name="Google Shape;5523;p4"/>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 name="Google Shape;5524;p4"/>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 name="Google Shape;5525;p4"/>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 name="Google Shape;5526;p4"/>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 name="Google Shape;5527;p4"/>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 name="Google Shape;5528;p4"/>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 name="Google Shape;5529;p4"/>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 name="Google Shape;5530;p4"/>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 name="Google Shape;5531;p4"/>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 name="Google Shape;5532;p4"/>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 name="Google Shape;5533;p4"/>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 name="Google Shape;5534;p4"/>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 name="Google Shape;5535;p4"/>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 name="Google Shape;5536;p4"/>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 name="Google Shape;5537;p4"/>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 name="Google Shape;5538;p4"/>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 name="Google Shape;5539;p4"/>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 name="Google Shape;5540;p4"/>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 name="Google Shape;5541;p4"/>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 name="Google Shape;5542;p4"/>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 name="Google Shape;5543;p4"/>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 name="Google Shape;5544;p4"/>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 name="Google Shape;5545;p4"/>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 name="Google Shape;5546;p4"/>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 name="Google Shape;5547;p4"/>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 name="Google Shape;5548;p4"/>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 name="Google Shape;5549;p4"/>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 name="Google Shape;5550;p4"/>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 name="Google Shape;5551;p4"/>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 name="Google Shape;5552;p4"/>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 name="Google Shape;5553;p4"/>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 name="Google Shape;5554;p4"/>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 name="Google Shape;5555;p4"/>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 name="Google Shape;5556;p4"/>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 name="Google Shape;5557;p4"/>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 name="Google Shape;5558;p4"/>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 name="Google Shape;5559;p4"/>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 name="Google Shape;5560;p4"/>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 name="Google Shape;5561;p4"/>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 name="Google Shape;5562;p4"/>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 name="Google Shape;5563;p4"/>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 name="Google Shape;5564;p4"/>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 name="Google Shape;5565;p4"/>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 name="Google Shape;5566;p4"/>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 name="Google Shape;5567;p4"/>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 name="Google Shape;5568;p4"/>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 name="Google Shape;5569;p4"/>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 name="Google Shape;5570;p4"/>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 name="Google Shape;5571;p4"/>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 name="Google Shape;5572;p4"/>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 name="Google Shape;5573;p4"/>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 name="Google Shape;5574;p4"/>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 name="Google Shape;5575;p4"/>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 name="Google Shape;5576;p4"/>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 name="Google Shape;5577;p4"/>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 name="Google Shape;5578;p4"/>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 name="Google Shape;5579;p4"/>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 name="Google Shape;5580;p4"/>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 name="Google Shape;5581;p4"/>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 name="Google Shape;5582;p4"/>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 name="Google Shape;5583;p4"/>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 name="Google Shape;5584;p4"/>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 name="Google Shape;5585;p4"/>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 name="Google Shape;5586;p4"/>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 name="Google Shape;5587;p4"/>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 name="Google Shape;5588;p4"/>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 name="Google Shape;5589;p4"/>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 name="Google Shape;5590;p4"/>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 name="Google Shape;5591;p4"/>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 name="Google Shape;5592;p4"/>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 name="Google Shape;5593;p4"/>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 name="Google Shape;5594;p4"/>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 name="Google Shape;5595;p4"/>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 name="Google Shape;5596;p4"/>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 name="Google Shape;5597;p4"/>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 name="Google Shape;5598;p4"/>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 name="Google Shape;5599;p4"/>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 name="Google Shape;5600;p4"/>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 name="Google Shape;5601;p4"/>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 name="Google Shape;5602;p4"/>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 name="Google Shape;5603;p4"/>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 name="Google Shape;5604;p4"/>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 name="Google Shape;5605;p4"/>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 name="Google Shape;5606;p4"/>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 name="Google Shape;5607;p4"/>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 name="Google Shape;5608;p4"/>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 name="Google Shape;5609;p4"/>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 name="Google Shape;5610;p4"/>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 name="Google Shape;5611;p4"/>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 name="Google Shape;5612;p4"/>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 name="Google Shape;5613;p4"/>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 name="Google Shape;5614;p4"/>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 name="Google Shape;5615;p4"/>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 name="Google Shape;5616;p4"/>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 name="Google Shape;5617;p4"/>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 name="Google Shape;5618;p4"/>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 name="Google Shape;5619;p4"/>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 name="Google Shape;5620;p4"/>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 name="Google Shape;5621;p4"/>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 name="Google Shape;5622;p4"/>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 name="Google Shape;5623;p4"/>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 name="Google Shape;5624;p4"/>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 name="Google Shape;5625;p4"/>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 name="Google Shape;5626;p4"/>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 name="Google Shape;5627;p4"/>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 name="Google Shape;5628;p4"/>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 name="Google Shape;5629;p4"/>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 name="Google Shape;5630;p4"/>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 name="Google Shape;5631;p4"/>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 name="Google Shape;5632;p4"/>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 name="Google Shape;5633;p4"/>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 name="Google Shape;5634;p4"/>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 name="Google Shape;5635;p4"/>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 name="Google Shape;5636;p4"/>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 name="Google Shape;5637;p4"/>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 name="Google Shape;5638;p4"/>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 name="Google Shape;5639;p4"/>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 name="Google Shape;5640;p4"/>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 name="Google Shape;5641;p4"/>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 name="Google Shape;5642;p4"/>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 name="Google Shape;5643;p4"/>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 name="Google Shape;5644;p4"/>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 name="Google Shape;5645;p4"/>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 name="Google Shape;5646;p4"/>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 name="Google Shape;5647;p4"/>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 name="Google Shape;5648;p4"/>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 name="Google Shape;5649;p4"/>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 name="Google Shape;5650;p4"/>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 name="Google Shape;5651;p4"/>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 name="Google Shape;5652;p4"/>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 name="Google Shape;5653;p4"/>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 name="Google Shape;5654;p4"/>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 name="Google Shape;5655;p4"/>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 name="Google Shape;5656;p4"/>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 name="Google Shape;5657;p4"/>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 name="Google Shape;5658;p4"/>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 name="Google Shape;5659;p4"/>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 name="Google Shape;5660;p4"/>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1" name="Google Shape;5661;p4"/>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2" name="Google Shape;5662;p4"/>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3" name="Google Shape;5663;p4"/>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4" name="Google Shape;5664;p4"/>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5" name="Google Shape;5665;p4"/>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6" name="Google Shape;5666;p4"/>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7" name="Google Shape;5667;p4"/>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8" name="Google Shape;5668;p4"/>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9" name="Google Shape;5669;p4"/>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0" name="Google Shape;5670;p4"/>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1" name="Google Shape;5671;p4"/>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2" name="Google Shape;5672;p4"/>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3" name="Google Shape;5673;p4"/>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4" name="Google Shape;5674;p4"/>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5" name="Google Shape;5675;p4"/>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6" name="Google Shape;5676;p4"/>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7" name="Google Shape;5677;p4"/>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8" name="Google Shape;5678;p4"/>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9" name="Google Shape;5679;p4"/>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0" name="Google Shape;5680;p4"/>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1" name="Google Shape;5681;p4"/>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2" name="Google Shape;5682;p4"/>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3" name="Google Shape;5683;p4"/>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4" name="Google Shape;5684;p4"/>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5" name="Google Shape;5685;p4"/>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6" name="Google Shape;5686;p4"/>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7" name="Google Shape;5687;p4"/>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8" name="Google Shape;5688;p4"/>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9" name="Google Shape;5689;p4"/>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0" name="Google Shape;5690;p4"/>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1" name="Google Shape;5691;p4"/>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2" name="Google Shape;5692;p4"/>
            <p:cNvSpPr/>
            <p:nvPr/>
          </p:nvSpPr>
          <p:spPr>
            <a:xfrm>
              <a:off x="1111765" y="186974"/>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3" name="Google Shape;5693;p4"/>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4" name="Google Shape;5694;p4"/>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5" name="Google Shape;5695;p4"/>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6" name="Google Shape;5696;p4"/>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7" name="Google Shape;5697;p4"/>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8" name="Google Shape;5698;p4"/>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9" name="Google Shape;5699;p4"/>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0" name="Google Shape;5700;p4"/>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1" name="Google Shape;5701;p4"/>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2" name="Google Shape;5702;p4"/>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3" name="Google Shape;5703;p4"/>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4" name="Google Shape;5704;p4"/>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5" name="Google Shape;5705;p4"/>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6" name="Google Shape;5706;p4"/>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7" name="Google Shape;5707;p4"/>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8" name="Google Shape;5708;p4"/>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9" name="Google Shape;5709;p4"/>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0" name="Google Shape;5710;p4"/>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1" name="Google Shape;5711;p4"/>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2" name="Google Shape;5712;p4"/>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3" name="Google Shape;5713;p4"/>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4" name="Google Shape;5714;p4"/>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5" name="Google Shape;5715;p4"/>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6" name="Google Shape;5716;p4"/>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7" name="Google Shape;5717;p4"/>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8" name="Google Shape;5718;p4"/>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9" name="Google Shape;5719;p4"/>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0" name="Google Shape;5720;p4"/>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1" name="Google Shape;5721;p4"/>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2" name="Google Shape;5722;p4"/>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3" name="Google Shape;5723;p4"/>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4" name="Google Shape;5724;p4"/>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5" name="Google Shape;5725;p4"/>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6" name="Google Shape;5726;p4"/>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7" name="Google Shape;5727;p4"/>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8" name="Google Shape;5728;p4"/>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9" name="Google Shape;5729;p4"/>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0" name="Google Shape;5730;p4"/>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1" name="Google Shape;5731;p4"/>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2" name="Google Shape;5732;p4"/>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3" name="Google Shape;5733;p4"/>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4" name="Google Shape;5734;p4"/>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5" name="Google Shape;5735;p4"/>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6" name="Google Shape;5736;p4"/>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7" name="Google Shape;5737;p4"/>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8" name="Google Shape;5738;p4"/>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9" name="Google Shape;5739;p4"/>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0" name="Google Shape;5740;p4"/>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1" name="Google Shape;5741;p4"/>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2" name="Google Shape;5742;p4"/>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3" name="Google Shape;5743;p4"/>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4" name="Google Shape;5744;p4"/>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5" name="Google Shape;5745;p4"/>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6" name="Google Shape;5746;p4"/>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7" name="Google Shape;5747;p4"/>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8" name="Google Shape;5748;p4"/>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9" name="Google Shape;5749;p4"/>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0" name="Google Shape;5750;p4"/>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1" name="Google Shape;5751;p4"/>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2" name="Google Shape;5752;p4"/>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3" name="Google Shape;5753;p4"/>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4" name="Google Shape;5754;p4"/>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5" name="Google Shape;5755;p4"/>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6" name="Google Shape;5756;p4"/>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7" name="Google Shape;5757;p4"/>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8" name="Google Shape;5758;p4"/>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9" name="Google Shape;5759;p4"/>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0" name="Google Shape;5760;p4"/>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1" name="Google Shape;5761;p4"/>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2" name="Google Shape;5762;p4"/>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3" name="Google Shape;5763;p4"/>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4" name="Google Shape;5764;p4"/>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5" name="Google Shape;5765;p4"/>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6" name="Google Shape;5766;p4"/>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7" name="Google Shape;5767;p4"/>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8" name="Google Shape;5768;p4"/>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9" name="Google Shape;5769;p4"/>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0" name="Google Shape;5770;p4"/>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1" name="Google Shape;5771;p4"/>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2" name="Google Shape;5772;p4"/>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3" name="Google Shape;5773;p4"/>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4" name="Google Shape;5774;p4"/>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5" name="Google Shape;5775;p4"/>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6" name="Google Shape;5776;p4"/>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7" name="Google Shape;5777;p4"/>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8" name="Google Shape;5778;p4"/>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9" name="Google Shape;5779;p4"/>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0" name="Google Shape;5780;p4"/>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1" name="Google Shape;5781;p4"/>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2" name="Google Shape;5782;p4"/>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3" name="Google Shape;5783;p4"/>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4" name="Google Shape;5784;p4"/>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5" name="Google Shape;5785;p4"/>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6" name="Google Shape;5786;p4"/>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7" name="Google Shape;5787;p4"/>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8" name="Google Shape;5788;p4"/>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9" name="Google Shape;5789;p4"/>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0" name="Google Shape;5790;p4"/>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1" name="Google Shape;5791;p4"/>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2" name="Google Shape;5792;p4"/>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3" name="Google Shape;5793;p4"/>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4" name="Google Shape;5794;p4"/>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5" name="Google Shape;5795;p4"/>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6" name="Google Shape;5796;p4"/>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7" name="Google Shape;5797;p4"/>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8" name="Google Shape;5798;p4"/>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9" name="Google Shape;5799;p4"/>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0" name="Google Shape;5800;p4"/>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1" name="Google Shape;5801;p4"/>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2" name="Google Shape;5802;p4"/>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3" name="Google Shape;5803;p4"/>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4" name="Google Shape;5804;p4"/>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5" name="Google Shape;5805;p4"/>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6" name="Google Shape;5806;p4"/>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7" name="Google Shape;5807;p4"/>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8" name="Google Shape;5808;p4"/>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9" name="Google Shape;5809;p4"/>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0" name="Google Shape;5810;p4"/>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1" name="Google Shape;5811;p4"/>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2" name="Google Shape;5812;p4"/>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3" name="Google Shape;5813;p4"/>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4" name="Google Shape;5814;p4"/>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5" name="Google Shape;5815;p4"/>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6" name="Google Shape;5816;p4"/>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7" name="Google Shape;5817;p4"/>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8" name="Google Shape;5818;p4"/>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9" name="Google Shape;5819;p4"/>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0" name="Google Shape;5820;p4"/>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1" name="Google Shape;5821;p4"/>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2" name="Google Shape;5822;p4"/>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3" name="Google Shape;5823;p4"/>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4" name="Google Shape;5824;p4"/>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5" name="Google Shape;5825;p4"/>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6" name="Google Shape;5826;p4"/>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7" name="Google Shape;5827;p4"/>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8" name="Google Shape;5828;p4"/>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9" name="Google Shape;5829;p4"/>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0" name="Google Shape;5830;p4"/>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1" name="Google Shape;5831;p4"/>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2" name="Google Shape;5832;p4"/>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3" name="Google Shape;5833;p4"/>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4" name="Google Shape;5834;p4"/>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5" name="Google Shape;5835;p4"/>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6" name="Google Shape;5836;p4"/>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7" name="Google Shape;5837;p4"/>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8" name="Google Shape;5838;p4"/>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9" name="Google Shape;5839;p4"/>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0" name="Google Shape;5840;p4"/>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1" name="Google Shape;5841;p4"/>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2" name="Google Shape;5842;p4"/>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3" name="Google Shape;5843;p4"/>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4" name="Google Shape;5844;p4"/>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5" name="Google Shape;5845;p4"/>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6" name="Google Shape;5846;p4"/>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7" name="Google Shape;5847;p4"/>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8" name="Google Shape;5848;p4"/>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9" name="Google Shape;5849;p4"/>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0" name="Google Shape;5850;p4"/>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1" name="Google Shape;5851;p4"/>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2" name="Google Shape;5852;p4"/>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3" name="Google Shape;5853;p4"/>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4" name="Google Shape;5854;p4"/>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5" name="Google Shape;5855;p4"/>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6" name="Google Shape;5856;p4"/>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7" name="Google Shape;5857;p4"/>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8" name="Google Shape;5858;p4"/>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9" name="Google Shape;5859;p4"/>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0" name="Google Shape;5860;p4"/>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1" name="Google Shape;5861;p4"/>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2" name="Google Shape;5862;p4"/>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3" name="Google Shape;5863;p4"/>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4" name="Google Shape;5864;p4"/>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5" name="Google Shape;5865;p4"/>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6" name="Google Shape;5866;p4"/>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7" name="Google Shape;5867;p4"/>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8" name="Google Shape;5868;p4"/>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9" name="Google Shape;5869;p4"/>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0" name="Google Shape;5870;p4"/>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1" name="Google Shape;5871;p4"/>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2" name="Google Shape;5872;p4"/>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3" name="Google Shape;5873;p4"/>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4" name="Google Shape;5874;p4"/>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5" name="Google Shape;5875;p4"/>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6" name="Google Shape;5876;p4"/>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7" name="Google Shape;5877;p4"/>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8" name="Google Shape;5878;p4"/>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9" name="Google Shape;5879;p4"/>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0" name="Google Shape;5880;p4"/>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1" name="Google Shape;5881;p4"/>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2" name="Google Shape;5882;p4"/>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3" name="Google Shape;5883;p4"/>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4" name="Google Shape;5884;p4"/>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5" name="Google Shape;5885;p4"/>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6" name="Google Shape;5886;p4"/>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7" name="Google Shape;5887;p4"/>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8" name="Google Shape;5888;p4"/>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9" name="Google Shape;5889;p4"/>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0" name="Google Shape;5890;p4"/>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1" name="Google Shape;5891;p4"/>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2" name="Google Shape;5892;p4"/>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3" name="Google Shape;5893;p4"/>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4" name="Google Shape;5894;p4"/>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5" name="Google Shape;5895;p4"/>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6" name="Google Shape;5896;p4"/>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7" name="Google Shape;5897;p4"/>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8" name="Google Shape;5898;p4"/>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9" name="Google Shape;5899;p4"/>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0" name="Google Shape;5900;p4"/>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1" name="Google Shape;5901;p4"/>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2" name="Google Shape;5902;p4"/>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3" name="Google Shape;5903;p4"/>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4" name="Google Shape;5904;p4"/>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5" name="Google Shape;5905;p4"/>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6" name="Google Shape;5906;p4"/>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7" name="Google Shape;5907;p4"/>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8" name="Google Shape;5908;p4"/>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9" name="Google Shape;5909;p4"/>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0" name="Google Shape;5910;p4"/>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1" name="Google Shape;5911;p4"/>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2" name="Google Shape;5912;p4"/>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3" name="Google Shape;5913;p4"/>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4" name="Google Shape;5914;p4"/>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5" name="Google Shape;5915;p4"/>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6" name="Google Shape;5916;p4"/>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7" name="Google Shape;5917;p4"/>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8" name="Google Shape;5918;p4"/>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9" name="Google Shape;5919;p4"/>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0" name="Google Shape;5920;p4"/>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1" name="Google Shape;5921;p4"/>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2" name="Google Shape;5922;p4"/>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3" name="Google Shape;5923;p4"/>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4" name="Google Shape;5924;p4"/>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5" name="Google Shape;5925;p4"/>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6" name="Google Shape;5926;p4"/>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7" name="Google Shape;5927;p4"/>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8" name="Google Shape;5928;p4"/>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9" name="Google Shape;5929;p4"/>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 name="Google Shape;5930;p4"/>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 name="Google Shape;5931;p4"/>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 name="Google Shape;5932;p4"/>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 name="Google Shape;5933;p4"/>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 name="Google Shape;5934;p4"/>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 name="Google Shape;5935;p4"/>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 name="Google Shape;5936;p4"/>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 name="Google Shape;5937;p4"/>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 name="Google Shape;5938;p4"/>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 name="Google Shape;5939;p4"/>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 name="Google Shape;5940;p4"/>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 name="Google Shape;5941;p4"/>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 name="Google Shape;5942;p4"/>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 name="Google Shape;5943;p4"/>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 name="Google Shape;5944;p4"/>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 name="Google Shape;5945;p4"/>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 name="Google Shape;5946;p4"/>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 name="Google Shape;5947;p4"/>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 name="Google Shape;5948;p4"/>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 name="Google Shape;5949;p4"/>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 name="Google Shape;5950;p4"/>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 name="Google Shape;5951;p4"/>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 name="Google Shape;5952;p4"/>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 name="Google Shape;5953;p4"/>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 name="Google Shape;5954;p4"/>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 name="Google Shape;5955;p4"/>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 name="Google Shape;5956;p4"/>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 name="Google Shape;5957;p4"/>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 name="Google Shape;5958;p4"/>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 name="Google Shape;5959;p4"/>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 name="Google Shape;5960;p4"/>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 name="Google Shape;5961;p4"/>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 name="Google Shape;5962;p4"/>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 name="Google Shape;5963;p4"/>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 name="Google Shape;5964;p4"/>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 name="Google Shape;5965;p4"/>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 name="Google Shape;5966;p4"/>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 name="Google Shape;5967;p4"/>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 name="Google Shape;5968;p4"/>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 name="Google Shape;5969;p4"/>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 name="Google Shape;5970;p4"/>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 name="Google Shape;5971;p4"/>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 name="Google Shape;5972;p4"/>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 name="Google Shape;5973;p4"/>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 name="Google Shape;5974;p4"/>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 name="Google Shape;5975;p4"/>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 name="Google Shape;5976;p4"/>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 name="Google Shape;5977;p4"/>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 name="Google Shape;5978;p4"/>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 name="Google Shape;5979;p4"/>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 name="Google Shape;5980;p4"/>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 name="Google Shape;5981;p4"/>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 name="Google Shape;5982;p4"/>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 name="Google Shape;5983;p4"/>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 name="Google Shape;5984;p4"/>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 name="Google Shape;5985;p4"/>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 name="Google Shape;5986;p4"/>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 name="Google Shape;5987;p4"/>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 name="Google Shape;5988;p4"/>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 name="Google Shape;5989;p4"/>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 name="Google Shape;5990;p4"/>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 name="Google Shape;5991;p4"/>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 name="Google Shape;5992;p4"/>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 name="Google Shape;5993;p4"/>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 name="Google Shape;5994;p4"/>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 name="Google Shape;5995;p4"/>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 name="Google Shape;5996;p4"/>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 name="Google Shape;5997;p4"/>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 name="Google Shape;5998;p4"/>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 name="Google Shape;5999;p4"/>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 name="Google Shape;6000;p4"/>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 name="Google Shape;6001;p4"/>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 name="Google Shape;6002;p4"/>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 name="Google Shape;6003;p4"/>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 name="Google Shape;6004;p4"/>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 name="Google Shape;6005;p4"/>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 name="Google Shape;6006;p4"/>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 name="Google Shape;6007;p4"/>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 name="Google Shape;6008;p4"/>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 name="Google Shape;6009;p4"/>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 name="Google Shape;6010;p4"/>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 name="Google Shape;6011;p4"/>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 name="Google Shape;6012;p4"/>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 name="Google Shape;6013;p4"/>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 name="Google Shape;6014;p4"/>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 name="Google Shape;6015;p4"/>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 name="Google Shape;6016;p4"/>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 name="Google Shape;6017;p4"/>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 name="Google Shape;6018;p4"/>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 name="Google Shape;6019;p4"/>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 name="Google Shape;6020;p4"/>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 name="Google Shape;6021;p4"/>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 name="Google Shape;6022;p4"/>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 name="Google Shape;6023;p4"/>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 name="Google Shape;6024;p4"/>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 name="Google Shape;6025;p4"/>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 name="Google Shape;6026;p4"/>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 name="Google Shape;6027;p4"/>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 name="Google Shape;6028;p4"/>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 name="Google Shape;6029;p4"/>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 name="Google Shape;6030;p4"/>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 name="Google Shape;6031;p4"/>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 name="Google Shape;6032;p4"/>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 name="Google Shape;6033;p4"/>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 name="Google Shape;6034;p4"/>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 name="Google Shape;6035;p4"/>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 name="Google Shape;6036;p4"/>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 name="Google Shape;6037;p4"/>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 name="Google Shape;6038;p4"/>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 name="Google Shape;6039;p4"/>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 name="Google Shape;6040;p4"/>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 name="Google Shape;6041;p4"/>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 name="Google Shape;6042;p4"/>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 name="Google Shape;6043;p4"/>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 name="Google Shape;6044;p4"/>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 name="Google Shape;6045;p4"/>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 name="Google Shape;6046;p4"/>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 name="Google Shape;6047;p4"/>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 name="Google Shape;6048;p4"/>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 name="Google Shape;6049;p4"/>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 name="Google Shape;6050;p4"/>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 name="Google Shape;6051;p4"/>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 name="Google Shape;6052;p4"/>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 name="Google Shape;6053;p4"/>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 name="Google Shape;6054;p4"/>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 name="Google Shape;6055;p4"/>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 name="Google Shape;6056;p4"/>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 name="Google Shape;6057;p4"/>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 name="Google Shape;6058;p4"/>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 name="Google Shape;6059;p4"/>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 name="Google Shape;6060;p4"/>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 name="Google Shape;6061;p4"/>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 name="Google Shape;6062;p4"/>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 name="Google Shape;6063;p4"/>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 name="Google Shape;6064;p4"/>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 name="Google Shape;6065;p4"/>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 name="Google Shape;6066;p4"/>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 name="Google Shape;6067;p4"/>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 name="Google Shape;6068;p4"/>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 name="Google Shape;6069;p4"/>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 name="Google Shape;6070;p4"/>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 name="Google Shape;6071;p4"/>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 name="Google Shape;6072;p4"/>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 name="Google Shape;6073;p4"/>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 name="Google Shape;6074;p4"/>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 name="Google Shape;6075;p4"/>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 name="Google Shape;6076;p4"/>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 name="Google Shape;6077;p4"/>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 name="Google Shape;6078;p4"/>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 name="Google Shape;6079;p4"/>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 name="Google Shape;6080;p4"/>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 name="Google Shape;6081;p4"/>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 name="Google Shape;6082;p4"/>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 name="Google Shape;6083;p4"/>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 name="Google Shape;6084;p4"/>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 name="Google Shape;6085;p4"/>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 name="Google Shape;6086;p4"/>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 name="Google Shape;6087;p4"/>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 name="Google Shape;6088;p4"/>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 name="Google Shape;6089;p4"/>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 name="Google Shape;6090;p4"/>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 name="Google Shape;6091;p4"/>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 name="Google Shape;6092;p4"/>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 name="Google Shape;6093;p4"/>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 name="Google Shape;6094;p4"/>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 name="Google Shape;6095;p4"/>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 name="Google Shape;6096;p4"/>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 name="Google Shape;6097;p4"/>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 name="Google Shape;6098;p4"/>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 name="Google Shape;6099;p4"/>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 name="Google Shape;6100;p4"/>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 name="Google Shape;6101;p4"/>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 name="Google Shape;6102;p4"/>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 name="Google Shape;6103;p4"/>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 name="Google Shape;6104;p4"/>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 name="Google Shape;6105;p4"/>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 name="Google Shape;6106;p4"/>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 name="Google Shape;6107;p4"/>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 name="Google Shape;6108;p4"/>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 name="Google Shape;6109;p4"/>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 name="Google Shape;6110;p4"/>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 name="Google Shape;6111;p4"/>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 name="Google Shape;6112;p4"/>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 name="Google Shape;6113;p4"/>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 name="Google Shape;6114;p4"/>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 name="Google Shape;6115;p4"/>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 name="Google Shape;6116;p4"/>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 name="Google Shape;6117;p4"/>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 name="Google Shape;6118;p4"/>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 name="Google Shape;6119;p4"/>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 name="Google Shape;6120;p4"/>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 name="Google Shape;6121;p4"/>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 name="Google Shape;6122;p4"/>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 name="Google Shape;6123;p4"/>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 name="Google Shape;6124;p4"/>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 name="Google Shape;6125;p4"/>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 name="Google Shape;6126;p4"/>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 name="Google Shape;6127;p4"/>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 name="Google Shape;6128;p4"/>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 name="Google Shape;6129;p4"/>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 name="Google Shape;6130;p4"/>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 name="Google Shape;6131;p4"/>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 name="Google Shape;6132;p4"/>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 name="Google Shape;6133;p4"/>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 name="Google Shape;6134;p4"/>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 name="Google Shape;6135;p4"/>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 name="Google Shape;6136;p4"/>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 name="Google Shape;6137;p4"/>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 name="Google Shape;6138;p4"/>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 name="Google Shape;6139;p4"/>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 name="Google Shape;6140;p4"/>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 name="Google Shape;6141;p4"/>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 name="Google Shape;6142;p4"/>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 name="Google Shape;6143;p4"/>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 name="Google Shape;6144;p4"/>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 name="Google Shape;6145;p4"/>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 name="Google Shape;6146;p4"/>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 name="Google Shape;6147;p4"/>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 name="Google Shape;6148;p4"/>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 name="Google Shape;6149;p4"/>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 name="Google Shape;6150;p4"/>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 name="Google Shape;6151;p4"/>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 name="Google Shape;6152;p4"/>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 name="Google Shape;6153;p4"/>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 name="Google Shape;6154;p4"/>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 name="Google Shape;6155;p4"/>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 name="Google Shape;6156;p4"/>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 name="Google Shape;6157;p4"/>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 name="Google Shape;6158;p4"/>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 name="Google Shape;6159;p4"/>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 name="Google Shape;6160;p4"/>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 name="Google Shape;6161;p4"/>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 name="Google Shape;6162;p4"/>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 name="Google Shape;6163;p4"/>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 name="Google Shape;6164;p4"/>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 name="Google Shape;6165;p4"/>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 name="Google Shape;6166;p4"/>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 name="Google Shape;6167;p4"/>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 name="Google Shape;6168;p4"/>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 name="Google Shape;6169;p4"/>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 name="Google Shape;6170;p4"/>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 name="Google Shape;6171;p4"/>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 name="Google Shape;6172;p4"/>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 name="Google Shape;6173;p4"/>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 name="Google Shape;6174;p4"/>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 name="Google Shape;6175;p4"/>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 name="Google Shape;6176;p4"/>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 name="Google Shape;6177;p4"/>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 name="Google Shape;6178;p4"/>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 name="Google Shape;6179;p4"/>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 name="Google Shape;6180;p4"/>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 name="Google Shape;6181;p4"/>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 name="Google Shape;6182;p4"/>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 name="Google Shape;6183;p4"/>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 name="Google Shape;6184;p4"/>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 name="Google Shape;6185;p4"/>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 name="Google Shape;6186;p4"/>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 name="Google Shape;6187;p4"/>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 name="Google Shape;6188;p4"/>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 name="Google Shape;6189;p4"/>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 name="Google Shape;6190;p4"/>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 name="Google Shape;6191;p4"/>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 name="Google Shape;6192;p4"/>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 name="Google Shape;6193;p4"/>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 name="Google Shape;6194;p4"/>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 name="Google Shape;6195;p4"/>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 name="Google Shape;6196;p4"/>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 name="Google Shape;6197;p4"/>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 name="Google Shape;6198;p4"/>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 name="Google Shape;6199;p4"/>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 name="Google Shape;6200;p4"/>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 name="Google Shape;6201;p4"/>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 name="Google Shape;6202;p4"/>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 name="Google Shape;6203;p4"/>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 name="Google Shape;6204;p4"/>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 name="Google Shape;6205;p4"/>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 name="Google Shape;6206;p4"/>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 name="Google Shape;6207;p4"/>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 name="Google Shape;6208;p4"/>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 name="Google Shape;6209;p4"/>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 name="Google Shape;6210;p4"/>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 name="Google Shape;6211;p4"/>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 name="Google Shape;6212;p4"/>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 name="Google Shape;6213;p4"/>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 name="Google Shape;6214;p4"/>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 name="Google Shape;6215;p4"/>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 name="Google Shape;6216;p4"/>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 name="Google Shape;6217;p4"/>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 name="Google Shape;6218;p4"/>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 name="Google Shape;6219;p4"/>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 name="Google Shape;6220;p4"/>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 name="Google Shape;6221;p4"/>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 name="Google Shape;6222;p4"/>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 name="Google Shape;6223;p4"/>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 name="Google Shape;6224;p4"/>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 name="Google Shape;6225;p4"/>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 name="Google Shape;6226;p4"/>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 name="Google Shape;6227;p4"/>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 name="Google Shape;6228;p4"/>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 name="Google Shape;6229;p4"/>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 name="Google Shape;6230;p4"/>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 name="Google Shape;6231;p4"/>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 name="Google Shape;6232;p4"/>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 name="Google Shape;6233;p4"/>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 name="Google Shape;6234;p4"/>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 name="Google Shape;6235;p4"/>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 name="Google Shape;6236;p4"/>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 name="Google Shape;6237;p4"/>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 name="Google Shape;6238;p4"/>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 name="Google Shape;6239;p4"/>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 name="Google Shape;6240;p4"/>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 name="Google Shape;6241;p4"/>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 name="Google Shape;6242;p4"/>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 name="Google Shape;6243;p4"/>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 name="Google Shape;6244;p4"/>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 name="Google Shape;6245;p4"/>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 name="Google Shape;6246;p4"/>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 name="Google Shape;6247;p4"/>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 name="Google Shape;6248;p4"/>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 name="Google Shape;6249;p4"/>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 name="Google Shape;6250;p4"/>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 name="Google Shape;6251;p4"/>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 name="Google Shape;6252;p4"/>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 name="Google Shape;6253;p4"/>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 name="Google Shape;6254;p4"/>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 name="Google Shape;6255;p4"/>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 name="Google Shape;6256;p4"/>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 name="Google Shape;6257;p4"/>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 name="Google Shape;6258;p4"/>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 name="Google Shape;6259;p4"/>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 name="Google Shape;6260;p4"/>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 name="Google Shape;6261;p4"/>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 name="Google Shape;6262;p4"/>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 name="Google Shape;6263;p4"/>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 name="Google Shape;6264;p4"/>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 name="Google Shape;6265;p4"/>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 name="Google Shape;6266;p4"/>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 name="Google Shape;6267;p4"/>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 name="Google Shape;6268;p4"/>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 name="Google Shape;6269;p4"/>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 name="Google Shape;6270;p4"/>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 name="Google Shape;6271;p4"/>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 name="Google Shape;6272;p4"/>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 name="Google Shape;6273;p4"/>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 name="Google Shape;6274;p4"/>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 name="Google Shape;6275;p4"/>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 name="Google Shape;6276;p4"/>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 name="Google Shape;6277;p4"/>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 name="Google Shape;6278;p4"/>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 name="Google Shape;6279;p4"/>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 name="Google Shape;6280;p4"/>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 name="Google Shape;6281;p4"/>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 name="Google Shape;6282;p4"/>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 name="Google Shape;6283;p4"/>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 name="Google Shape;6284;p4"/>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 name="Google Shape;6285;p4"/>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 name="Google Shape;6286;p4"/>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 name="Google Shape;6287;p4"/>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 name="Google Shape;6288;p4"/>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 name="Google Shape;6289;p4"/>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 name="Google Shape;6290;p4"/>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 name="Google Shape;6291;p4"/>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 name="Google Shape;6292;p4"/>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 name="Google Shape;6293;p4"/>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 name="Google Shape;6294;p4"/>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 name="Google Shape;6295;p4"/>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 name="Google Shape;6296;p4"/>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 name="Google Shape;6297;p4"/>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 name="Google Shape;6298;p4"/>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 name="Google Shape;6299;p4"/>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 name="Google Shape;6300;p4"/>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 name="Google Shape;6301;p4"/>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 name="Google Shape;6302;p4"/>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 name="Google Shape;6303;p4"/>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 name="Google Shape;6304;p4"/>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 name="Google Shape;6305;p4"/>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 name="Google Shape;6306;p4"/>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 name="Google Shape;6307;p4"/>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 name="Google Shape;6308;p4"/>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 name="Google Shape;6309;p4"/>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 name="Google Shape;6310;p4"/>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 name="Google Shape;6311;p4"/>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 name="Google Shape;6312;p4"/>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 name="Google Shape;6313;p4"/>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 name="Google Shape;6314;p4"/>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 name="Google Shape;6315;p4"/>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 name="Google Shape;6316;p4"/>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 name="Google Shape;6317;p4"/>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 name="Google Shape;6318;p4"/>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 name="Google Shape;6319;p4"/>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 name="Google Shape;6320;p4"/>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 name="Google Shape;6321;p4"/>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 name="Google Shape;6322;p4"/>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 name="Google Shape;6323;p4"/>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 name="Google Shape;6324;p4"/>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 name="Google Shape;6325;p4"/>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 name="Google Shape;6326;p4"/>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 name="Google Shape;6327;p4"/>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 name="Google Shape;6328;p4"/>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 name="Google Shape;6329;p4"/>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 name="Google Shape;6330;p4"/>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 name="Google Shape;6331;p4"/>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 name="Google Shape;6332;p4"/>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 name="Google Shape;6333;p4"/>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 name="Google Shape;6334;p4"/>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 name="Google Shape;6335;p4"/>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 name="Google Shape;6336;p4"/>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 name="Google Shape;6337;p4"/>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 name="Google Shape;6338;p4"/>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 name="Google Shape;6339;p4"/>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 name="Google Shape;6340;p4"/>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 name="Google Shape;6341;p4"/>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 name="Google Shape;6342;p4"/>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 name="Google Shape;6343;p4"/>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 name="Google Shape;6344;p4"/>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 name="Google Shape;6345;p4"/>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 name="Google Shape;6346;p4"/>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 name="Google Shape;6347;p4"/>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 name="Google Shape;6348;p4"/>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 name="Google Shape;6349;p4"/>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 name="Google Shape;6350;p4"/>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 name="Google Shape;6351;p4"/>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 name="Google Shape;6352;p4"/>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 name="Google Shape;6353;p4"/>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 name="Google Shape;6354;p4"/>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 name="Google Shape;6355;p4"/>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 name="Google Shape;6356;p4"/>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 name="Google Shape;6357;p4"/>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 name="Google Shape;6358;p4"/>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 name="Google Shape;6359;p4"/>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 name="Google Shape;6360;p4"/>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 name="Google Shape;6361;p4"/>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 name="Google Shape;6362;p4"/>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 name="Google Shape;6363;p4"/>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 name="Google Shape;6364;p4"/>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 name="Google Shape;6365;p4"/>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 name="Google Shape;6366;p4"/>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 name="Google Shape;6367;p4"/>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 name="Google Shape;6368;p4"/>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 name="Google Shape;6369;p4"/>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 name="Google Shape;6370;p4"/>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 name="Google Shape;6371;p4"/>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 name="Google Shape;6372;p4"/>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 name="Google Shape;6373;p4"/>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 name="Google Shape;6374;p4"/>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 name="Google Shape;6375;p4"/>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 name="Google Shape;6376;p4"/>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 name="Google Shape;6377;p4"/>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 name="Google Shape;6378;p4"/>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 name="Google Shape;6379;p4"/>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 name="Google Shape;6380;p4"/>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 name="Google Shape;6381;p4"/>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 name="Google Shape;6382;p4"/>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 name="Google Shape;6383;p4"/>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 name="Google Shape;6384;p4"/>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 name="Google Shape;6385;p4"/>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 name="Google Shape;6386;p4"/>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 name="Google Shape;6387;p4"/>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 name="Google Shape;6388;p4"/>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 name="Google Shape;6389;p4"/>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 name="Google Shape;6390;p4"/>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 name="Google Shape;6391;p4"/>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 name="Google Shape;6392;p4"/>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 name="Google Shape;6393;p4"/>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 name="Google Shape;6394;p4"/>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 name="Google Shape;6395;p4"/>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 name="Google Shape;6396;p4"/>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 name="Google Shape;6397;p4"/>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 name="Google Shape;6398;p4"/>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 name="Google Shape;6399;p4"/>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 name="Google Shape;6400;p4"/>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 name="Google Shape;6401;p4"/>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 name="Google Shape;6402;p4"/>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 name="Google Shape;6403;p4"/>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 name="Google Shape;6404;p4"/>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 name="Google Shape;6405;p4"/>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 name="Google Shape;6406;p4"/>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 name="Google Shape;6407;p4"/>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 name="Google Shape;6408;p4"/>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 name="Google Shape;6409;p4"/>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 name="Google Shape;6410;p4"/>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 name="Google Shape;6411;p4"/>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 name="Google Shape;6412;p4"/>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 name="Google Shape;6413;p4"/>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 name="Google Shape;6414;p4"/>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 name="Google Shape;6415;p4"/>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 name="Google Shape;6416;p4"/>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 name="Google Shape;6417;p4"/>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 name="Google Shape;6418;p4"/>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 name="Google Shape;6419;p4"/>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 name="Google Shape;6420;p4"/>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 name="Google Shape;6421;p4"/>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 name="Google Shape;6422;p4"/>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 name="Google Shape;6423;p4"/>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 name="Google Shape;6424;p4"/>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 name="Google Shape;6425;p4"/>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 name="Google Shape;6426;p4"/>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 name="Google Shape;6427;p4"/>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 name="Google Shape;6428;p4"/>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 name="Google Shape;6429;p4"/>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 name="Google Shape;6430;p4"/>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 name="Google Shape;6431;p4"/>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 name="Google Shape;6432;p4"/>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 name="Google Shape;6433;p4"/>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 name="Google Shape;6434;p4"/>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 name="Google Shape;6435;p4"/>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 name="Google Shape;6436;p4"/>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 name="Google Shape;6437;p4"/>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 name="Google Shape;6438;p4"/>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 name="Google Shape;6439;p4"/>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 name="Google Shape;6440;p4"/>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 name="Google Shape;6441;p4"/>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 name="Google Shape;6442;p4"/>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 name="Google Shape;6443;p4"/>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 name="Google Shape;6444;p4"/>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 name="Google Shape;6445;p4"/>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 name="Google Shape;6446;p4"/>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 name="Google Shape;6447;p4"/>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 name="Google Shape;6448;p4"/>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 name="Google Shape;6449;p4"/>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 name="Google Shape;6450;p4"/>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 name="Google Shape;6451;p4"/>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 name="Google Shape;6452;p4"/>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 name="Google Shape;6453;p4"/>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 name="Google Shape;6454;p4"/>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 name="Google Shape;6455;p4"/>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 name="Google Shape;6456;p4"/>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 name="Google Shape;6457;p4"/>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 name="Google Shape;6458;p4"/>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 name="Google Shape;6459;p4"/>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 name="Google Shape;6460;p4"/>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 name="Google Shape;6461;p4"/>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 name="Google Shape;6462;p4"/>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 name="Google Shape;6463;p4"/>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 name="Google Shape;6464;p4"/>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 name="Google Shape;6465;p4"/>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 name="Google Shape;6466;p4"/>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 name="Google Shape;6467;p4"/>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 name="Google Shape;6468;p4"/>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 name="Google Shape;6469;p4"/>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 name="Google Shape;6470;p4"/>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 name="Google Shape;6471;p4"/>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 name="Google Shape;6472;p4"/>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 name="Google Shape;6473;p4"/>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 name="Google Shape;6474;p4"/>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 name="Google Shape;6475;p4"/>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 name="Google Shape;6476;p4"/>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 name="Google Shape;6477;p4"/>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 name="Google Shape;6478;p4"/>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 name="Google Shape;6479;p4"/>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 name="Google Shape;6480;p4"/>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 name="Google Shape;6481;p4"/>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 name="Google Shape;6482;p4"/>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 name="Google Shape;6483;p4"/>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 name="Google Shape;6484;p4"/>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 name="Google Shape;6485;p4"/>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 name="Google Shape;6486;p4"/>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 name="Google Shape;6487;p4"/>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 name="Google Shape;6488;p4"/>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 name="Google Shape;6489;p4"/>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 name="Google Shape;6490;p4"/>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 name="Google Shape;6491;p4"/>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 name="Google Shape;6492;p4"/>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 name="Google Shape;6493;p4"/>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 name="Google Shape;6494;p4"/>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 name="Google Shape;6495;p4"/>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 name="Google Shape;6496;p4"/>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 name="Google Shape;6497;p4"/>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 name="Google Shape;6498;p4"/>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 name="Google Shape;6499;p4"/>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 name="Google Shape;6500;p4"/>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 name="Google Shape;6501;p4"/>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 name="Google Shape;6502;p4"/>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 name="Google Shape;6503;p4"/>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 name="Google Shape;6504;p4"/>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 name="Google Shape;6505;p4"/>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 name="Google Shape;6506;p4"/>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 name="Google Shape;6507;p4"/>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 name="Google Shape;6508;p4"/>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 name="Google Shape;6509;p4"/>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 name="Google Shape;6510;p4"/>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 name="Google Shape;6511;p4"/>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 name="Google Shape;6512;p4"/>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 name="Google Shape;6513;p4"/>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 name="Google Shape;6514;p4"/>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 name="Google Shape;6515;p4"/>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 name="Google Shape;6516;p4"/>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 name="Google Shape;6517;p4"/>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 name="Google Shape;6518;p4"/>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 name="Google Shape;6519;p4"/>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 name="Google Shape;6520;p4"/>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 name="Google Shape;6521;p4"/>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 name="Google Shape;6522;p4"/>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 name="Google Shape;6523;p4"/>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 name="Google Shape;6524;p4"/>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 name="Google Shape;6525;p4"/>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 name="Google Shape;6526;p4"/>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 name="Google Shape;6527;p4"/>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 name="Google Shape;6528;p4"/>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 name="Google Shape;6529;p4"/>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 name="Google Shape;6530;p4"/>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 name="Google Shape;6531;p4"/>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 name="Google Shape;6532;p4"/>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 name="Google Shape;6533;p4"/>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 name="Google Shape;6534;p4"/>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 name="Google Shape;6535;p4"/>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 name="Google Shape;6536;p4"/>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 name="Google Shape;6537;p4"/>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 name="Google Shape;6538;p4"/>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 name="Google Shape;6539;p4"/>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 name="Google Shape;6540;p4"/>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 name="Google Shape;6541;p4"/>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 name="Google Shape;6542;p4"/>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 name="Google Shape;6543;p4"/>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 name="Google Shape;6544;p4"/>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 name="Google Shape;6545;p4"/>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 name="Google Shape;6546;p4"/>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 name="Google Shape;6547;p4"/>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 name="Google Shape;6548;p4"/>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 name="Google Shape;6549;p4"/>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 name="Google Shape;6550;p4"/>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 name="Google Shape;6551;p4"/>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 name="Google Shape;6552;p4"/>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 name="Google Shape;6553;p4"/>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 name="Google Shape;6554;p4"/>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 name="Google Shape;6555;p4"/>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 name="Google Shape;6556;p4"/>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 name="Google Shape;6557;p4"/>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 name="Google Shape;6558;p4"/>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 name="Google Shape;6559;p4"/>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 name="Google Shape;6560;p4"/>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 name="Google Shape;6561;p4"/>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 name="Google Shape;6562;p4"/>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 name="Google Shape;6563;p4"/>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 name="Google Shape;6564;p4"/>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 name="Google Shape;6565;p4"/>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 name="Google Shape;6566;p4"/>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 name="Google Shape;6567;p4"/>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 name="Google Shape;6568;p4"/>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 name="Google Shape;6569;p4"/>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 name="Google Shape;6570;p4"/>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 name="Google Shape;6571;p4"/>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 name="Google Shape;6572;p4"/>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 name="Google Shape;6573;p4"/>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 name="Google Shape;6574;p4"/>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 name="Google Shape;6575;p4"/>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 name="Google Shape;6576;p4"/>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 name="Google Shape;6577;p4"/>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 name="Google Shape;6578;p4"/>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 name="Google Shape;6579;p4"/>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 name="Google Shape;6580;p4"/>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 name="Google Shape;6581;p4"/>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 name="Google Shape;6582;p4"/>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 name="Google Shape;6583;p4"/>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 name="Google Shape;6584;p4"/>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 name="Google Shape;6585;p4"/>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 name="Google Shape;6586;p4"/>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 name="Google Shape;6587;p4"/>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 name="Google Shape;6588;p4"/>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 name="Google Shape;6589;p4"/>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 name="Google Shape;6590;p4"/>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 name="Google Shape;6591;p4"/>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 name="Google Shape;6592;p4"/>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 name="Google Shape;6593;p4"/>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 name="Google Shape;6594;p4"/>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 name="Google Shape;6595;p4"/>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 name="Google Shape;6596;p4"/>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 name="Google Shape;6597;p4"/>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 name="Google Shape;6598;p4"/>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 name="Google Shape;6599;p4"/>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 name="Google Shape;6600;p4"/>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 name="Google Shape;6601;p4"/>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 name="Google Shape;6602;p4"/>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 name="Google Shape;6603;p4"/>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 name="Google Shape;6604;p4"/>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 name="Google Shape;6605;p4"/>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 name="Google Shape;6606;p4"/>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 name="Google Shape;6607;p4"/>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 name="Google Shape;6608;p4"/>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 name="Google Shape;6609;p4"/>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 name="Google Shape;6610;p4"/>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 name="Google Shape;6611;p4"/>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 name="Google Shape;6612;p4"/>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 name="Google Shape;6613;p4"/>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 name="Google Shape;6614;p4"/>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 name="Google Shape;6615;p4"/>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 name="Google Shape;6616;p4"/>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 name="Google Shape;6617;p4"/>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 name="Google Shape;6618;p4"/>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 name="Google Shape;6619;p4"/>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 name="Google Shape;6620;p4"/>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 name="Google Shape;6621;p4"/>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 name="Google Shape;6622;p4"/>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 name="Google Shape;6623;p4"/>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 name="Google Shape;6624;p4"/>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 name="Google Shape;6625;p4"/>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 name="Google Shape;6626;p4"/>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 name="Google Shape;6627;p4"/>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 name="Google Shape;6628;p4"/>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 name="Google Shape;6629;p4"/>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 name="Google Shape;6630;p4"/>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 name="Google Shape;6631;p4"/>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 name="Google Shape;6632;p4"/>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 name="Google Shape;6633;p4"/>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 name="Google Shape;6634;p4"/>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 name="Google Shape;6635;p4"/>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 name="Google Shape;6636;p4"/>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 name="Google Shape;6637;p4"/>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 name="Google Shape;6638;p4"/>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 name="Google Shape;6639;p4"/>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 name="Google Shape;6640;p4"/>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 name="Google Shape;6641;p4"/>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 name="Google Shape;6642;p4"/>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 name="Google Shape;6643;p4"/>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 name="Google Shape;6644;p4"/>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 name="Google Shape;6645;p4"/>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 name="Google Shape;6646;p4"/>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 name="Google Shape;6647;p4"/>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 name="Google Shape;6648;p4"/>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 name="Google Shape;6649;p4"/>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 name="Google Shape;6650;p4"/>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 name="Google Shape;6651;p4"/>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 name="Google Shape;6652;p4"/>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 name="Google Shape;6653;p4"/>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 name="Google Shape;6654;p4"/>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 name="Google Shape;6655;p4"/>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 name="Google Shape;6656;p4"/>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 name="Google Shape;6657;p4"/>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 name="Google Shape;6658;p4"/>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 name="Google Shape;6659;p4"/>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 name="Google Shape;6660;p4"/>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 name="Google Shape;6661;p4"/>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 name="Google Shape;6662;p4"/>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 name="Google Shape;6663;p4"/>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 name="Google Shape;6664;p4"/>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 name="Google Shape;6665;p4"/>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 name="Google Shape;6666;p4"/>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 name="Google Shape;6667;p4"/>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 name="Google Shape;6668;p4"/>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 name="Google Shape;6669;p4"/>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 name="Google Shape;6670;p4"/>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 name="Google Shape;6671;p4"/>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 name="Google Shape;6672;p4"/>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 name="Google Shape;6673;p4"/>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 name="Google Shape;6674;p4"/>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 name="Google Shape;6675;p4"/>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 name="Google Shape;6676;p4"/>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 name="Google Shape;6677;p4"/>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 name="Google Shape;6678;p4"/>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 name="Google Shape;6679;p4"/>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 name="Google Shape;6680;p4"/>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 name="Google Shape;6681;p4"/>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 name="Google Shape;6682;p4"/>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 name="Google Shape;6683;p4"/>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 name="Google Shape;6684;p4"/>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 name="Google Shape;6685;p4"/>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 name="Google Shape;6686;p4"/>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 name="Google Shape;6687;p4"/>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 name="Google Shape;6688;p4"/>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 name="Google Shape;6689;p4"/>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 name="Google Shape;6690;p4"/>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 name="Google Shape;6691;p4"/>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 name="Google Shape;6692;p4"/>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 name="Google Shape;6693;p4"/>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 name="Google Shape;6694;p4"/>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 name="Google Shape;6695;p4"/>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 name="Google Shape;6696;p4"/>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 name="Google Shape;6697;p4"/>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 name="Google Shape;6698;p4"/>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 name="Google Shape;6699;p4"/>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 name="Google Shape;6700;p4"/>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 name="Google Shape;6701;p4"/>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 name="Google Shape;6702;p4"/>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 name="Google Shape;6703;p4"/>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 name="Google Shape;6704;p4"/>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 name="Google Shape;6705;p4"/>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 name="Google Shape;6706;p4"/>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 name="Google Shape;6707;p4"/>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 name="Google Shape;6708;p4"/>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 name="Google Shape;6709;p4"/>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 name="Google Shape;6710;p4"/>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 name="Google Shape;6711;p4"/>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 name="Google Shape;6712;p4"/>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 name="Google Shape;6713;p4"/>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 name="Google Shape;6714;p4"/>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 name="Google Shape;6715;p4"/>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 name="Google Shape;6716;p4"/>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 name="Google Shape;6717;p4"/>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 name="Google Shape;6718;p4"/>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 name="Google Shape;6719;p4"/>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 name="Google Shape;6720;p4"/>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 name="Google Shape;6721;p4"/>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 name="Google Shape;6722;p4"/>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 name="Google Shape;6723;p4"/>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 name="Google Shape;6724;p4"/>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 name="Google Shape;6725;p4"/>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 name="Google Shape;6726;p4"/>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 name="Google Shape;6727;p4"/>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 name="Google Shape;6728;p4"/>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 name="Google Shape;6729;p4"/>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 name="Google Shape;6730;p4"/>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 name="Google Shape;6731;p4"/>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 name="Google Shape;6732;p4"/>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 name="Google Shape;6733;p4"/>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 name="Google Shape;6734;p4"/>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 name="Google Shape;6735;p4"/>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 name="Google Shape;6736;p4"/>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 name="Google Shape;6737;p4"/>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 name="Google Shape;6738;p4"/>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 name="Google Shape;6739;p4"/>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 name="Google Shape;6740;p4"/>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 name="Google Shape;6741;p4"/>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 name="Google Shape;6742;p4"/>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 name="Google Shape;6743;p4"/>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 name="Google Shape;6744;p4"/>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 name="Google Shape;6745;p4"/>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 name="Google Shape;6746;p4"/>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 name="Google Shape;6747;p4"/>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 name="Google Shape;6748;p4"/>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 name="Google Shape;6749;p4"/>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 name="Google Shape;6750;p4"/>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 name="Google Shape;6751;p4"/>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 name="Google Shape;6752;p4"/>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 name="Google Shape;6753;p4"/>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 name="Google Shape;6754;p4"/>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 name="Google Shape;6755;p4"/>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 name="Google Shape;6756;p4"/>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 name="Google Shape;6757;p4"/>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 name="Google Shape;6758;p4"/>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 name="Google Shape;6759;p4"/>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 name="Google Shape;6760;p4"/>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 name="Google Shape;6761;p4"/>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 name="Google Shape;6762;p4"/>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 name="Google Shape;6763;p4"/>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 name="Google Shape;6764;p4"/>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 name="Google Shape;6765;p4"/>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 name="Google Shape;6766;p4"/>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 name="Google Shape;6767;p4"/>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 name="Google Shape;6768;p4"/>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 name="Google Shape;6769;p4"/>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 name="Google Shape;6770;p4"/>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 name="Google Shape;6771;p4"/>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 name="Google Shape;6772;p4"/>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 name="Google Shape;6773;p4"/>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 name="Google Shape;6774;p4"/>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 name="Google Shape;6775;p4"/>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 name="Google Shape;6776;p4"/>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 name="Google Shape;6777;p4"/>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 name="Google Shape;6778;p4"/>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 name="Google Shape;6779;p4"/>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 name="Google Shape;6780;p4"/>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 name="Google Shape;6781;p4"/>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 name="Google Shape;6782;p4"/>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 name="Google Shape;6783;p4"/>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 name="Google Shape;6784;p4"/>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 name="Google Shape;6785;p4"/>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 name="Google Shape;6786;p4"/>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 name="Google Shape;6787;p4"/>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 name="Google Shape;6788;p4"/>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 name="Google Shape;6789;p4"/>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 name="Google Shape;6790;p4"/>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 name="Google Shape;6791;p4"/>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 name="Google Shape;6792;p4"/>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 name="Google Shape;6793;p4"/>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 name="Google Shape;6794;p4"/>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 name="Google Shape;6795;p4"/>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 name="Google Shape;6796;p4"/>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 name="Google Shape;6797;p4"/>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 name="Google Shape;6798;p4"/>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 name="Google Shape;6799;p4"/>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 name="Google Shape;6800;p4"/>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 name="Google Shape;6801;p4"/>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 name="Google Shape;6802;p4"/>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 name="Google Shape;6803;p4"/>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 name="Google Shape;6804;p4"/>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 name="Google Shape;6805;p4"/>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 name="Google Shape;6806;p4"/>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 name="Google Shape;6807;p4"/>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 name="Google Shape;6808;p4"/>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 name="Google Shape;6809;p4"/>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 name="Google Shape;6810;p4"/>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 name="Google Shape;6811;p4"/>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 name="Google Shape;6812;p4"/>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 name="Google Shape;6813;p4"/>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 name="Google Shape;6814;p4"/>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 name="Google Shape;6815;p4"/>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 name="Google Shape;6816;p4"/>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 name="Google Shape;6817;p4"/>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 name="Google Shape;6818;p4"/>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 name="Google Shape;6819;p4"/>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 name="Google Shape;6820;p4"/>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 name="Google Shape;6821;p4"/>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 name="Google Shape;6822;p4"/>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 name="Google Shape;6823;p4"/>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 name="Google Shape;6824;p4"/>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 name="Google Shape;6825;p4"/>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 name="Google Shape;6826;p4"/>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 name="Google Shape;6827;p4"/>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 name="Google Shape;6828;p4"/>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 name="Google Shape;6829;p4"/>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 name="Google Shape;6830;p4"/>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 name="Google Shape;6831;p4"/>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 name="Google Shape;6832;p4"/>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 name="Google Shape;6833;p4"/>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 name="Google Shape;6834;p4"/>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 name="Google Shape;6835;p4"/>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 name="Google Shape;6836;p4"/>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 name="Google Shape;6837;p4"/>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 name="Google Shape;6838;p4"/>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 name="Google Shape;6839;p4"/>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 name="Google Shape;6840;p4"/>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 name="Google Shape;6841;p4"/>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 name="Google Shape;6842;p4"/>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 name="Google Shape;6843;p4"/>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 name="Google Shape;6844;p4"/>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 name="Google Shape;6845;p4"/>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 name="Google Shape;6846;p4"/>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 name="Google Shape;6847;p4"/>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 name="Google Shape;6848;p4"/>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 name="Google Shape;6849;p4"/>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 name="Google Shape;6850;p4"/>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 name="Google Shape;6851;p4"/>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 name="Google Shape;6852;p4"/>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 name="Google Shape;6853;p4"/>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 name="Google Shape;6854;p4"/>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 name="Google Shape;6855;p4"/>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 name="Google Shape;6856;p4"/>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 name="Google Shape;6857;p4"/>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 name="Google Shape;6858;p4"/>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 name="Google Shape;6859;p4"/>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 name="Google Shape;6860;p4"/>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 name="Google Shape;6861;p4"/>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 name="Google Shape;6862;p4"/>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 name="Google Shape;6863;p4"/>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 name="Google Shape;6864;p4"/>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 name="Google Shape;6865;p4"/>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 name="Google Shape;6866;p4"/>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 name="Google Shape;6867;p4"/>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 name="Google Shape;6868;p4"/>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 name="Google Shape;6869;p4"/>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 name="Google Shape;6870;p4"/>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 name="Google Shape;6871;p4"/>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 name="Google Shape;6872;p4"/>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 name="Google Shape;6873;p4"/>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 name="Google Shape;6874;p4"/>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 name="Google Shape;6875;p4"/>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 name="Google Shape;6876;p4"/>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 name="Google Shape;6877;p4"/>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 name="Google Shape;6878;p4"/>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 name="Google Shape;6879;p4"/>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 name="Google Shape;6880;p4"/>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 name="Google Shape;6881;p4"/>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 name="Google Shape;6882;p4"/>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 name="Google Shape;6883;p4"/>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 name="Google Shape;6884;p4"/>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 name="Google Shape;6885;p4"/>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 name="Google Shape;6886;p4"/>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 name="Google Shape;6887;p4"/>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 name="Google Shape;6888;p4"/>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 name="Google Shape;6889;p4"/>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 name="Google Shape;6890;p4"/>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 name="Google Shape;6891;p4"/>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 name="Google Shape;6892;p4"/>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 name="Google Shape;6893;p4"/>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 name="Google Shape;6894;p4"/>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 name="Google Shape;6895;p4"/>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 name="Google Shape;6896;p4"/>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 name="Google Shape;6897;p4"/>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 name="Google Shape;6898;p4"/>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 name="Google Shape;6899;p4"/>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 name="Google Shape;6900;p4"/>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 name="Google Shape;6901;p4"/>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 name="Google Shape;6902;p4"/>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 name="Google Shape;6903;p4"/>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 name="Google Shape;6904;p4"/>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 name="Google Shape;6905;p4"/>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 name="Google Shape;6906;p4"/>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 name="Google Shape;6907;p4"/>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 name="Google Shape;6908;p4"/>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 name="Google Shape;6909;p4"/>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 name="Google Shape;6910;p4"/>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 name="Google Shape;6911;p4"/>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 name="Google Shape;6912;p4"/>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 name="Google Shape;6913;p4"/>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 name="Google Shape;6914;p4"/>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 name="Google Shape;6915;p4"/>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 name="Google Shape;6916;p4"/>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 name="Google Shape;6917;p4"/>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 name="Google Shape;6918;p4"/>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 name="Google Shape;6919;p4"/>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 name="Google Shape;6920;p4"/>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 name="Google Shape;6921;p4"/>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 name="Google Shape;6922;p4"/>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 name="Google Shape;6923;p4"/>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 name="Google Shape;6924;p4"/>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 name="Google Shape;6925;p4"/>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 name="Google Shape;6926;p4"/>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 name="Google Shape;6927;p4"/>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 name="Google Shape;6928;p4"/>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 name="Google Shape;6929;p4"/>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 name="Google Shape;6930;p4"/>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 name="Google Shape;6931;p4"/>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 name="Google Shape;6932;p4"/>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 name="Google Shape;6933;p4"/>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 name="Google Shape;6934;p4"/>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 name="Google Shape;6935;p4"/>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 name="Google Shape;6936;p4"/>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 name="Google Shape;6937;p4"/>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 name="Google Shape;6938;p4"/>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 name="Google Shape;6939;p4"/>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 name="Google Shape;6940;p4"/>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 name="Google Shape;6941;p4"/>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 name="Google Shape;6942;p4"/>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 name="Google Shape;6943;p4"/>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 name="Google Shape;6944;p4"/>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 name="Google Shape;6945;p4"/>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 name="Google Shape;6946;p4"/>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 name="Google Shape;6947;p4"/>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 name="Google Shape;6948;p4"/>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 name="Google Shape;6949;p4"/>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 name="Google Shape;6950;p4"/>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 name="Google Shape;6951;p4"/>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 name="Google Shape;6952;p4"/>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 name="Google Shape;6953;p4"/>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 name="Google Shape;6954;p4"/>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 name="Google Shape;6955;p4"/>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 name="Google Shape;6956;p4"/>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 name="Google Shape;6957;p4"/>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 name="Google Shape;6958;p4"/>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 name="Google Shape;6959;p4"/>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 name="Google Shape;6960;p4"/>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 name="Google Shape;6961;p4"/>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 name="Google Shape;6962;p4"/>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 name="Google Shape;6963;p4"/>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 name="Google Shape;6964;p4"/>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 name="Google Shape;6965;p4"/>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 name="Google Shape;6966;p4"/>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 name="Google Shape;6967;p4"/>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 name="Google Shape;6968;p4"/>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 name="Google Shape;6969;p4"/>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 name="Google Shape;6970;p4"/>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 name="Google Shape;6971;p4"/>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 name="Google Shape;6972;p4"/>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 name="Google Shape;6973;p4"/>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 name="Google Shape;6974;p4"/>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 name="Google Shape;6975;p4"/>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 name="Google Shape;6976;p4"/>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 name="Google Shape;6977;p4"/>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 name="Google Shape;6978;p4"/>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 name="Google Shape;6979;p4"/>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 name="Google Shape;6980;p4"/>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 name="Google Shape;6981;p4"/>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 name="Google Shape;6982;p4"/>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 name="Google Shape;6983;p4"/>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 name="Google Shape;6984;p4"/>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 name="Google Shape;6985;p4"/>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 name="Google Shape;6986;p4"/>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 name="Google Shape;6987;p4"/>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 name="Google Shape;6988;p4"/>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 name="Google Shape;6989;p4"/>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 name="Google Shape;6990;p4"/>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 name="Google Shape;6991;p4"/>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 name="Google Shape;6992;p4"/>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 name="Google Shape;6993;p4"/>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 name="Google Shape;6994;p4"/>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 name="Google Shape;6995;p4"/>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 name="Google Shape;6996;p4"/>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 name="Google Shape;6997;p4"/>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 name="Google Shape;6998;p4"/>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 name="Google Shape;6999;p4"/>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 name="Google Shape;7000;p4"/>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 name="Google Shape;7001;p4"/>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 name="Google Shape;7002;p4"/>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 name="Google Shape;7003;p4"/>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 name="Google Shape;7004;p4"/>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 name="Google Shape;7005;p4"/>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6" name="Google Shape;7006;p4"/>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7" name="Google Shape;7007;p4"/>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8" name="Google Shape;7008;p4"/>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9" name="Google Shape;7009;p4"/>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0" name="Google Shape;7010;p4"/>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1" name="Google Shape;7011;p4"/>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2" name="Google Shape;7012;p4"/>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3" name="Google Shape;7013;p4"/>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4" name="Google Shape;7014;p4"/>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5" name="Google Shape;7015;p4"/>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6" name="Google Shape;7016;p4"/>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7" name="Google Shape;7017;p4"/>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8" name="Google Shape;7018;p4"/>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9" name="Google Shape;7019;p4"/>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0" name="Google Shape;7020;p4"/>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1" name="Google Shape;7021;p4"/>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2" name="Google Shape;7022;p4"/>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3" name="Google Shape;7023;p4"/>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4" name="Google Shape;7024;p4"/>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5" name="Google Shape;7025;p4"/>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6" name="Google Shape;7026;p4"/>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7" name="Google Shape;7027;p4"/>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8" name="Google Shape;7028;p4"/>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9" name="Google Shape;7029;p4"/>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0" name="Google Shape;7030;p4"/>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1" name="Google Shape;7031;p4"/>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2" name="Google Shape;7032;p4"/>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3" name="Google Shape;7033;p4"/>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4" name="Google Shape;7034;p4"/>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5" name="Google Shape;7035;p4"/>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6" name="Google Shape;7036;p4"/>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7" name="Google Shape;7037;p4"/>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8" name="Google Shape;7038;p4"/>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9" name="Google Shape;7039;p4"/>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0" name="Google Shape;7040;p4"/>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1" name="Google Shape;7041;p4"/>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2" name="Google Shape;7042;p4"/>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3" name="Google Shape;7043;p4"/>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4" name="Google Shape;7044;p4"/>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5" name="Google Shape;7045;p4"/>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6" name="Google Shape;7046;p4"/>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7" name="Google Shape;7047;p4"/>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8" name="Google Shape;7048;p4"/>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9" name="Google Shape;7049;p4"/>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0" name="Google Shape;7050;p4"/>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1" name="Google Shape;7051;p4"/>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2" name="Google Shape;7052;p4"/>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3" name="Google Shape;7053;p4"/>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4" name="Google Shape;7054;p4"/>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5" name="Google Shape;7055;p4"/>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6" name="Google Shape;7056;p4"/>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7" name="Google Shape;7057;p4"/>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8" name="Google Shape;7058;p4"/>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9" name="Google Shape;7059;p4"/>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0" name="Google Shape;7060;p4"/>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1" name="Google Shape;7061;p4"/>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2" name="Google Shape;7062;p4"/>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3" name="Google Shape;7063;p4"/>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4" name="Google Shape;7064;p4"/>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5" name="Google Shape;7065;p4"/>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6" name="Google Shape;7066;p4"/>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7" name="Google Shape;7067;p4"/>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8" name="Google Shape;7068;p4"/>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9" name="Google Shape;7069;p4"/>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0" name="Google Shape;7070;p4"/>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1" name="Google Shape;7071;p4"/>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2" name="Google Shape;7072;p4"/>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3" name="Google Shape;7073;p4"/>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4" name="Google Shape;7074;p4"/>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5" name="Google Shape;7075;p4"/>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6" name="Google Shape;7076;p4"/>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7" name="Google Shape;7077;p4"/>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8" name="Google Shape;7078;p4"/>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9" name="Google Shape;7079;p4"/>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0" name="Google Shape;7080;p4"/>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1" name="Google Shape;7081;p4"/>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2" name="Google Shape;7082;p4"/>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3" name="Google Shape;7083;p4"/>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4" name="Google Shape;7084;p4"/>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5" name="Google Shape;7085;p4"/>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6" name="Google Shape;7086;p4"/>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7" name="Google Shape;7087;p4"/>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8" name="Google Shape;7088;p4"/>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9" name="Google Shape;7089;p4"/>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0" name="Google Shape;7090;p4"/>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1" name="Google Shape;7091;p4"/>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2" name="Google Shape;7092;p4"/>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3" name="Google Shape;7093;p4"/>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4" name="Google Shape;7094;p4"/>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5" name="Google Shape;7095;p4"/>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6" name="Google Shape;7096;p4"/>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7" name="Google Shape;7097;p4"/>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8" name="Google Shape;7098;p4"/>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9" name="Google Shape;7099;p4"/>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0" name="Google Shape;7100;p4"/>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1" name="Google Shape;7101;p4"/>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2" name="Google Shape;7102;p4"/>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3" name="Google Shape;7103;p4"/>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4" name="Google Shape;7104;p4"/>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5" name="Google Shape;7105;p4"/>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6" name="Google Shape;7106;p4"/>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7" name="Google Shape;7107;p4"/>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8" name="Google Shape;7108;p4"/>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9" name="Google Shape;7109;p4"/>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0" name="Google Shape;7110;p4"/>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1" name="Google Shape;7111;p4"/>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2" name="Google Shape;7112;p4"/>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3" name="Google Shape;7113;p4"/>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4" name="Google Shape;7114;p4"/>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5" name="Google Shape;7115;p4"/>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6" name="Google Shape;7116;p4"/>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7" name="Google Shape;7117;p4"/>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8" name="Google Shape;7118;p4"/>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9" name="Google Shape;7119;p4"/>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0" name="Google Shape;7120;p4"/>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1" name="Google Shape;7121;p4"/>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2" name="Google Shape;7122;p4"/>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3" name="Google Shape;7123;p4"/>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4" name="Google Shape;7124;p4"/>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5" name="Google Shape;7125;p4"/>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6" name="Google Shape;7126;p4"/>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7" name="Google Shape;7127;p4"/>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8" name="Google Shape;7128;p4"/>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9" name="Google Shape;7129;p4"/>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0" name="Google Shape;7130;p4"/>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1" name="Google Shape;7131;p4"/>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2" name="Google Shape;7132;p4"/>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3" name="Google Shape;7133;p4"/>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4" name="Google Shape;7134;p4"/>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5" name="Google Shape;7135;p4"/>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6" name="Google Shape;7136;p4"/>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7" name="Google Shape;7137;p4"/>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8" name="Google Shape;7138;p4"/>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9" name="Google Shape;7139;p4"/>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0" name="Google Shape;7140;p4"/>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1" name="Google Shape;7141;p4"/>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2" name="Google Shape;7142;p4"/>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3" name="Google Shape;7143;p4"/>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4" name="Google Shape;7144;p4"/>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5" name="Google Shape;7145;p4"/>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6" name="Google Shape;7146;p4"/>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7" name="Google Shape;7147;p4"/>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8" name="Google Shape;7148;p4"/>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9" name="Google Shape;7149;p4"/>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0" name="Google Shape;7150;p4"/>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1" name="Google Shape;7151;p4"/>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2" name="Google Shape;7152;p4"/>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3" name="Google Shape;7153;p4"/>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4" name="Google Shape;7154;p4"/>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5" name="Google Shape;7155;p4"/>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6" name="Google Shape;7156;p4"/>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7" name="Google Shape;7157;p4"/>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8" name="Google Shape;7158;p4"/>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9" name="Google Shape;7159;p4"/>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0" name="Google Shape;7160;p4"/>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1" name="Google Shape;7161;p4"/>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2" name="Google Shape;7162;p4"/>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3" name="Google Shape;7163;p4"/>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4" name="Google Shape;7164;p4"/>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5" name="Google Shape;7165;p4"/>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6" name="Google Shape;7166;p4"/>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7" name="Google Shape;7167;p4"/>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8" name="Google Shape;7168;p4"/>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9" name="Google Shape;7169;p4"/>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0" name="Google Shape;7170;p4"/>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1" name="Google Shape;7171;p4"/>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2" name="Google Shape;7172;p4"/>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3" name="Google Shape;7173;p4"/>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4" name="Google Shape;7174;p4"/>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5" name="Google Shape;7175;p4"/>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6" name="Google Shape;7176;p4"/>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7" name="Google Shape;7177;p4"/>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8" name="Google Shape;7178;p4"/>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9" name="Google Shape;7179;p4"/>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0" name="Google Shape;7180;p4"/>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1" name="Google Shape;7181;p4"/>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2" name="Google Shape;7182;p4"/>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3" name="Google Shape;7183;p4"/>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4" name="Google Shape;7184;p4"/>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5" name="Google Shape;7185;p4"/>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6" name="Google Shape;7186;p4"/>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7" name="Google Shape;7187;p4"/>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8" name="Google Shape;7188;p4"/>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9" name="Google Shape;7189;p4"/>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0" name="Google Shape;7190;p4"/>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1" name="Google Shape;7191;p4"/>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2" name="Google Shape;7192;p4"/>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3" name="Google Shape;7193;p4"/>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4" name="Google Shape;7194;p4"/>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5" name="Google Shape;7195;p4"/>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6" name="Google Shape;7196;p4"/>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7" name="Google Shape;7197;p4"/>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8" name="Google Shape;7198;p4"/>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9" name="Google Shape;7199;p4"/>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0" name="Google Shape;7200;p4"/>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1" name="Google Shape;7201;p4"/>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2" name="Google Shape;7202;p4"/>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3" name="Google Shape;7203;p4"/>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4" name="Google Shape;7204;p4"/>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5" name="Google Shape;7205;p4"/>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6" name="Google Shape;7206;p4"/>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7" name="Google Shape;7207;p4"/>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8" name="Google Shape;7208;p4"/>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9" name="Google Shape;7209;p4"/>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0" name="Google Shape;7210;p4"/>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1" name="Google Shape;7211;p4"/>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2" name="Google Shape;7212;p4"/>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3" name="Google Shape;7213;p4"/>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4" name="Google Shape;7214;p4"/>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5" name="Google Shape;7215;p4"/>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6" name="Google Shape;7216;p4"/>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7" name="Google Shape;7217;p4"/>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8" name="Google Shape;7218;p4"/>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9" name="Google Shape;7219;p4"/>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0" name="Google Shape;7220;p4"/>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1" name="Google Shape;7221;p4"/>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2" name="Google Shape;7222;p4"/>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3" name="Google Shape;7223;p4"/>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4" name="Google Shape;7224;p4"/>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5" name="Google Shape;7225;p4"/>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6" name="Google Shape;7226;p4"/>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7" name="Google Shape;7227;p4"/>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8" name="Google Shape;7228;p4"/>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9" name="Google Shape;7229;p4"/>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0" name="Google Shape;7230;p4"/>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1" name="Google Shape;7231;p4"/>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2" name="Google Shape;7232;p4"/>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3" name="Google Shape;7233;p4"/>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4" name="Google Shape;7234;p4"/>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5" name="Google Shape;7235;p4"/>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6" name="Google Shape;7236;p4"/>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7" name="Google Shape;7237;p4"/>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8" name="Google Shape;7238;p4"/>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9" name="Google Shape;7239;p4"/>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0" name="Google Shape;7240;p4"/>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1" name="Google Shape;7241;p4"/>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2" name="Google Shape;7242;p4"/>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3" name="Google Shape;7243;p4"/>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4" name="Google Shape;7244;p4"/>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5" name="Google Shape;7245;p4"/>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6" name="Google Shape;7246;p4"/>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7" name="Google Shape;7247;p4"/>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8" name="Google Shape;7248;p4"/>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9" name="Google Shape;7249;p4"/>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0" name="Google Shape;7250;p4"/>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1" name="Google Shape;7251;p4"/>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2" name="Google Shape;7252;p4"/>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3" name="Google Shape;7253;p4"/>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4" name="Google Shape;7254;p4"/>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5" name="Google Shape;7255;p4"/>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6" name="Google Shape;7256;p4"/>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7" name="Google Shape;7257;p4"/>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8" name="Google Shape;7258;p4"/>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9" name="Google Shape;7259;p4"/>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0" name="Google Shape;7260;p4"/>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1" name="Google Shape;7261;p4"/>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2" name="Google Shape;7262;p4"/>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3" name="Google Shape;7263;p4"/>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4" name="Google Shape;7264;p4"/>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5" name="Google Shape;7265;p4"/>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6" name="Google Shape;7266;p4"/>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7" name="Google Shape;7267;p4"/>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8" name="Google Shape;7268;p4"/>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9" name="Google Shape;7269;p4"/>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0" name="Google Shape;7270;p4"/>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1" name="Google Shape;7271;p4"/>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2" name="Google Shape;7272;p4"/>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3" name="Google Shape;7273;p4"/>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4" name="Google Shape;7274;p4"/>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5" name="Google Shape;7275;p4"/>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6" name="Google Shape;7276;p4"/>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7" name="Google Shape;7277;p4"/>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8" name="Google Shape;7278;p4"/>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9" name="Google Shape;7279;p4"/>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0" name="Google Shape;7280;p4"/>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1" name="Google Shape;7281;p4"/>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2" name="Google Shape;7282;p4"/>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3" name="Google Shape;7283;p4"/>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4" name="Google Shape;7284;p4"/>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5" name="Google Shape;7285;p4"/>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6" name="Google Shape;7286;p4"/>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7" name="Google Shape;7287;p4"/>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8" name="Google Shape;7288;p4"/>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9" name="Google Shape;7289;p4"/>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0" name="Google Shape;7290;p4"/>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1" name="Google Shape;7291;p4"/>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2" name="Google Shape;7292;p4"/>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3" name="Google Shape;7293;p4"/>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4" name="Google Shape;7294;p4"/>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5" name="Google Shape;7295;p4"/>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6" name="Google Shape;7296;p4"/>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7" name="Google Shape;7297;p4"/>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8" name="Google Shape;7298;p4"/>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9" name="Google Shape;7299;p4"/>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0" name="Google Shape;7300;p4"/>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1" name="Google Shape;7301;p4"/>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2" name="Google Shape;7302;p4"/>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3" name="Google Shape;7303;p4"/>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4" name="Google Shape;7304;p4"/>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5" name="Google Shape;7305;p4"/>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6" name="Google Shape;7306;p4"/>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7" name="Google Shape;7307;p4"/>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8" name="Google Shape;7308;p4"/>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9" name="Google Shape;7309;p4"/>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0" name="Google Shape;7310;p4"/>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1" name="Google Shape;7311;p4"/>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2" name="Google Shape;7312;p4"/>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3" name="Google Shape;7313;p4"/>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4" name="Google Shape;7314;p4"/>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5" name="Google Shape;7315;p4"/>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6" name="Google Shape;7316;p4"/>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7" name="Google Shape;7317;p4"/>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8" name="Google Shape;7318;p4"/>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9" name="Google Shape;7319;p4"/>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0" name="Google Shape;7320;p4"/>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1" name="Google Shape;7321;p4"/>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2" name="Google Shape;7322;p4"/>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3" name="Google Shape;7323;p4"/>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4" name="Google Shape;7324;p4"/>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5" name="Google Shape;7325;p4"/>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6" name="Google Shape;7326;p4"/>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7" name="Google Shape;7327;p4"/>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8" name="Google Shape;7328;p4"/>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9" name="Google Shape;7329;p4"/>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0" name="Google Shape;7330;p4"/>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1" name="Google Shape;7331;p4"/>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2" name="Google Shape;7332;p4"/>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3" name="Google Shape;7333;p4"/>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4" name="Google Shape;7334;p4"/>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5" name="Google Shape;7335;p4"/>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6" name="Google Shape;7336;p4"/>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7" name="Google Shape;7337;p4"/>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8" name="Google Shape;7338;p4"/>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9" name="Google Shape;7339;p4"/>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0" name="Google Shape;7340;p4"/>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1" name="Google Shape;7341;p4"/>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2" name="Google Shape;7342;p4"/>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3" name="Google Shape;7343;p4"/>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4" name="Google Shape;7344;p4"/>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5" name="Google Shape;7345;p4"/>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6" name="Google Shape;7346;p4"/>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7" name="Google Shape;7347;p4"/>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8" name="Google Shape;7348;p4"/>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9" name="Google Shape;7349;p4"/>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0" name="Google Shape;7350;p4"/>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1" name="Google Shape;7351;p4"/>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2" name="Google Shape;7352;p4"/>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3" name="Google Shape;7353;p4"/>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4" name="Google Shape;7354;p4"/>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5" name="Google Shape;7355;p4"/>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6" name="Google Shape;7356;p4"/>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7" name="Google Shape;7357;p4"/>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8" name="Google Shape;7358;p4"/>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9" name="Google Shape;7359;p4"/>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0" name="Google Shape;7360;p4"/>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1" name="Google Shape;7361;p4"/>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2" name="Google Shape;7362;p4"/>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3" name="Google Shape;7363;p4"/>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4" name="Google Shape;7364;p4"/>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5" name="Google Shape;7365;p4"/>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6" name="Google Shape;7366;p4"/>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7" name="Google Shape;7367;p4"/>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8" name="Google Shape;7368;p4"/>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9" name="Google Shape;7369;p4"/>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0" name="Google Shape;7370;p4"/>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1" name="Google Shape;7371;p4"/>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2" name="Google Shape;7372;p4"/>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3" name="Google Shape;7373;p4"/>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4" name="Google Shape;7374;p4"/>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5" name="Google Shape;7375;p4"/>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6" name="Google Shape;7376;p4"/>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7" name="Google Shape;7377;p4"/>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8" name="Google Shape;7378;p4"/>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9" name="Google Shape;7379;p4"/>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0" name="Google Shape;7380;p4"/>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1" name="Google Shape;7381;p4"/>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2" name="Google Shape;7382;p4"/>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3" name="Google Shape;7383;p4"/>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4" name="Google Shape;7384;p4"/>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5" name="Google Shape;7385;p4"/>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6" name="Google Shape;7386;p4"/>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7" name="Google Shape;7387;p4"/>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8" name="Google Shape;7388;p4"/>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9" name="Google Shape;7389;p4"/>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0" name="Google Shape;7390;p4"/>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1" name="Google Shape;7391;p4"/>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2" name="Google Shape;7392;p4"/>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3" name="Google Shape;7393;p4"/>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4" name="Google Shape;7394;p4"/>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5" name="Google Shape;7395;p4"/>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6" name="Google Shape;7396;p4"/>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7" name="Google Shape;7397;p4"/>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8" name="Google Shape;7398;p4"/>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9" name="Google Shape;7399;p4"/>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0" name="Google Shape;7400;p4"/>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1" name="Google Shape;7401;p4"/>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2" name="Google Shape;7402;p4"/>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3" name="Google Shape;7403;p4"/>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4" name="Google Shape;7404;p4"/>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5" name="Google Shape;7405;p4"/>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6" name="Google Shape;7406;p4"/>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7" name="Google Shape;7407;p4"/>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8" name="Google Shape;7408;p4"/>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9" name="Google Shape;7409;p4"/>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0" name="Google Shape;7410;p4"/>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1" name="Google Shape;7411;p4"/>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2" name="Google Shape;7412;p4"/>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3" name="Google Shape;7413;p4"/>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4" name="Google Shape;7414;p4"/>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5" name="Google Shape;7415;p4"/>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6" name="Google Shape;7416;p4"/>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7" name="Google Shape;7417;p4"/>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8" name="Google Shape;7418;p4"/>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9" name="Google Shape;7419;p4"/>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0" name="Google Shape;7420;p4"/>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1" name="Google Shape;7421;p4"/>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2" name="Google Shape;7422;p4"/>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3" name="Google Shape;7423;p4"/>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4" name="Google Shape;7424;p4"/>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5" name="Google Shape;7425;p4"/>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6" name="Google Shape;7426;p4"/>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7" name="Google Shape;7427;p4"/>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8" name="Google Shape;7428;p4"/>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9" name="Google Shape;7429;p4"/>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0" name="Google Shape;7430;p4"/>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1" name="Google Shape;7431;p4"/>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2" name="Google Shape;7432;p4"/>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3" name="Google Shape;7433;p4"/>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4" name="Google Shape;7434;p4"/>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5" name="Google Shape;7435;p4"/>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6" name="Google Shape;7436;p4"/>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7" name="Google Shape;7437;p4"/>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8" name="Google Shape;7438;p4"/>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9" name="Google Shape;7439;p4"/>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0" name="Google Shape;7440;p4"/>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1" name="Google Shape;7441;p4"/>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2" name="Google Shape;7442;p4"/>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3" name="Google Shape;7443;p4"/>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4" name="Google Shape;7444;p4"/>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5" name="Google Shape;7445;p4"/>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6" name="Google Shape;7446;p4"/>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7" name="Google Shape;7447;p4"/>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8" name="Google Shape;7448;p4"/>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9" name="Google Shape;7449;p4"/>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0" name="Google Shape;7450;p4"/>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1" name="Google Shape;7451;p4"/>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2" name="Google Shape;7452;p4"/>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3" name="Google Shape;7453;p4"/>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4" name="Google Shape;7454;p4"/>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5" name="Google Shape;7455;p4"/>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6" name="Google Shape;7456;p4"/>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7" name="Google Shape;7457;p4"/>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8" name="Google Shape;7458;p4"/>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9" name="Google Shape;7459;p4"/>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0" name="Google Shape;7460;p4"/>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1" name="Google Shape;7461;p4"/>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2" name="Google Shape;7462;p4"/>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3" name="Google Shape;7463;p4"/>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4" name="Google Shape;7464;p4"/>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5" name="Google Shape;7465;p4"/>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6" name="Google Shape;7466;p4"/>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7" name="Google Shape;7467;p4"/>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8" name="Google Shape;7468;p4"/>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9" name="Google Shape;7469;p4"/>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0" name="Google Shape;7470;p4"/>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1" name="Google Shape;7471;p4"/>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2" name="Google Shape;7472;p4"/>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3" name="Google Shape;7473;p4"/>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4" name="Google Shape;7474;p4"/>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5" name="Google Shape;7475;p4"/>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6" name="Google Shape;7476;p4"/>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7" name="Google Shape;7477;p4"/>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8" name="Google Shape;7478;p4"/>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9" name="Google Shape;7479;p4"/>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0" name="Google Shape;7480;p4"/>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1" name="Google Shape;7481;p4"/>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2" name="Google Shape;7482;p4"/>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3" name="Google Shape;7483;p4"/>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4" name="Google Shape;7484;p4"/>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5" name="Google Shape;7485;p4"/>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6" name="Google Shape;7486;p4"/>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7" name="Google Shape;7487;p4"/>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8" name="Google Shape;7488;p4"/>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9" name="Google Shape;7489;p4"/>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0" name="Google Shape;7490;p4"/>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1" name="Google Shape;7491;p4"/>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2" name="Google Shape;7492;p4"/>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3" name="Google Shape;7493;p4"/>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4" name="Google Shape;7494;p4"/>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5" name="Google Shape;7495;p4"/>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6" name="Google Shape;7496;p4"/>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7" name="Google Shape;7497;p4"/>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8" name="Google Shape;7498;p4"/>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9" name="Google Shape;7499;p4"/>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0" name="Google Shape;7500;p4"/>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1" name="Google Shape;7501;p4"/>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2" name="Google Shape;7502;p4"/>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3" name="Google Shape;7503;p4"/>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4" name="Google Shape;7504;p4"/>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5" name="Google Shape;7505;p4"/>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6" name="Google Shape;7506;p4"/>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7" name="Google Shape;7507;p4"/>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8" name="Google Shape;7508;p4"/>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9" name="Google Shape;7509;p4"/>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0" name="Google Shape;7510;p4"/>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1" name="Google Shape;7511;p4"/>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2" name="Google Shape;7512;p4"/>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3" name="Google Shape;7513;p4"/>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4" name="Google Shape;7514;p4"/>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5" name="Google Shape;7515;p4"/>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6" name="Google Shape;7516;p4"/>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7" name="Google Shape;7517;p4"/>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8" name="Google Shape;7518;p4"/>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9" name="Google Shape;7519;p4"/>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0" name="Google Shape;7520;p4"/>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1" name="Google Shape;7521;p4"/>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2" name="Google Shape;7522;p4"/>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3" name="Google Shape;7523;p4"/>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4" name="Google Shape;7524;p4"/>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5" name="Google Shape;7525;p4"/>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6" name="Google Shape;7526;p4"/>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7" name="Google Shape;7527;p4"/>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8" name="Google Shape;7528;p4"/>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9" name="Google Shape;7529;p4"/>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0" name="Google Shape;7530;p4"/>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1" name="Google Shape;7531;p4"/>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2" name="Google Shape;7532;p4"/>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3" name="Google Shape;7533;p4"/>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4" name="Google Shape;7534;p4"/>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5" name="Google Shape;7535;p4"/>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6" name="Google Shape;7536;p4"/>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7" name="Google Shape;7537;p4"/>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8" name="Google Shape;7538;p4"/>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9" name="Google Shape;7539;p4"/>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0" name="Google Shape;7540;p4"/>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1" name="Google Shape;7541;p4"/>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2" name="Google Shape;7542;p4"/>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3" name="Google Shape;7543;p4"/>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4" name="Google Shape;7544;p4"/>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5" name="Google Shape;7545;p4"/>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6" name="Google Shape;7546;p4"/>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7" name="Google Shape;7547;p4"/>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8" name="Google Shape;7548;p4"/>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9" name="Google Shape;7549;p4"/>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0" name="Google Shape;7550;p4"/>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1" name="Google Shape;7551;p4"/>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2" name="Google Shape;7552;p4"/>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3" name="Google Shape;7553;p4"/>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4" name="Google Shape;7554;p4"/>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5" name="Google Shape;7555;p4"/>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6" name="Google Shape;7556;p4"/>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7" name="Google Shape;7557;p4"/>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8" name="Google Shape;7558;p4"/>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9" name="Google Shape;7559;p4"/>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0" name="Google Shape;7560;p4"/>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1" name="Google Shape;7561;p4"/>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2" name="Google Shape;7562;p4"/>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3" name="Google Shape;7563;p4"/>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4" name="Google Shape;7564;p4"/>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5" name="Google Shape;7565;p4"/>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6" name="Google Shape;7566;p4"/>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7" name="Google Shape;7567;p4"/>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8" name="Google Shape;7568;p4"/>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9" name="Google Shape;7569;p4"/>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0" name="Google Shape;7570;p4"/>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1" name="Google Shape;7571;p4"/>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2" name="Google Shape;7572;p4"/>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3" name="Google Shape;7573;p4"/>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4" name="Google Shape;7574;p4"/>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5" name="Google Shape;7575;p4"/>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6" name="Google Shape;7576;p4"/>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7" name="Google Shape;7577;p4"/>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8" name="Google Shape;7578;p4"/>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9" name="Google Shape;7579;p4"/>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0" name="Google Shape;7580;p4"/>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1" name="Google Shape;7581;p4"/>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2" name="Google Shape;7582;p4"/>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3" name="Google Shape;7583;p4"/>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4" name="Google Shape;7584;p4"/>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5" name="Google Shape;7585;p4"/>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6" name="Google Shape;7586;p4"/>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7" name="Google Shape;7587;p4"/>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8" name="Google Shape;7588;p4"/>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9" name="Google Shape;7589;p4"/>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0" name="Google Shape;7590;p4"/>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1" name="Google Shape;7591;p4"/>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2" name="Google Shape;7592;p4"/>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3" name="Google Shape;7593;p4"/>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4" name="Google Shape;7594;p4"/>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5" name="Google Shape;7595;p4"/>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6" name="Google Shape;7596;p4"/>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7" name="Google Shape;7597;p4"/>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8" name="Google Shape;7598;p4"/>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9" name="Google Shape;7599;p4"/>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0" name="Google Shape;7600;p4"/>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1" name="Google Shape;7601;p4"/>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2" name="Google Shape;7602;p4"/>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3" name="Google Shape;7603;p4"/>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4" name="Google Shape;7604;p4"/>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5" name="Google Shape;7605;p4"/>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6" name="Google Shape;7606;p4"/>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7" name="Google Shape;7607;p4"/>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8" name="Google Shape;7608;p4"/>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9" name="Google Shape;7609;p4"/>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0" name="Google Shape;7610;p4"/>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1" name="Google Shape;7611;p4"/>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2" name="Google Shape;7612;p4"/>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3" name="Google Shape;7613;p4"/>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4" name="Google Shape;7614;p4"/>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5" name="Google Shape;7615;p4"/>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6" name="Google Shape;7616;p4"/>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7" name="Google Shape;7617;p4"/>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8" name="Google Shape;7618;p4"/>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9" name="Google Shape;7619;p4"/>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0" name="Google Shape;7620;p4"/>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1" name="Google Shape;7621;p4"/>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2" name="Google Shape;7622;p4"/>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3" name="Google Shape;7623;p4"/>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4" name="Google Shape;7624;p4"/>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5" name="Google Shape;7625;p4"/>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6" name="Google Shape;7626;p4"/>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7" name="Google Shape;7627;p4"/>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8" name="Google Shape;7628;p4"/>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9" name="Google Shape;7629;p4"/>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0" name="Google Shape;7630;p4"/>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1" name="Google Shape;7631;p4"/>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2" name="Google Shape;7632;p4"/>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3" name="Google Shape;7633;p4"/>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4" name="Google Shape;7634;p4"/>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5" name="Google Shape;7635;p4"/>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6" name="Google Shape;7636;p4"/>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7" name="Google Shape;7637;p4"/>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8" name="Google Shape;7638;p4"/>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9" name="Google Shape;7639;p4"/>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0" name="Google Shape;7640;p4"/>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1" name="Google Shape;7641;p4"/>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2" name="Google Shape;7642;p4"/>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3" name="Google Shape;7643;p4"/>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4" name="Google Shape;7644;p4"/>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5" name="Google Shape;7645;p4"/>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6" name="Google Shape;7646;p4"/>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7" name="Google Shape;7647;p4"/>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8" name="Google Shape;7648;p4"/>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9" name="Google Shape;7649;p4"/>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0" name="Google Shape;7650;p4"/>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1" name="Google Shape;7651;p4"/>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2" name="Google Shape;7652;p4"/>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3" name="Google Shape;7653;p4"/>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4" name="Google Shape;7654;p4"/>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5" name="Google Shape;7655;p4"/>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6" name="Google Shape;7656;p4"/>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7" name="Google Shape;7657;p4"/>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8" name="Google Shape;7658;p4"/>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9" name="Google Shape;7659;p4"/>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0" name="Google Shape;7660;p4"/>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1" name="Google Shape;7661;p4"/>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2" name="Google Shape;7662;p4"/>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3" name="Google Shape;7663;p4"/>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4" name="Google Shape;7664;p4"/>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5" name="Google Shape;7665;p4"/>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6" name="Google Shape;7666;p4"/>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7" name="Google Shape;7667;p4"/>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8" name="Google Shape;7668;p4"/>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9" name="Google Shape;7669;p4"/>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0" name="Google Shape;7670;p4"/>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1" name="Google Shape;7671;p4"/>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2" name="Google Shape;7672;p4"/>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3" name="Google Shape;7673;p4"/>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4" name="Google Shape;7674;p4"/>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5" name="Google Shape;7675;p4"/>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6" name="Google Shape;7676;p4"/>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7" name="Google Shape;7677;p4"/>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8" name="Google Shape;7678;p4"/>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9" name="Google Shape;7679;p4"/>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0" name="Google Shape;7680;p4"/>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1" name="Google Shape;7681;p4"/>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2" name="Google Shape;7682;p4"/>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3" name="Google Shape;7683;p4"/>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4" name="Google Shape;7684;p4"/>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5" name="Google Shape;7685;p4"/>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6" name="Google Shape;7686;p4"/>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7" name="Google Shape;7687;p4"/>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8" name="Google Shape;7688;p4"/>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9" name="Google Shape;7689;p4"/>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0" name="Google Shape;7690;p4"/>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1" name="Google Shape;7691;p4"/>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2" name="Google Shape;7692;p4"/>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3" name="Google Shape;7693;p4"/>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4" name="Google Shape;7694;p4"/>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5" name="Google Shape;7695;p4"/>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6" name="Google Shape;7696;p4"/>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7" name="Google Shape;7697;p4"/>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8" name="Google Shape;7698;p4"/>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9" name="Google Shape;7699;p4"/>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0" name="Google Shape;7700;p4"/>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1" name="Google Shape;7701;p4"/>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2" name="Google Shape;7702;p4"/>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3" name="Google Shape;7703;p4"/>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4" name="Google Shape;7704;p4"/>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5" name="Google Shape;7705;p4"/>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6" name="Google Shape;7706;p4"/>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7" name="Google Shape;7707;p4"/>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8" name="Google Shape;7708;p4"/>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9" name="Google Shape;7709;p4"/>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0" name="Google Shape;7710;p4"/>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1" name="Google Shape;7711;p4"/>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2" name="Google Shape;7712;p4"/>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3" name="Google Shape;7713;p4"/>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4" name="Google Shape;7714;p4"/>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5" name="Google Shape;7715;p4"/>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6" name="Google Shape;7716;p4"/>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7" name="Google Shape;7717;p4"/>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8" name="Google Shape;7718;p4"/>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9" name="Google Shape;7719;p4"/>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0" name="Google Shape;7720;p4"/>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1" name="Google Shape;7721;p4"/>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2" name="Google Shape;7722;p4"/>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3" name="Google Shape;7723;p4"/>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4" name="Google Shape;7724;p4"/>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5" name="Google Shape;7725;p4"/>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6" name="Google Shape;7726;p4"/>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7" name="Google Shape;7727;p4"/>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8" name="Google Shape;7728;p4"/>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9" name="Google Shape;7729;p4"/>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0" name="Google Shape;7730;p4"/>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1" name="Google Shape;7731;p4"/>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2" name="Google Shape;7732;p4"/>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3" name="Google Shape;7733;p4"/>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4" name="Google Shape;7734;p4"/>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5" name="Google Shape;7735;p4"/>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6" name="Google Shape;7736;p4"/>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7" name="Google Shape;7737;p4"/>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8" name="Google Shape;7738;p4"/>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9" name="Google Shape;7739;p4"/>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0" name="Google Shape;7740;p4"/>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1" name="Google Shape;7741;p4"/>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2" name="Google Shape;7742;p4"/>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3" name="Google Shape;7743;p4"/>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4" name="Google Shape;7744;p4"/>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5" name="Google Shape;7745;p4"/>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6" name="Google Shape;7746;p4"/>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7" name="Google Shape;7747;p4"/>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8" name="Google Shape;7748;p4"/>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9" name="Google Shape;7749;p4"/>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0" name="Google Shape;7750;p4"/>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1" name="Google Shape;7751;p4"/>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2" name="Google Shape;7752;p4"/>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3" name="Google Shape;7753;p4"/>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4" name="Google Shape;7754;p4"/>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5" name="Google Shape;7755;p4"/>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6" name="Google Shape;7756;p4"/>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7" name="Google Shape;7757;p4"/>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8" name="Google Shape;7758;p4"/>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9" name="Google Shape;7759;p4"/>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0" name="Google Shape;7760;p4"/>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1" name="Google Shape;7761;p4"/>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2" name="Google Shape;7762;p4"/>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3" name="Google Shape;7763;p4"/>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4" name="Google Shape;7764;p4"/>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5" name="Google Shape;7765;p4"/>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6" name="Google Shape;7766;p4"/>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7" name="Google Shape;7767;p4"/>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8" name="Google Shape;7768;p4"/>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9" name="Google Shape;7769;p4"/>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0" name="Google Shape;7770;p4"/>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1" name="Google Shape;7771;p4"/>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2" name="Google Shape;7772;p4"/>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3" name="Google Shape;7773;p4"/>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4" name="Google Shape;7774;p4"/>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5" name="Google Shape;7775;p4"/>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6" name="Google Shape;7776;p4"/>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7" name="Google Shape;7777;p4"/>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8" name="Google Shape;7778;p4"/>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9" name="Google Shape;7779;p4"/>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0" name="Google Shape;7780;p4"/>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1" name="Google Shape;7781;p4"/>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2" name="Google Shape;7782;p4"/>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3" name="Google Shape;7783;p4"/>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4" name="Google Shape;7784;p4"/>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5" name="Google Shape;7785;p4"/>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6" name="Google Shape;7786;p4"/>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7" name="Google Shape;7787;p4"/>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8" name="Google Shape;7788;p4"/>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9" name="Google Shape;7789;p4"/>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0" name="Google Shape;7790;p4"/>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1" name="Google Shape;7791;p4"/>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2" name="Google Shape;7792;p4"/>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3" name="Google Shape;7793;p4"/>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4" name="Google Shape;7794;p4"/>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5" name="Google Shape;7795;p4"/>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6" name="Google Shape;7796;p4"/>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7" name="Google Shape;7797;p4"/>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8" name="Google Shape;7798;p4"/>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9" name="Google Shape;7799;p4"/>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0" name="Google Shape;7800;p4"/>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1" name="Google Shape;7801;p4"/>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2" name="Google Shape;7802;p4"/>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3" name="Google Shape;7803;p4"/>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4" name="Google Shape;7804;p4"/>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5" name="Google Shape;7805;p4"/>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6" name="Google Shape;7806;p4"/>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7" name="Google Shape;7807;p4"/>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8" name="Google Shape;7808;p4"/>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9" name="Google Shape;7809;p4"/>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0" name="Google Shape;7810;p4"/>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1" name="Google Shape;7811;p4"/>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2" name="Google Shape;7812;p4"/>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3" name="Google Shape;7813;p4"/>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4" name="Google Shape;7814;p4"/>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5" name="Google Shape;7815;p4"/>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6" name="Google Shape;7816;p4"/>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7" name="Google Shape;7817;p4"/>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8" name="Google Shape;7818;p4"/>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9" name="Google Shape;7819;p4"/>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0" name="Google Shape;7820;p4"/>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1" name="Google Shape;7821;p4"/>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2" name="Google Shape;7822;p4"/>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3" name="Google Shape;7823;p4"/>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4" name="Google Shape;7824;p4"/>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5" name="Google Shape;7825;p4"/>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6" name="Google Shape;7826;p4"/>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7" name="Google Shape;7827;p4"/>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8" name="Google Shape;7828;p4"/>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9" name="Google Shape;7829;p4"/>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0" name="Google Shape;7830;p4"/>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1" name="Google Shape;7831;p4"/>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2" name="Google Shape;7832;p4"/>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3" name="Google Shape;7833;p4"/>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4" name="Google Shape;7834;p4"/>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5" name="Google Shape;7835;p4"/>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6" name="Google Shape;7836;p4"/>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7" name="Google Shape;7837;p4"/>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8" name="Google Shape;7838;p4"/>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9" name="Google Shape;7839;p4"/>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0" name="Google Shape;7840;p4"/>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1" name="Google Shape;7841;p4"/>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2" name="Google Shape;7842;p4"/>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3" name="Google Shape;7843;p4"/>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4" name="Google Shape;7844;p4"/>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5" name="Google Shape;7845;p4"/>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6" name="Google Shape;7846;p4"/>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7" name="Google Shape;7847;p4"/>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8" name="Google Shape;7848;p4"/>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9" name="Google Shape;7849;p4"/>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0" name="Google Shape;7850;p4"/>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1" name="Google Shape;7851;p4"/>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2" name="Google Shape;7852;p4"/>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3" name="Google Shape;7853;p4"/>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4" name="Google Shape;7854;p4"/>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5" name="Google Shape;7855;p4"/>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6" name="Google Shape;7856;p4"/>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7" name="Google Shape;7857;p4"/>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8" name="Google Shape;7858;p4"/>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9" name="Google Shape;7859;p4"/>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0" name="Google Shape;7860;p4"/>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1" name="Google Shape;7861;p4"/>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2" name="Google Shape;7862;p4"/>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3" name="Google Shape;7863;p4"/>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4" name="Google Shape;7864;p4"/>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5" name="Google Shape;7865;p4"/>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6" name="Google Shape;7866;p4"/>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7" name="Google Shape;7867;p4"/>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8" name="Google Shape;7868;p4"/>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9" name="Google Shape;7869;p4"/>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0" name="Google Shape;7870;p4"/>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1" name="Google Shape;7871;p4"/>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2" name="Google Shape;7872;p4"/>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3" name="Google Shape;7873;p4"/>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4" name="Google Shape;7874;p4"/>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5" name="Google Shape;7875;p4"/>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6" name="Google Shape;7876;p4"/>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7" name="Google Shape;7877;p4"/>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8" name="Google Shape;7878;p4"/>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9" name="Google Shape;7879;p4"/>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0" name="Google Shape;7880;p4"/>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1" name="Google Shape;7881;p4"/>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2" name="Google Shape;7882;p4"/>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3" name="Google Shape;7883;p4"/>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4" name="Google Shape;7884;p4"/>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5" name="Google Shape;7885;p4"/>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6" name="Google Shape;7886;p4"/>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7" name="Google Shape;7887;p4"/>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8" name="Google Shape;7888;p4"/>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9" name="Google Shape;7889;p4"/>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0" name="Google Shape;7890;p4"/>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1" name="Google Shape;7891;p4"/>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2" name="Google Shape;7892;p4"/>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3" name="Google Shape;7893;p4"/>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4" name="Google Shape;7894;p4"/>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5" name="Google Shape;7895;p4"/>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6" name="Google Shape;7896;p4"/>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7" name="Google Shape;7897;p4"/>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8" name="Google Shape;7898;p4"/>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9" name="Google Shape;7899;p4"/>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0" name="Google Shape;7900;p4"/>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1" name="Google Shape;7901;p4"/>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2" name="Google Shape;7902;p4"/>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3" name="Google Shape;7903;p4"/>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4" name="Google Shape;7904;p4"/>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5" name="Google Shape;7905;p4"/>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6" name="Google Shape;7906;p4"/>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7" name="Google Shape;7907;p4"/>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8" name="Google Shape;7908;p4"/>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9" name="Google Shape;7909;p4"/>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0" name="Google Shape;7910;p4"/>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1" name="Google Shape;7911;p4"/>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2" name="Google Shape;7912;p4"/>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3" name="Google Shape;7913;p4"/>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4" name="Google Shape;7914;p4"/>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5" name="Google Shape;7915;p4"/>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6" name="Google Shape;7916;p4"/>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7" name="Google Shape;7917;p4"/>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8" name="Google Shape;7918;p4"/>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9" name="Google Shape;7919;p4"/>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0" name="Google Shape;7920;p4"/>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1" name="Google Shape;7921;p4"/>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2" name="Google Shape;7922;p4"/>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3" name="Google Shape;7923;p4"/>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4" name="Google Shape;7924;p4"/>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5" name="Google Shape;7925;p4"/>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6" name="Google Shape;7926;p4"/>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7" name="Google Shape;7927;p4"/>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8" name="Google Shape;7928;p4"/>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9" name="Google Shape;7929;p4"/>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0" name="Google Shape;7930;p4"/>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1" name="Google Shape;7931;p4"/>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2" name="Google Shape;7932;p4"/>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3" name="Google Shape;7933;p4"/>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4" name="Google Shape;7934;p4"/>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5" name="Google Shape;7935;p4"/>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6" name="Google Shape;7936;p4"/>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7" name="Google Shape;7937;p4"/>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8" name="Google Shape;7938;p4"/>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9" name="Google Shape;7939;p4"/>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0" name="Google Shape;7940;p4"/>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1" name="Google Shape;7941;p4"/>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2" name="Google Shape;7942;p4"/>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3" name="Google Shape;7943;p4"/>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4" name="Google Shape;7944;p4"/>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5" name="Google Shape;7945;p4"/>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6" name="Google Shape;7946;p4"/>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7" name="Google Shape;7947;p4"/>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8" name="Google Shape;7948;p4"/>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9" name="Google Shape;7949;p4"/>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0" name="Google Shape;7950;p4"/>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1" name="Google Shape;7951;p4"/>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2" name="Google Shape;7952;p4"/>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3" name="Google Shape;7953;p4"/>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4" name="Google Shape;7954;p4"/>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5" name="Google Shape;7955;p4"/>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6" name="Google Shape;7956;p4"/>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7" name="Google Shape;7957;p4"/>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8" name="Google Shape;7958;p4"/>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9" name="Google Shape;7959;p4"/>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0" name="Google Shape;7960;p4"/>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1" name="Google Shape;7961;p4"/>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2" name="Google Shape;7962;p4"/>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3" name="Google Shape;7963;p4"/>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4" name="Google Shape;7964;p4"/>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5" name="Google Shape;7965;p4"/>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6" name="Google Shape;7966;p4"/>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7" name="Google Shape;7967;p4"/>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8" name="Google Shape;7968;p4"/>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9" name="Google Shape;7969;p4"/>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0" name="Google Shape;7970;p4"/>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1" name="Google Shape;7971;p4"/>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2" name="Google Shape;7972;p4"/>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3" name="Google Shape;7973;p4"/>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4" name="Google Shape;7974;p4"/>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5" name="Google Shape;7975;p4"/>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6" name="Google Shape;7976;p4"/>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7" name="Google Shape;7977;p4"/>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8" name="Google Shape;7978;p4"/>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9" name="Google Shape;7979;p4"/>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0" name="Google Shape;7980;p4"/>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1" name="Google Shape;7981;p4"/>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2" name="Google Shape;7982;p4"/>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3" name="Google Shape;7983;p4"/>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4" name="Google Shape;7984;p4"/>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5" name="Google Shape;7985;p4"/>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6" name="Google Shape;7986;p4"/>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7" name="Google Shape;7987;p4"/>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8" name="Google Shape;7988;p4"/>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9" name="Google Shape;7989;p4"/>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0" name="Google Shape;7990;p4"/>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1" name="Google Shape;7991;p4"/>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2" name="Google Shape;7992;p4"/>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3" name="Google Shape;7993;p4"/>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4" name="Google Shape;7994;p4"/>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5" name="Google Shape;7995;p4"/>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6" name="Google Shape;7996;p4"/>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7" name="Google Shape;7997;p4"/>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8" name="Google Shape;7998;p4"/>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9" name="Google Shape;7999;p4"/>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0" name="Google Shape;8000;p4"/>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1" name="Google Shape;8001;p4"/>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2" name="Google Shape;8002;p4"/>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3" name="Google Shape;8003;p4"/>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4" name="Google Shape;8004;p4"/>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5" name="Google Shape;8005;p4"/>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6" name="Google Shape;8006;p4"/>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7" name="Google Shape;8007;p4"/>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8" name="Google Shape;8008;p4"/>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9" name="Google Shape;8009;p4"/>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0" name="Google Shape;8010;p4"/>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1" name="Google Shape;8011;p4"/>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2" name="Google Shape;8012;p4"/>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3" name="Google Shape;8013;p4"/>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4" name="Google Shape;8014;p4"/>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5" name="Google Shape;8015;p4"/>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6" name="Google Shape;8016;p4"/>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7" name="Google Shape;8017;p4"/>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8" name="Google Shape;8018;p4"/>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9" name="Google Shape;8019;p4"/>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0" name="Google Shape;8020;p4"/>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1" name="Google Shape;8021;p4"/>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2" name="Google Shape;8022;p4"/>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3" name="Google Shape;8023;p4"/>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4" name="Google Shape;8024;p4"/>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5" name="Google Shape;8025;p4"/>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6" name="Google Shape;8026;p4"/>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7" name="Google Shape;8027;p4"/>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8" name="Google Shape;8028;p4"/>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9" name="Google Shape;8029;p4"/>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0" name="Google Shape;8030;p4"/>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1" name="Google Shape;8031;p4"/>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2" name="Google Shape;8032;p4"/>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3" name="Google Shape;8033;p4"/>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4" name="Google Shape;8034;p4"/>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5" name="Google Shape;8035;p4"/>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6" name="Google Shape;8036;p4"/>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7" name="Google Shape;8037;p4"/>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8" name="Google Shape;8038;p4"/>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9" name="Google Shape;8039;p4"/>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0" name="Google Shape;8040;p4"/>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1" name="Google Shape;8041;p4"/>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2" name="Google Shape;8042;p4"/>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3" name="Google Shape;8043;p4"/>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4" name="Google Shape;8044;p4"/>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5" name="Google Shape;8045;p4"/>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6" name="Google Shape;8046;p4"/>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7" name="Google Shape;8047;p4"/>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8" name="Google Shape;8048;p4"/>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9" name="Google Shape;8049;p4"/>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0" name="Google Shape;8050;p4"/>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1" name="Google Shape;8051;p4"/>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2" name="Google Shape;8052;p4"/>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3" name="Google Shape;8053;p4"/>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4" name="Google Shape;8054;p4"/>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5" name="Google Shape;8055;p4"/>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6" name="Google Shape;8056;p4"/>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7" name="Google Shape;8057;p4"/>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8" name="Google Shape;8058;p4"/>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9" name="Google Shape;8059;p4"/>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0" name="Google Shape;8060;p4"/>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1" name="Google Shape;8061;p4"/>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2" name="Google Shape;8062;p4"/>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3" name="Google Shape;8063;p4"/>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4" name="Google Shape;8064;p4"/>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5" name="Google Shape;8065;p4"/>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6" name="Google Shape;8066;p4"/>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7" name="Google Shape;8067;p4"/>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8" name="Google Shape;8068;p4"/>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9" name="Google Shape;8069;p4"/>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0" name="Google Shape;8070;p4"/>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1" name="Google Shape;8071;p4"/>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2" name="Google Shape;8072;p4"/>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3" name="Google Shape;8073;p4"/>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4" name="Google Shape;8074;p4"/>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5" name="Google Shape;8075;p4"/>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6" name="Google Shape;8076;p4"/>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7" name="Google Shape;8077;p4"/>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8" name="Google Shape;8078;p4"/>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9" name="Google Shape;8079;p4"/>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0" name="Google Shape;8080;p4"/>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1" name="Google Shape;8081;p4"/>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2" name="Google Shape;8082;p4"/>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11665833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nd two columns" userDrawn="1">
  <p:cSld name="Title and two columns">
    <p:spTree>
      <p:nvGrpSpPr>
        <p:cNvPr id="1" name="Shape 8086"/>
        <p:cNvGrpSpPr/>
        <p:nvPr/>
      </p:nvGrpSpPr>
      <p:grpSpPr>
        <a:xfrm>
          <a:off x="0" y="0"/>
          <a:ext cx="0" cy="0"/>
          <a:chOff x="0" y="0"/>
          <a:chExt cx="0" cy="0"/>
        </a:xfrm>
      </p:grpSpPr>
      <p:grpSp>
        <p:nvGrpSpPr>
          <p:cNvPr id="8087" name="Google Shape;8087;p5"/>
          <p:cNvGrpSpPr/>
          <p:nvPr/>
        </p:nvGrpSpPr>
        <p:grpSpPr>
          <a:xfrm>
            <a:off x="0" y="0"/>
            <a:ext cx="12192000" cy="6858000"/>
            <a:chOff x="0" y="0"/>
            <a:chExt cx="9144000" cy="5143500"/>
          </a:xfrm>
        </p:grpSpPr>
        <p:sp>
          <p:nvSpPr>
            <p:cNvPr id="8088" name="Google Shape;8088;p5"/>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9" name="Google Shape;8089;p5"/>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0" name="Google Shape;8090;p5"/>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1" name="Google Shape;8091;p5"/>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2" name="Google Shape;8092;p5"/>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3" name="Google Shape;8093;p5"/>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4" name="Google Shape;8094;p5"/>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5" name="Google Shape;8095;p5"/>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6" name="Google Shape;8096;p5"/>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7" name="Google Shape;8097;p5"/>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8" name="Google Shape;8098;p5"/>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9" name="Google Shape;8099;p5"/>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0" name="Google Shape;8100;p5"/>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1" name="Google Shape;8101;p5"/>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2" name="Google Shape;8102;p5"/>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3" name="Google Shape;8103;p5"/>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4" name="Google Shape;8104;p5"/>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5" name="Google Shape;8105;p5"/>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6" name="Google Shape;8106;p5"/>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7" name="Google Shape;8107;p5"/>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8" name="Google Shape;8108;p5"/>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9" name="Google Shape;8109;p5"/>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0" name="Google Shape;8110;p5"/>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1" name="Google Shape;8111;p5"/>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2" name="Google Shape;8112;p5"/>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3" name="Google Shape;8113;p5"/>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4" name="Google Shape;8114;p5"/>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5" name="Google Shape;8115;p5"/>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6" name="Google Shape;8116;p5"/>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7" name="Google Shape;8117;p5"/>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8" name="Google Shape;8118;p5"/>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9" name="Google Shape;8119;p5"/>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0" name="Google Shape;8120;p5"/>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1" name="Google Shape;8121;p5"/>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2" name="Google Shape;8122;p5"/>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3" name="Google Shape;8123;p5"/>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4" name="Google Shape;8124;p5"/>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5" name="Google Shape;8125;p5"/>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6" name="Google Shape;8126;p5"/>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7" name="Google Shape;8127;p5"/>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8" name="Google Shape;8128;p5"/>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9" name="Google Shape;8129;p5"/>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0" name="Google Shape;8130;p5"/>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1" name="Google Shape;8131;p5"/>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2" name="Google Shape;8132;p5"/>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3" name="Google Shape;8133;p5"/>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4" name="Google Shape;8134;p5"/>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5" name="Google Shape;8135;p5"/>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6" name="Google Shape;8136;p5"/>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7" name="Google Shape;8137;p5"/>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8" name="Google Shape;8138;p5"/>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9" name="Google Shape;8139;p5"/>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0" name="Google Shape;8140;p5"/>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1" name="Google Shape;8141;p5"/>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2" name="Google Shape;8142;p5"/>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3" name="Google Shape;8143;p5"/>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4" name="Google Shape;8144;p5"/>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5" name="Google Shape;8145;p5"/>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6" name="Google Shape;8146;p5"/>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7" name="Google Shape;8147;p5"/>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8" name="Google Shape;8148;p5"/>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9" name="Google Shape;8149;p5"/>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0" name="Google Shape;8150;p5"/>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1" name="Google Shape;8151;p5"/>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2" name="Google Shape;8152;p5"/>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3" name="Google Shape;8153;p5"/>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4" name="Google Shape;8154;p5"/>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5" name="Google Shape;8155;p5"/>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6" name="Google Shape;8156;p5"/>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7" name="Google Shape;8157;p5"/>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8" name="Google Shape;8158;p5"/>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9" name="Google Shape;8159;p5"/>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0" name="Google Shape;8160;p5"/>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1" name="Google Shape;8161;p5"/>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2" name="Google Shape;8162;p5"/>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3" name="Google Shape;8163;p5"/>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4" name="Google Shape;8164;p5"/>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5" name="Google Shape;8165;p5"/>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6" name="Google Shape;8166;p5"/>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7" name="Google Shape;8167;p5"/>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8" name="Google Shape;8168;p5"/>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9" name="Google Shape;8169;p5"/>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0" name="Google Shape;8170;p5"/>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1" name="Google Shape;8171;p5"/>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2" name="Google Shape;8172;p5"/>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3" name="Google Shape;8173;p5"/>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4" name="Google Shape;8174;p5"/>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5" name="Google Shape;8175;p5"/>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6" name="Google Shape;8176;p5"/>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7" name="Google Shape;8177;p5"/>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8" name="Google Shape;8178;p5"/>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9" name="Google Shape;8179;p5"/>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0" name="Google Shape;8180;p5"/>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1" name="Google Shape;8181;p5"/>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2" name="Google Shape;8182;p5"/>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3" name="Google Shape;8183;p5"/>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4" name="Google Shape;8184;p5"/>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5" name="Google Shape;8185;p5"/>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6" name="Google Shape;8186;p5"/>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7" name="Google Shape;8187;p5"/>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8" name="Google Shape;8188;p5"/>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9" name="Google Shape;8189;p5"/>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0" name="Google Shape;8190;p5"/>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1" name="Google Shape;8191;p5"/>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2" name="Google Shape;8192;p5"/>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3" name="Google Shape;8193;p5"/>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4" name="Google Shape;8194;p5"/>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5" name="Google Shape;8195;p5"/>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6" name="Google Shape;8196;p5"/>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7" name="Google Shape;8197;p5"/>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8" name="Google Shape;8198;p5"/>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9" name="Google Shape;8199;p5"/>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0" name="Google Shape;8200;p5"/>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1" name="Google Shape;8201;p5"/>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2" name="Google Shape;8202;p5"/>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3" name="Google Shape;8203;p5"/>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4" name="Google Shape;8204;p5"/>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5" name="Google Shape;8205;p5"/>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6" name="Google Shape;8206;p5"/>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7" name="Google Shape;8207;p5"/>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8" name="Google Shape;8208;p5"/>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9" name="Google Shape;8209;p5"/>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0" name="Google Shape;8210;p5"/>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1" name="Google Shape;8211;p5"/>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2" name="Google Shape;8212;p5"/>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3" name="Google Shape;8213;p5"/>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4" name="Google Shape;8214;p5"/>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5" name="Google Shape;8215;p5"/>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6" name="Google Shape;8216;p5"/>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7" name="Google Shape;8217;p5"/>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8" name="Google Shape;8218;p5"/>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9" name="Google Shape;8219;p5"/>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0" name="Google Shape;8220;p5"/>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1" name="Google Shape;8221;p5"/>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2" name="Google Shape;8222;p5"/>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3" name="Google Shape;8223;p5"/>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4" name="Google Shape;8224;p5"/>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5" name="Google Shape;8225;p5"/>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6" name="Google Shape;8226;p5"/>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7" name="Google Shape;8227;p5"/>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8" name="Google Shape;8228;p5"/>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9" name="Google Shape;8229;p5"/>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0" name="Google Shape;8230;p5"/>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1" name="Google Shape;8231;p5"/>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2" name="Google Shape;8232;p5"/>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3" name="Google Shape;8233;p5"/>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4" name="Google Shape;8234;p5"/>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5" name="Google Shape;8235;p5"/>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6" name="Google Shape;8236;p5"/>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7" name="Google Shape;8237;p5"/>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8" name="Google Shape;8238;p5"/>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9" name="Google Shape;8239;p5"/>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0" name="Google Shape;8240;p5"/>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1" name="Google Shape;8241;p5"/>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2" name="Google Shape;8242;p5"/>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3" name="Google Shape;8243;p5"/>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4" name="Google Shape;8244;p5"/>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5" name="Google Shape;8245;p5"/>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6" name="Google Shape;8246;p5"/>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7" name="Google Shape;8247;p5"/>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8" name="Google Shape;8248;p5"/>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9" name="Google Shape;8249;p5"/>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0" name="Google Shape;8250;p5"/>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1" name="Google Shape;8251;p5"/>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2" name="Google Shape;8252;p5"/>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3" name="Google Shape;8253;p5"/>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4" name="Google Shape;8254;p5"/>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5" name="Google Shape;8255;p5"/>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6" name="Google Shape;8256;p5"/>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7" name="Google Shape;8257;p5"/>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8" name="Google Shape;8258;p5"/>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9" name="Google Shape;8259;p5"/>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0" name="Google Shape;8260;p5"/>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1" name="Google Shape;8261;p5"/>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2" name="Google Shape;8262;p5"/>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3" name="Google Shape;8263;p5"/>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4" name="Google Shape;8264;p5"/>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5" name="Google Shape;8265;p5"/>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6" name="Google Shape;8266;p5"/>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7" name="Google Shape;8267;p5"/>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8" name="Google Shape;8268;p5"/>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9" name="Google Shape;8269;p5"/>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0" name="Google Shape;8270;p5"/>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1" name="Google Shape;8271;p5"/>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2" name="Google Shape;8272;p5"/>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3" name="Google Shape;8273;p5"/>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4" name="Google Shape;8274;p5"/>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5" name="Google Shape;8275;p5"/>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6" name="Google Shape;8276;p5"/>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7" name="Google Shape;8277;p5"/>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8" name="Google Shape;8278;p5"/>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9" name="Google Shape;8279;p5"/>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0" name="Google Shape;8280;p5"/>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1" name="Google Shape;8281;p5"/>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2" name="Google Shape;8282;p5"/>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3" name="Google Shape;8283;p5"/>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4" name="Google Shape;8284;p5"/>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5" name="Google Shape;8285;p5"/>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6" name="Google Shape;8286;p5"/>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7" name="Google Shape;8287;p5"/>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8" name="Google Shape;8288;p5"/>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9" name="Google Shape;8289;p5"/>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0" name="Google Shape;8290;p5"/>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1" name="Google Shape;8291;p5"/>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2" name="Google Shape;8292;p5"/>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3" name="Google Shape;8293;p5"/>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4" name="Google Shape;8294;p5"/>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5" name="Google Shape;8295;p5"/>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6" name="Google Shape;8296;p5"/>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7" name="Google Shape;8297;p5"/>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8" name="Google Shape;8298;p5"/>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9" name="Google Shape;8299;p5"/>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0" name="Google Shape;8300;p5"/>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1" name="Google Shape;8301;p5"/>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2" name="Google Shape;8302;p5"/>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3" name="Google Shape;8303;p5"/>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4" name="Google Shape;8304;p5"/>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5" name="Google Shape;8305;p5"/>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6" name="Google Shape;8306;p5"/>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7" name="Google Shape;8307;p5"/>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8" name="Google Shape;8308;p5"/>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9" name="Google Shape;8309;p5"/>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0" name="Google Shape;8310;p5"/>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1" name="Google Shape;8311;p5"/>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2" name="Google Shape;8312;p5"/>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3" name="Google Shape;8313;p5"/>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4" name="Google Shape;8314;p5"/>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5" name="Google Shape;8315;p5"/>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6" name="Google Shape;8316;p5"/>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7" name="Google Shape;8317;p5"/>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8" name="Google Shape;8318;p5"/>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9" name="Google Shape;8319;p5"/>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0" name="Google Shape;8320;p5"/>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1" name="Google Shape;8321;p5"/>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2" name="Google Shape;8322;p5"/>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3" name="Google Shape;8323;p5"/>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4" name="Google Shape;8324;p5"/>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5" name="Google Shape;8325;p5"/>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6" name="Google Shape;8326;p5"/>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7" name="Google Shape;8327;p5"/>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8" name="Google Shape;8328;p5"/>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9" name="Google Shape;8329;p5"/>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0" name="Google Shape;8330;p5"/>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1" name="Google Shape;8331;p5"/>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2" name="Google Shape;8332;p5"/>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3" name="Google Shape;8333;p5"/>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4" name="Google Shape;8334;p5"/>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5" name="Google Shape;8335;p5"/>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6" name="Google Shape;8336;p5"/>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7" name="Google Shape;8337;p5"/>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8" name="Google Shape;8338;p5"/>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9" name="Google Shape;8339;p5"/>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0" name="Google Shape;8340;p5"/>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1" name="Google Shape;8341;p5"/>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2" name="Google Shape;8342;p5"/>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3" name="Google Shape;8343;p5"/>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4" name="Google Shape;8344;p5"/>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5" name="Google Shape;8345;p5"/>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6" name="Google Shape;8346;p5"/>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7" name="Google Shape;8347;p5"/>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8" name="Google Shape;8348;p5"/>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9" name="Google Shape;8349;p5"/>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0" name="Google Shape;8350;p5"/>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1" name="Google Shape;8351;p5"/>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2" name="Google Shape;8352;p5"/>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3" name="Google Shape;8353;p5"/>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4" name="Google Shape;8354;p5"/>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5" name="Google Shape;8355;p5"/>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6" name="Google Shape;8356;p5"/>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7" name="Google Shape;8357;p5"/>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8" name="Google Shape;8358;p5"/>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9" name="Google Shape;8359;p5"/>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0" name="Google Shape;8360;p5"/>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1" name="Google Shape;8361;p5"/>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2" name="Google Shape;8362;p5"/>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3" name="Google Shape;8363;p5"/>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4" name="Google Shape;8364;p5"/>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5" name="Google Shape;8365;p5"/>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6" name="Google Shape;8366;p5"/>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7" name="Google Shape;8367;p5"/>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8" name="Google Shape;8368;p5"/>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9" name="Google Shape;8369;p5"/>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0" name="Google Shape;8370;p5"/>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1" name="Google Shape;8371;p5"/>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2" name="Google Shape;8372;p5"/>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3" name="Google Shape;8373;p5"/>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4" name="Google Shape;8374;p5"/>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5" name="Google Shape;8375;p5"/>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6" name="Google Shape;8376;p5"/>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7" name="Google Shape;8377;p5"/>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8" name="Google Shape;8378;p5"/>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9" name="Google Shape;8379;p5"/>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0" name="Google Shape;8380;p5"/>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1" name="Google Shape;8381;p5"/>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2" name="Google Shape;8382;p5"/>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3" name="Google Shape;8383;p5"/>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4" name="Google Shape;8384;p5"/>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5" name="Google Shape;8385;p5"/>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6" name="Google Shape;8386;p5"/>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7" name="Google Shape;8387;p5"/>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8" name="Google Shape;8388;p5"/>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9" name="Google Shape;8389;p5"/>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0" name="Google Shape;8390;p5"/>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1" name="Google Shape;8391;p5"/>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2" name="Google Shape;8392;p5"/>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3" name="Google Shape;8393;p5"/>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4" name="Google Shape;8394;p5"/>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5" name="Google Shape;8395;p5"/>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6" name="Google Shape;8396;p5"/>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7" name="Google Shape;8397;p5"/>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8" name="Google Shape;8398;p5"/>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9" name="Google Shape;8399;p5"/>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0" name="Google Shape;8400;p5"/>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1" name="Google Shape;8401;p5"/>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2" name="Google Shape;8402;p5"/>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3" name="Google Shape;8403;p5"/>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4" name="Google Shape;8404;p5"/>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5" name="Google Shape;8405;p5"/>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6" name="Google Shape;8406;p5"/>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7" name="Google Shape;8407;p5"/>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8" name="Google Shape;8408;p5"/>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9" name="Google Shape;8409;p5"/>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0" name="Google Shape;8410;p5"/>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1" name="Google Shape;8411;p5"/>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2" name="Google Shape;8412;p5"/>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3" name="Google Shape;8413;p5"/>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4" name="Google Shape;8414;p5"/>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5" name="Google Shape;8415;p5"/>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6" name="Google Shape;8416;p5"/>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7" name="Google Shape;8417;p5"/>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8" name="Google Shape;8418;p5"/>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9" name="Google Shape;8419;p5"/>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0" name="Google Shape;8420;p5"/>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1" name="Google Shape;8421;p5"/>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2" name="Google Shape;8422;p5"/>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3" name="Google Shape;8423;p5"/>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4" name="Google Shape;8424;p5"/>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5" name="Google Shape;8425;p5"/>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6" name="Google Shape;8426;p5"/>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7" name="Google Shape;8427;p5"/>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8" name="Google Shape;8428;p5"/>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9" name="Google Shape;8429;p5"/>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0" name="Google Shape;8430;p5"/>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1" name="Google Shape;8431;p5"/>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2" name="Google Shape;8432;p5"/>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3" name="Google Shape;8433;p5"/>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4" name="Google Shape;8434;p5"/>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5" name="Google Shape;8435;p5"/>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6" name="Google Shape;8436;p5"/>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7" name="Google Shape;8437;p5"/>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8" name="Google Shape;8438;p5"/>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9" name="Google Shape;8439;p5"/>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0" name="Google Shape;8440;p5"/>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1" name="Google Shape;8441;p5"/>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2" name="Google Shape;8442;p5"/>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3" name="Google Shape;8443;p5"/>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4" name="Google Shape;8444;p5"/>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5" name="Google Shape;8445;p5"/>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6" name="Google Shape;8446;p5"/>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7" name="Google Shape;8447;p5"/>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8" name="Google Shape;8448;p5"/>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9" name="Google Shape;8449;p5"/>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0" name="Google Shape;8450;p5"/>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1" name="Google Shape;8451;p5"/>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2" name="Google Shape;8452;p5"/>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3" name="Google Shape;8453;p5"/>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4" name="Google Shape;8454;p5"/>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5" name="Google Shape;8455;p5"/>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6" name="Google Shape;8456;p5"/>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7" name="Google Shape;8457;p5"/>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8" name="Google Shape;8458;p5"/>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9" name="Google Shape;8459;p5"/>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0" name="Google Shape;8460;p5"/>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1" name="Google Shape;8461;p5"/>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2" name="Google Shape;8462;p5"/>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3" name="Google Shape;8463;p5"/>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4" name="Google Shape;8464;p5"/>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5" name="Google Shape;8465;p5"/>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6" name="Google Shape;8466;p5"/>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7" name="Google Shape;8467;p5"/>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8" name="Google Shape;8468;p5"/>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9" name="Google Shape;8469;p5"/>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0" name="Google Shape;8470;p5"/>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1" name="Google Shape;8471;p5"/>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2" name="Google Shape;8472;p5"/>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3" name="Google Shape;8473;p5"/>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4" name="Google Shape;8474;p5"/>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5" name="Google Shape;8475;p5"/>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6" name="Google Shape;8476;p5"/>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7" name="Google Shape;8477;p5"/>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8" name="Google Shape;8478;p5"/>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9" name="Google Shape;8479;p5"/>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0" name="Google Shape;8480;p5"/>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1" name="Google Shape;8481;p5"/>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2" name="Google Shape;8482;p5"/>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3" name="Google Shape;8483;p5"/>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4" name="Google Shape;8484;p5"/>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5" name="Google Shape;8485;p5"/>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6" name="Google Shape;8486;p5"/>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7" name="Google Shape;8487;p5"/>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8" name="Google Shape;8488;p5"/>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9" name="Google Shape;8489;p5"/>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0" name="Google Shape;8490;p5"/>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1" name="Google Shape;8491;p5"/>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2" name="Google Shape;8492;p5"/>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3" name="Google Shape;8493;p5"/>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4" name="Google Shape;8494;p5"/>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5" name="Google Shape;8495;p5"/>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6" name="Google Shape;8496;p5"/>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7" name="Google Shape;8497;p5"/>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8" name="Google Shape;8498;p5"/>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9" name="Google Shape;8499;p5"/>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0" name="Google Shape;8500;p5"/>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1" name="Google Shape;8501;p5"/>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2" name="Google Shape;8502;p5"/>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3" name="Google Shape;8503;p5"/>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4" name="Google Shape;8504;p5"/>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5" name="Google Shape;8505;p5"/>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6" name="Google Shape;8506;p5"/>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7" name="Google Shape;8507;p5"/>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8" name="Google Shape;8508;p5"/>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9" name="Google Shape;8509;p5"/>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0" name="Google Shape;8510;p5"/>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1" name="Google Shape;8511;p5"/>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2" name="Google Shape;8512;p5"/>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3" name="Google Shape;8513;p5"/>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4" name="Google Shape;8514;p5"/>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5" name="Google Shape;8515;p5"/>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6" name="Google Shape;8516;p5"/>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7" name="Google Shape;8517;p5"/>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8" name="Google Shape;8518;p5"/>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9" name="Google Shape;8519;p5"/>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0" name="Google Shape;8520;p5"/>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1" name="Google Shape;8521;p5"/>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2" name="Google Shape;8522;p5"/>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3" name="Google Shape;8523;p5"/>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4" name="Google Shape;8524;p5"/>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5" name="Google Shape;8525;p5"/>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6" name="Google Shape;8526;p5"/>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7" name="Google Shape;8527;p5"/>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8" name="Google Shape;8528;p5"/>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9" name="Google Shape;8529;p5"/>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0" name="Google Shape;8530;p5"/>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1" name="Google Shape;8531;p5"/>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2" name="Google Shape;8532;p5"/>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3" name="Google Shape;8533;p5"/>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4" name="Google Shape;8534;p5"/>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5" name="Google Shape;8535;p5"/>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6" name="Google Shape;8536;p5"/>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7" name="Google Shape;8537;p5"/>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8" name="Google Shape;8538;p5"/>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9" name="Google Shape;8539;p5"/>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0" name="Google Shape;8540;p5"/>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1" name="Google Shape;8541;p5"/>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2" name="Google Shape;8542;p5"/>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3" name="Google Shape;8543;p5"/>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4" name="Google Shape;8544;p5"/>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5" name="Google Shape;8545;p5"/>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6" name="Google Shape;8546;p5"/>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7" name="Google Shape;8547;p5"/>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8" name="Google Shape;8548;p5"/>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9" name="Google Shape;8549;p5"/>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0" name="Google Shape;8550;p5"/>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1" name="Google Shape;8551;p5"/>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2" name="Google Shape;8552;p5"/>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3" name="Google Shape;8553;p5"/>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4" name="Google Shape;8554;p5"/>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5" name="Google Shape;8555;p5"/>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6" name="Google Shape;8556;p5"/>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7" name="Google Shape;8557;p5"/>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8" name="Google Shape;8558;p5"/>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9" name="Google Shape;8559;p5"/>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0" name="Google Shape;8560;p5"/>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1" name="Google Shape;8561;p5"/>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2" name="Google Shape;8562;p5"/>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3" name="Google Shape;8563;p5"/>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4" name="Google Shape;8564;p5"/>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5" name="Google Shape;8565;p5"/>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6" name="Google Shape;8566;p5"/>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7" name="Google Shape;8567;p5"/>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8" name="Google Shape;8568;p5"/>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9" name="Google Shape;8569;p5"/>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0" name="Google Shape;8570;p5"/>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1" name="Google Shape;8571;p5"/>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2" name="Google Shape;8572;p5"/>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3" name="Google Shape;8573;p5"/>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4" name="Google Shape;8574;p5"/>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5" name="Google Shape;8575;p5"/>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6" name="Google Shape;8576;p5"/>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7" name="Google Shape;8577;p5"/>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8" name="Google Shape;8578;p5"/>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9" name="Google Shape;8579;p5"/>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0" name="Google Shape;8580;p5"/>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1" name="Google Shape;8581;p5"/>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2" name="Google Shape;8582;p5"/>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3" name="Google Shape;8583;p5"/>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4" name="Google Shape;8584;p5"/>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5" name="Google Shape;8585;p5"/>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6" name="Google Shape;8586;p5"/>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7" name="Google Shape;8587;p5"/>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8" name="Google Shape;8588;p5"/>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9" name="Google Shape;8589;p5"/>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0" name="Google Shape;8590;p5"/>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1" name="Google Shape;8591;p5"/>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2" name="Google Shape;8592;p5"/>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3" name="Google Shape;8593;p5"/>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4" name="Google Shape;8594;p5"/>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5" name="Google Shape;8595;p5"/>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6" name="Google Shape;8596;p5"/>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7" name="Google Shape;8597;p5"/>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8" name="Google Shape;8598;p5"/>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9" name="Google Shape;8599;p5"/>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0" name="Google Shape;8600;p5"/>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1" name="Google Shape;8601;p5"/>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2" name="Google Shape;8602;p5"/>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3" name="Google Shape;8603;p5"/>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4" name="Google Shape;8604;p5"/>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5" name="Google Shape;8605;p5"/>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6" name="Google Shape;8606;p5"/>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7" name="Google Shape;8607;p5"/>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8" name="Google Shape;8608;p5"/>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9" name="Google Shape;8609;p5"/>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0" name="Google Shape;8610;p5"/>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1" name="Google Shape;8611;p5"/>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2" name="Google Shape;8612;p5"/>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3" name="Google Shape;8613;p5"/>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4" name="Google Shape;8614;p5"/>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5" name="Google Shape;8615;p5"/>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6" name="Google Shape;8616;p5"/>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7" name="Google Shape;8617;p5"/>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8" name="Google Shape;8618;p5"/>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9" name="Google Shape;8619;p5"/>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0" name="Google Shape;8620;p5"/>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1" name="Google Shape;8621;p5"/>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2" name="Google Shape;8622;p5"/>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3" name="Google Shape;8623;p5"/>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4" name="Google Shape;8624;p5"/>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5" name="Google Shape;8625;p5"/>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6" name="Google Shape;8626;p5"/>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7" name="Google Shape;8627;p5"/>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8" name="Google Shape;8628;p5"/>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9" name="Google Shape;8629;p5"/>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0" name="Google Shape;8630;p5"/>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1" name="Google Shape;8631;p5"/>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2" name="Google Shape;8632;p5"/>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3" name="Google Shape;8633;p5"/>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4" name="Google Shape;8634;p5"/>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5" name="Google Shape;8635;p5"/>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6" name="Google Shape;8636;p5"/>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7" name="Google Shape;8637;p5"/>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8" name="Google Shape;8638;p5"/>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9" name="Google Shape;8639;p5"/>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0" name="Google Shape;8640;p5"/>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1" name="Google Shape;8641;p5"/>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2" name="Google Shape;8642;p5"/>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3" name="Google Shape;8643;p5"/>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4" name="Google Shape;8644;p5"/>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5" name="Google Shape;8645;p5"/>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6" name="Google Shape;8646;p5"/>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7" name="Google Shape;8647;p5"/>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8" name="Google Shape;8648;p5"/>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9" name="Google Shape;8649;p5"/>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0" name="Google Shape;8650;p5"/>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1" name="Google Shape;8651;p5"/>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2" name="Google Shape;8652;p5"/>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3" name="Google Shape;8653;p5"/>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4" name="Google Shape;8654;p5"/>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5" name="Google Shape;8655;p5"/>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6" name="Google Shape;8656;p5"/>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7" name="Google Shape;8657;p5"/>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8" name="Google Shape;8658;p5"/>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9" name="Google Shape;8659;p5"/>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0" name="Google Shape;8660;p5"/>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1" name="Google Shape;8661;p5"/>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2" name="Google Shape;8662;p5"/>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3" name="Google Shape;8663;p5"/>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4" name="Google Shape;8664;p5"/>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5" name="Google Shape;8665;p5"/>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6" name="Google Shape;8666;p5"/>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7" name="Google Shape;8667;p5"/>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8" name="Google Shape;8668;p5"/>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9" name="Google Shape;8669;p5"/>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0" name="Google Shape;8670;p5"/>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1" name="Google Shape;8671;p5"/>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2" name="Google Shape;8672;p5"/>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3" name="Google Shape;8673;p5"/>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4" name="Google Shape;8674;p5"/>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5" name="Google Shape;8675;p5"/>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6" name="Google Shape;8676;p5"/>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7" name="Google Shape;8677;p5"/>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8" name="Google Shape;8678;p5"/>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9" name="Google Shape;8679;p5"/>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0" name="Google Shape;8680;p5"/>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1" name="Google Shape;8681;p5"/>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2" name="Google Shape;8682;p5"/>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3" name="Google Shape;8683;p5"/>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4" name="Google Shape;8684;p5"/>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5" name="Google Shape;8685;p5"/>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6" name="Google Shape;8686;p5"/>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7" name="Google Shape;8687;p5"/>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8" name="Google Shape;8688;p5"/>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9" name="Google Shape;8689;p5"/>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0" name="Google Shape;8690;p5"/>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1" name="Google Shape;8691;p5"/>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2" name="Google Shape;8692;p5"/>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3" name="Google Shape;8693;p5"/>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4" name="Google Shape;8694;p5"/>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5" name="Google Shape;8695;p5"/>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6" name="Google Shape;8696;p5"/>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7" name="Google Shape;8697;p5"/>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8" name="Google Shape;8698;p5"/>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9" name="Google Shape;8699;p5"/>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0" name="Google Shape;8700;p5"/>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1" name="Google Shape;8701;p5"/>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2" name="Google Shape;8702;p5"/>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3" name="Google Shape;8703;p5"/>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4" name="Google Shape;8704;p5"/>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5" name="Google Shape;8705;p5"/>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6" name="Google Shape;8706;p5"/>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7" name="Google Shape;8707;p5"/>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8" name="Google Shape;8708;p5"/>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9" name="Google Shape;8709;p5"/>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0" name="Google Shape;8710;p5"/>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1" name="Google Shape;8711;p5"/>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2" name="Google Shape;8712;p5"/>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3" name="Google Shape;8713;p5"/>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4" name="Google Shape;8714;p5"/>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5" name="Google Shape;8715;p5"/>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6" name="Google Shape;8716;p5"/>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7" name="Google Shape;8717;p5"/>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8" name="Google Shape;8718;p5"/>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9" name="Google Shape;8719;p5"/>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0" name="Google Shape;8720;p5"/>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1" name="Google Shape;8721;p5"/>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2" name="Google Shape;8722;p5"/>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3" name="Google Shape;8723;p5"/>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4" name="Google Shape;8724;p5"/>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5" name="Google Shape;8725;p5"/>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6" name="Google Shape;8726;p5"/>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7" name="Google Shape;8727;p5"/>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8" name="Google Shape;8728;p5"/>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9" name="Google Shape;8729;p5"/>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0" name="Google Shape;8730;p5"/>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1" name="Google Shape;8731;p5"/>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2" name="Google Shape;8732;p5"/>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3" name="Google Shape;8733;p5"/>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4" name="Google Shape;8734;p5"/>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5" name="Google Shape;8735;p5"/>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6" name="Google Shape;8736;p5"/>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7" name="Google Shape;8737;p5"/>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8" name="Google Shape;8738;p5"/>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9" name="Google Shape;8739;p5"/>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0" name="Google Shape;8740;p5"/>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1" name="Google Shape;8741;p5"/>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2" name="Google Shape;8742;p5"/>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3" name="Google Shape;8743;p5"/>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4" name="Google Shape;8744;p5"/>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5" name="Google Shape;8745;p5"/>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6" name="Google Shape;8746;p5"/>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7" name="Google Shape;8747;p5"/>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8" name="Google Shape;8748;p5"/>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9" name="Google Shape;8749;p5"/>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0" name="Google Shape;8750;p5"/>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1" name="Google Shape;8751;p5"/>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2" name="Google Shape;8752;p5"/>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3" name="Google Shape;8753;p5"/>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4" name="Google Shape;8754;p5"/>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5" name="Google Shape;8755;p5"/>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6" name="Google Shape;8756;p5"/>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7" name="Google Shape;8757;p5"/>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8" name="Google Shape;8758;p5"/>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9" name="Google Shape;8759;p5"/>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0" name="Google Shape;8760;p5"/>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1" name="Google Shape;8761;p5"/>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2" name="Google Shape;8762;p5"/>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3" name="Google Shape;8763;p5"/>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4" name="Google Shape;8764;p5"/>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5" name="Google Shape;8765;p5"/>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6" name="Google Shape;8766;p5"/>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7" name="Google Shape;8767;p5"/>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8" name="Google Shape;8768;p5"/>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9" name="Google Shape;8769;p5"/>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0" name="Google Shape;8770;p5"/>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1" name="Google Shape;8771;p5"/>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2" name="Google Shape;8772;p5"/>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3" name="Google Shape;8773;p5"/>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4" name="Google Shape;8774;p5"/>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5" name="Google Shape;8775;p5"/>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6" name="Google Shape;8776;p5"/>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7" name="Google Shape;8777;p5"/>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8" name="Google Shape;8778;p5"/>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9" name="Google Shape;8779;p5"/>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0" name="Google Shape;8780;p5"/>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1" name="Google Shape;8781;p5"/>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2" name="Google Shape;8782;p5"/>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3" name="Google Shape;8783;p5"/>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4" name="Google Shape;8784;p5"/>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5" name="Google Shape;8785;p5"/>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6" name="Google Shape;8786;p5"/>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7" name="Google Shape;8787;p5"/>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8" name="Google Shape;8788;p5"/>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9" name="Google Shape;8789;p5"/>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0" name="Google Shape;8790;p5"/>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1" name="Google Shape;8791;p5"/>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2" name="Google Shape;8792;p5"/>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3" name="Google Shape;8793;p5"/>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4" name="Google Shape;8794;p5"/>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5" name="Google Shape;8795;p5"/>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6" name="Google Shape;8796;p5"/>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7" name="Google Shape;8797;p5"/>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8" name="Google Shape;8798;p5"/>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9" name="Google Shape;8799;p5"/>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0" name="Google Shape;8800;p5"/>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1" name="Google Shape;8801;p5"/>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2" name="Google Shape;8802;p5"/>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3" name="Google Shape;8803;p5"/>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4" name="Google Shape;8804;p5"/>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5" name="Google Shape;8805;p5"/>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6" name="Google Shape;8806;p5"/>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7" name="Google Shape;8807;p5"/>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8" name="Google Shape;8808;p5"/>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9" name="Google Shape;8809;p5"/>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0" name="Google Shape;8810;p5"/>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1" name="Google Shape;8811;p5"/>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2" name="Google Shape;8812;p5"/>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3" name="Google Shape;8813;p5"/>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4" name="Google Shape;8814;p5"/>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5" name="Google Shape;8815;p5"/>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6" name="Google Shape;8816;p5"/>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7" name="Google Shape;8817;p5"/>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8" name="Google Shape;8818;p5"/>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9" name="Google Shape;8819;p5"/>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0" name="Google Shape;8820;p5"/>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1" name="Google Shape;8821;p5"/>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2" name="Google Shape;8822;p5"/>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3" name="Google Shape;8823;p5"/>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4" name="Google Shape;8824;p5"/>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5" name="Google Shape;8825;p5"/>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6" name="Google Shape;8826;p5"/>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7" name="Google Shape;8827;p5"/>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8" name="Google Shape;8828;p5"/>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9" name="Google Shape;8829;p5"/>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0" name="Google Shape;8830;p5"/>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1" name="Google Shape;8831;p5"/>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2" name="Google Shape;8832;p5"/>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3" name="Google Shape;8833;p5"/>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4" name="Google Shape;8834;p5"/>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5" name="Google Shape;8835;p5"/>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6" name="Google Shape;8836;p5"/>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7" name="Google Shape;8837;p5"/>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8" name="Google Shape;8838;p5"/>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9" name="Google Shape;8839;p5"/>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0" name="Google Shape;8840;p5"/>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1" name="Google Shape;8841;p5"/>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2" name="Google Shape;8842;p5"/>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3" name="Google Shape;8843;p5"/>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4" name="Google Shape;8844;p5"/>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5" name="Google Shape;8845;p5"/>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6" name="Google Shape;8846;p5"/>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7" name="Google Shape;8847;p5"/>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8" name="Google Shape;8848;p5"/>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9" name="Google Shape;8849;p5"/>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0" name="Google Shape;8850;p5"/>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1" name="Google Shape;8851;p5"/>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2" name="Google Shape;8852;p5"/>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3" name="Google Shape;8853;p5"/>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4" name="Google Shape;8854;p5"/>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5" name="Google Shape;8855;p5"/>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6" name="Google Shape;8856;p5"/>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7" name="Google Shape;8857;p5"/>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8" name="Google Shape;8858;p5"/>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9" name="Google Shape;8859;p5"/>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0" name="Google Shape;8860;p5"/>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1" name="Google Shape;8861;p5"/>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2" name="Google Shape;8862;p5"/>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3" name="Google Shape;8863;p5"/>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4" name="Google Shape;8864;p5"/>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5" name="Google Shape;8865;p5"/>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6" name="Google Shape;8866;p5"/>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7" name="Google Shape;8867;p5"/>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8" name="Google Shape;8868;p5"/>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9" name="Google Shape;8869;p5"/>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0" name="Google Shape;8870;p5"/>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1" name="Google Shape;8871;p5"/>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2" name="Google Shape;8872;p5"/>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3" name="Google Shape;8873;p5"/>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4" name="Google Shape;8874;p5"/>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5" name="Google Shape;8875;p5"/>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6" name="Google Shape;8876;p5"/>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7" name="Google Shape;8877;p5"/>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8" name="Google Shape;8878;p5"/>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9" name="Google Shape;8879;p5"/>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0" name="Google Shape;8880;p5"/>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1" name="Google Shape;8881;p5"/>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2" name="Google Shape;8882;p5"/>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3" name="Google Shape;8883;p5"/>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4" name="Google Shape;8884;p5"/>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5" name="Google Shape;8885;p5"/>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6" name="Google Shape;8886;p5"/>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7" name="Google Shape;8887;p5"/>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8" name="Google Shape;8888;p5"/>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9" name="Google Shape;8889;p5"/>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0" name="Google Shape;8890;p5"/>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1" name="Google Shape;8891;p5"/>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2" name="Google Shape;8892;p5"/>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3" name="Google Shape;8893;p5"/>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4" name="Google Shape;8894;p5"/>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5" name="Google Shape;8895;p5"/>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6" name="Google Shape;8896;p5"/>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7" name="Google Shape;8897;p5"/>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8" name="Google Shape;8898;p5"/>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9" name="Google Shape;8899;p5"/>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0" name="Google Shape;8900;p5"/>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1" name="Google Shape;8901;p5"/>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2" name="Google Shape;8902;p5"/>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3" name="Google Shape;8903;p5"/>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4" name="Google Shape;8904;p5"/>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5" name="Google Shape;8905;p5"/>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6" name="Google Shape;8906;p5"/>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7" name="Google Shape;8907;p5"/>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8" name="Google Shape;8908;p5"/>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9" name="Google Shape;8909;p5"/>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0" name="Google Shape;8910;p5"/>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1" name="Google Shape;8911;p5"/>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2" name="Google Shape;8912;p5"/>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3" name="Google Shape;8913;p5"/>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4" name="Google Shape;8914;p5"/>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5" name="Google Shape;8915;p5"/>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6" name="Google Shape;8916;p5"/>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7" name="Google Shape;8917;p5"/>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8" name="Google Shape;8918;p5"/>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9" name="Google Shape;8919;p5"/>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0" name="Google Shape;8920;p5"/>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1" name="Google Shape;8921;p5"/>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2" name="Google Shape;8922;p5"/>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3" name="Google Shape;8923;p5"/>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4" name="Google Shape;8924;p5"/>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5" name="Google Shape;8925;p5"/>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6" name="Google Shape;8926;p5"/>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7" name="Google Shape;8927;p5"/>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8" name="Google Shape;8928;p5"/>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9" name="Google Shape;8929;p5"/>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0" name="Google Shape;8930;p5"/>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1" name="Google Shape;8931;p5"/>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2" name="Google Shape;8932;p5"/>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3" name="Google Shape;8933;p5"/>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4" name="Google Shape;8934;p5"/>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5" name="Google Shape;8935;p5"/>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6" name="Google Shape;8936;p5"/>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7" name="Google Shape;8937;p5"/>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8" name="Google Shape;8938;p5"/>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9" name="Google Shape;8939;p5"/>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0" name="Google Shape;8940;p5"/>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1" name="Google Shape;8941;p5"/>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2" name="Google Shape;8942;p5"/>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3" name="Google Shape;8943;p5"/>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4" name="Google Shape;8944;p5"/>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5" name="Google Shape;8945;p5"/>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6" name="Google Shape;8946;p5"/>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7" name="Google Shape;8947;p5"/>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8" name="Google Shape;8948;p5"/>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9" name="Google Shape;8949;p5"/>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0" name="Google Shape;8950;p5"/>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1" name="Google Shape;8951;p5"/>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2" name="Google Shape;8952;p5"/>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3" name="Google Shape;8953;p5"/>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4" name="Google Shape;8954;p5"/>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5" name="Google Shape;8955;p5"/>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6" name="Google Shape;8956;p5"/>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7" name="Google Shape;8957;p5"/>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8" name="Google Shape;8958;p5"/>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9" name="Google Shape;8959;p5"/>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0" name="Google Shape;8960;p5"/>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1" name="Google Shape;8961;p5"/>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2" name="Google Shape;8962;p5"/>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3" name="Google Shape;8963;p5"/>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4" name="Google Shape;8964;p5"/>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5" name="Google Shape;8965;p5"/>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6" name="Google Shape;8966;p5"/>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7" name="Google Shape;8967;p5"/>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8" name="Google Shape;8968;p5"/>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9" name="Google Shape;8969;p5"/>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0" name="Google Shape;8970;p5"/>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1" name="Google Shape;8971;p5"/>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2" name="Google Shape;8972;p5"/>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3" name="Google Shape;8973;p5"/>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4" name="Google Shape;8974;p5"/>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5" name="Google Shape;8975;p5"/>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6" name="Google Shape;8976;p5"/>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7" name="Google Shape;8977;p5"/>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8" name="Google Shape;8978;p5"/>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9" name="Google Shape;8979;p5"/>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0" name="Google Shape;8980;p5"/>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1" name="Google Shape;8981;p5"/>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2" name="Google Shape;8982;p5"/>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3" name="Google Shape;8983;p5"/>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4" name="Google Shape;8984;p5"/>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5" name="Google Shape;8985;p5"/>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6" name="Google Shape;8986;p5"/>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7" name="Google Shape;8987;p5"/>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8" name="Google Shape;8988;p5"/>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9" name="Google Shape;8989;p5"/>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0" name="Google Shape;8990;p5"/>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1" name="Google Shape;8991;p5"/>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2" name="Google Shape;8992;p5"/>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3" name="Google Shape;8993;p5"/>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4" name="Google Shape;8994;p5"/>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5" name="Google Shape;8995;p5"/>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6" name="Google Shape;8996;p5"/>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7" name="Google Shape;8997;p5"/>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8" name="Google Shape;8998;p5"/>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9" name="Google Shape;8999;p5"/>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0" name="Google Shape;9000;p5"/>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1" name="Google Shape;9001;p5"/>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2" name="Google Shape;9002;p5"/>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3" name="Google Shape;9003;p5"/>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4" name="Google Shape;9004;p5"/>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5" name="Google Shape;9005;p5"/>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6" name="Google Shape;9006;p5"/>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7" name="Google Shape;9007;p5"/>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8" name="Google Shape;9008;p5"/>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9" name="Google Shape;9009;p5"/>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0" name="Google Shape;9010;p5"/>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1" name="Google Shape;9011;p5"/>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2" name="Google Shape;9012;p5"/>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3" name="Google Shape;9013;p5"/>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4" name="Google Shape;9014;p5"/>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5" name="Google Shape;9015;p5"/>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6" name="Google Shape;9016;p5"/>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7" name="Google Shape;9017;p5"/>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8" name="Google Shape;9018;p5"/>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9" name="Google Shape;9019;p5"/>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0" name="Google Shape;9020;p5"/>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1" name="Google Shape;9021;p5"/>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2" name="Google Shape;9022;p5"/>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3" name="Google Shape;9023;p5"/>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4" name="Google Shape;9024;p5"/>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5" name="Google Shape;9025;p5"/>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6" name="Google Shape;9026;p5"/>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7" name="Google Shape;9027;p5"/>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8" name="Google Shape;9028;p5"/>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9" name="Google Shape;9029;p5"/>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0" name="Google Shape;9030;p5"/>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1" name="Google Shape;9031;p5"/>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2" name="Google Shape;9032;p5"/>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3" name="Google Shape;9033;p5"/>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4" name="Google Shape;9034;p5"/>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5" name="Google Shape;9035;p5"/>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6" name="Google Shape;9036;p5"/>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7" name="Google Shape;9037;p5"/>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8" name="Google Shape;9038;p5"/>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9" name="Google Shape;9039;p5"/>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0" name="Google Shape;9040;p5"/>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1" name="Google Shape;9041;p5"/>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2" name="Google Shape;9042;p5"/>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3" name="Google Shape;9043;p5"/>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4" name="Google Shape;9044;p5"/>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5" name="Google Shape;9045;p5"/>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6" name="Google Shape;9046;p5"/>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7" name="Google Shape;9047;p5"/>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8" name="Google Shape;9048;p5"/>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9" name="Google Shape;9049;p5"/>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0" name="Google Shape;9050;p5"/>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1" name="Google Shape;9051;p5"/>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2" name="Google Shape;9052;p5"/>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3" name="Google Shape;9053;p5"/>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4" name="Google Shape;9054;p5"/>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5" name="Google Shape;9055;p5"/>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6" name="Google Shape;9056;p5"/>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7" name="Google Shape;9057;p5"/>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8" name="Google Shape;9058;p5"/>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9" name="Google Shape;9059;p5"/>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0" name="Google Shape;9060;p5"/>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1" name="Google Shape;9061;p5"/>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2" name="Google Shape;9062;p5"/>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3" name="Google Shape;9063;p5"/>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4" name="Google Shape;9064;p5"/>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5" name="Google Shape;9065;p5"/>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6" name="Google Shape;9066;p5"/>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7" name="Google Shape;9067;p5"/>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8" name="Google Shape;9068;p5"/>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9" name="Google Shape;9069;p5"/>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0" name="Google Shape;9070;p5"/>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1" name="Google Shape;9071;p5"/>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2" name="Google Shape;9072;p5"/>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3" name="Google Shape;9073;p5"/>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4" name="Google Shape;9074;p5"/>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5" name="Google Shape;9075;p5"/>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6" name="Google Shape;9076;p5"/>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7" name="Google Shape;9077;p5"/>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8" name="Google Shape;9078;p5"/>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9" name="Google Shape;9079;p5"/>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0" name="Google Shape;9080;p5"/>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1" name="Google Shape;9081;p5"/>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2" name="Google Shape;9082;p5"/>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3" name="Google Shape;9083;p5"/>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4" name="Google Shape;9084;p5"/>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5" name="Google Shape;9085;p5"/>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6" name="Google Shape;9086;p5"/>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7" name="Google Shape;9087;p5"/>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8" name="Google Shape;9088;p5"/>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9" name="Google Shape;9089;p5"/>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0" name="Google Shape;9090;p5"/>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1" name="Google Shape;9091;p5"/>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2" name="Google Shape;9092;p5"/>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3" name="Google Shape;9093;p5"/>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4" name="Google Shape;9094;p5"/>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5" name="Google Shape;9095;p5"/>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6" name="Google Shape;9096;p5"/>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7" name="Google Shape;9097;p5"/>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8" name="Google Shape;9098;p5"/>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9" name="Google Shape;9099;p5"/>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0" name="Google Shape;9100;p5"/>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1" name="Google Shape;9101;p5"/>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2" name="Google Shape;9102;p5"/>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3" name="Google Shape;9103;p5"/>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4" name="Google Shape;9104;p5"/>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5" name="Google Shape;9105;p5"/>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6" name="Google Shape;9106;p5"/>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7" name="Google Shape;9107;p5"/>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8" name="Google Shape;9108;p5"/>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9" name="Google Shape;9109;p5"/>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0" name="Google Shape;9110;p5"/>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1" name="Google Shape;9111;p5"/>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2" name="Google Shape;9112;p5"/>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3" name="Google Shape;9113;p5"/>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4" name="Google Shape;9114;p5"/>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5" name="Google Shape;9115;p5"/>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6" name="Google Shape;9116;p5"/>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7" name="Google Shape;9117;p5"/>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8" name="Google Shape;9118;p5"/>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9" name="Google Shape;9119;p5"/>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0" name="Google Shape;9120;p5"/>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1" name="Google Shape;9121;p5"/>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2" name="Google Shape;9122;p5"/>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3" name="Google Shape;9123;p5"/>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4" name="Google Shape;9124;p5"/>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5" name="Google Shape;9125;p5"/>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6" name="Google Shape;9126;p5"/>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7" name="Google Shape;9127;p5"/>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8" name="Google Shape;9128;p5"/>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9" name="Google Shape;9129;p5"/>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0" name="Google Shape;9130;p5"/>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1" name="Google Shape;9131;p5"/>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2" name="Google Shape;9132;p5"/>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3" name="Google Shape;9133;p5"/>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4" name="Google Shape;9134;p5"/>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5" name="Google Shape;9135;p5"/>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6" name="Google Shape;9136;p5"/>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7" name="Google Shape;9137;p5"/>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8" name="Google Shape;9138;p5"/>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9" name="Google Shape;9139;p5"/>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0" name="Google Shape;9140;p5"/>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1" name="Google Shape;9141;p5"/>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2" name="Google Shape;9142;p5"/>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3" name="Google Shape;9143;p5"/>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4" name="Google Shape;9144;p5"/>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5" name="Google Shape;9145;p5"/>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6" name="Google Shape;9146;p5"/>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7" name="Google Shape;9147;p5"/>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8" name="Google Shape;9148;p5"/>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9" name="Google Shape;9149;p5"/>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0" name="Google Shape;9150;p5"/>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1" name="Google Shape;9151;p5"/>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2" name="Google Shape;9152;p5"/>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3" name="Google Shape;9153;p5"/>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4" name="Google Shape;9154;p5"/>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5" name="Google Shape;9155;p5"/>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6" name="Google Shape;9156;p5"/>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7" name="Google Shape;9157;p5"/>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8" name="Google Shape;9158;p5"/>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9" name="Google Shape;9159;p5"/>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0" name="Google Shape;9160;p5"/>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1" name="Google Shape;9161;p5"/>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2" name="Google Shape;9162;p5"/>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3" name="Google Shape;9163;p5"/>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4" name="Google Shape;9164;p5"/>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5" name="Google Shape;9165;p5"/>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6" name="Google Shape;9166;p5"/>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7" name="Google Shape;9167;p5"/>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8" name="Google Shape;9168;p5"/>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9" name="Google Shape;9169;p5"/>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0" name="Google Shape;9170;p5"/>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1" name="Google Shape;9171;p5"/>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2" name="Google Shape;9172;p5"/>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3" name="Google Shape;9173;p5"/>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4" name="Google Shape;9174;p5"/>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5" name="Google Shape;9175;p5"/>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6" name="Google Shape;9176;p5"/>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7" name="Google Shape;9177;p5"/>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8" name="Google Shape;9178;p5"/>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9" name="Google Shape;9179;p5"/>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0" name="Google Shape;9180;p5"/>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1" name="Google Shape;9181;p5"/>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2" name="Google Shape;9182;p5"/>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3" name="Google Shape;9183;p5"/>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4" name="Google Shape;9184;p5"/>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5" name="Google Shape;9185;p5"/>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6" name="Google Shape;9186;p5"/>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7" name="Google Shape;9187;p5"/>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8" name="Google Shape;9188;p5"/>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9" name="Google Shape;9189;p5"/>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0" name="Google Shape;9190;p5"/>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1" name="Google Shape;9191;p5"/>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2" name="Google Shape;9192;p5"/>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3" name="Google Shape;9193;p5"/>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4" name="Google Shape;9194;p5"/>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5" name="Google Shape;9195;p5"/>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6" name="Google Shape;9196;p5"/>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7" name="Google Shape;9197;p5"/>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8" name="Google Shape;9198;p5"/>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9" name="Google Shape;9199;p5"/>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0" name="Google Shape;9200;p5"/>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1" name="Google Shape;9201;p5"/>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2" name="Google Shape;9202;p5"/>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3" name="Google Shape;9203;p5"/>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4" name="Google Shape;9204;p5"/>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5" name="Google Shape;9205;p5"/>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6" name="Google Shape;9206;p5"/>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7" name="Google Shape;9207;p5"/>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8" name="Google Shape;9208;p5"/>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9" name="Google Shape;9209;p5"/>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0" name="Google Shape;9210;p5"/>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1" name="Google Shape;9211;p5"/>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2" name="Google Shape;9212;p5"/>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3" name="Google Shape;9213;p5"/>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4" name="Google Shape;9214;p5"/>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5" name="Google Shape;9215;p5"/>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6" name="Google Shape;9216;p5"/>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7" name="Google Shape;9217;p5"/>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8" name="Google Shape;9218;p5"/>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9" name="Google Shape;9219;p5"/>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0" name="Google Shape;9220;p5"/>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1" name="Google Shape;9221;p5"/>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2" name="Google Shape;9222;p5"/>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3" name="Google Shape;9223;p5"/>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4" name="Google Shape;9224;p5"/>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5" name="Google Shape;9225;p5"/>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6" name="Google Shape;9226;p5"/>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7" name="Google Shape;9227;p5"/>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8" name="Google Shape;9228;p5"/>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9" name="Google Shape;9229;p5"/>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0" name="Google Shape;9230;p5"/>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1" name="Google Shape;9231;p5"/>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2" name="Google Shape;9232;p5"/>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3" name="Google Shape;9233;p5"/>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4" name="Google Shape;9234;p5"/>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5" name="Google Shape;9235;p5"/>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6" name="Google Shape;9236;p5"/>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7" name="Google Shape;9237;p5"/>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8" name="Google Shape;9238;p5"/>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9" name="Google Shape;9239;p5"/>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0" name="Google Shape;9240;p5"/>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1" name="Google Shape;9241;p5"/>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2" name="Google Shape;9242;p5"/>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3" name="Google Shape;9243;p5"/>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4" name="Google Shape;9244;p5"/>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5" name="Google Shape;9245;p5"/>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6" name="Google Shape;9246;p5"/>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7" name="Google Shape;9247;p5"/>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8" name="Google Shape;9248;p5"/>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9" name="Google Shape;9249;p5"/>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0" name="Google Shape;9250;p5"/>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1" name="Google Shape;9251;p5"/>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2" name="Google Shape;9252;p5"/>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3" name="Google Shape;9253;p5"/>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4" name="Google Shape;9254;p5"/>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5" name="Google Shape;9255;p5"/>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6" name="Google Shape;9256;p5"/>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7" name="Google Shape;9257;p5"/>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8" name="Google Shape;9258;p5"/>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9" name="Google Shape;9259;p5"/>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0" name="Google Shape;9260;p5"/>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1" name="Google Shape;9261;p5"/>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2" name="Google Shape;9262;p5"/>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3" name="Google Shape;9263;p5"/>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4" name="Google Shape;9264;p5"/>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5" name="Google Shape;9265;p5"/>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6" name="Google Shape;9266;p5"/>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7" name="Google Shape;9267;p5"/>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8" name="Google Shape;9268;p5"/>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9" name="Google Shape;9269;p5"/>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0" name="Google Shape;9270;p5"/>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1" name="Google Shape;9271;p5"/>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2" name="Google Shape;9272;p5"/>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3" name="Google Shape;9273;p5"/>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4" name="Google Shape;9274;p5"/>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5" name="Google Shape;9275;p5"/>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6" name="Google Shape;9276;p5"/>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7" name="Google Shape;9277;p5"/>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8" name="Google Shape;9278;p5"/>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9" name="Google Shape;9279;p5"/>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0" name="Google Shape;9280;p5"/>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1" name="Google Shape;9281;p5"/>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2" name="Google Shape;9282;p5"/>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3" name="Google Shape;9283;p5"/>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4" name="Google Shape;9284;p5"/>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5" name="Google Shape;9285;p5"/>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6" name="Google Shape;9286;p5"/>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7" name="Google Shape;9287;p5"/>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8" name="Google Shape;9288;p5"/>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9" name="Google Shape;9289;p5"/>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0" name="Google Shape;9290;p5"/>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1" name="Google Shape;9291;p5"/>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2" name="Google Shape;9292;p5"/>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3" name="Google Shape;9293;p5"/>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4" name="Google Shape;9294;p5"/>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5" name="Google Shape;9295;p5"/>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6" name="Google Shape;9296;p5"/>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7" name="Google Shape;9297;p5"/>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8" name="Google Shape;9298;p5"/>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9" name="Google Shape;9299;p5"/>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0" name="Google Shape;9300;p5"/>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1" name="Google Shape;9301;p5"/>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2" name="Google Shape;9302;p5"/>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3" name="Google Shape;9303;p5"/>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4" name="Google Shape;9304;p5"/>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5" name="Google Shape;9305;p5"/>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6" name="Google Shape;9306;p5"/>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7" name="Google Shape;9307;p5"/>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8" name="Google Shape;9308;p5"/>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9" name="Google Shape;9309;p5"/>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0" name="Google Shape;9310;p5"/>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1" name="Google Shape;9311;p5"/>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2" name="Google Shape;9312;p5"/>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3" name="Google Shape;9313;p5"/>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4" name="Google Shape;9314;p5"/>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5" name="Google Shape;9315;p5"/>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6" name="Google Shape;9316;p5"/>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7" name="Google Shape;9317;p5"/>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8" name="Google Shape;9318;p5"/>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9" name="Google Shape;9319;p5"/>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0" name="Google Shape;9320;p5"/>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1" name="Google Shape;9321;p5"/>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2" name="Google Shape;9322;p5"/>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3" name="Google Shape;9323;p5"/>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4" name="Google Shape;9324;p5"/>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5" name="Google Shape;9325;p5"/>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6" name="Google Shape;9326;p5"/>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7" name="Google Shape;9327;p5"/>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8" name="Google Shape;9328;p5"/>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9" name="Google Shape;9329;p5"/>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0" name="Google Shape;9330;p5"/>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1" name="Google Shape;9331;p5"/>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2" name="Google Shape;9332;p5"/>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3" name="Google Shape;9333;p5"/>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4" name="Google Shape;9334;p5"/>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5" name="Google Shape;9335;p5"/>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6" name="Google Shape;9336;p5"/>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7" name="Google Shape;9337;p5"/>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8" name="Google Shape;9338;p5"/>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9" name="Google Shape;9339;p5"/>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0" name="Google Shape;9340;p5"/>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1" name="Google Shape;9341;p5"/>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2" name="Google Shape;9342;p5"/>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3" name="Google Shape;9343;p5"/>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4" name="Google Shape;9344;p5"/>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5" name="Google Shape;9345;p5"/>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6" name="Google Shape;9346;p5"/>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7" name="Google Shape;9347;p5"/>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8" name="Google Shape;9348;p5"/>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9" name="Google Shape;9349;p5"/>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0" name="Google Shape;9350;p5"/>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1" name="Google Shape;9351;p5"/>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2" name="Google Shape;9352;p5"/>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3" name="Google Shape;9353;p5"/>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4" name="Google Shape;9354;p5"/>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5" name="Google Shape;9355;p5"/>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6" name="Google Shape;9356;p5"/>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7" name="Google Shape;9357;p5"/>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8" name="Google Shape;9358;p5"/>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9" name="Google Shape;9359;p5"/>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0" name="Google Shape;9360;p5"/>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1" name="Google Shape;9361;p5"/>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2" name="Google Shape;9362;p5"/>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3" name="Google Shape;9363;p5"/>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4" name="Google Shape;9364;p5"/>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5" name="Google Shape;9365;p5"/>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6" name="Google Shape;9366;p5"/>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7" name="Google Shape;9367;p5"/>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8" name="Google Shape;9368;p5"/>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9" name="Google Shape;9369;p5"/>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0" name="Google Shape;9370;p5"/>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1" name="Google Shape;9371;p5"/>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2" name="Google Shape;9372;p5"/>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3" name="Google Shape;9373;p5"/>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4" name="Google Shape;9374;p5"/>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5" name="Google Shape;9375;p5"/>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6" name="Google Shape;9376;p5"/>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7" name="Google Shape;9377;p5"/>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8" name="Google Shape;9378;p5"/>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9" name="Google Shape;9379;p5"/>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0" name="Google Shape;9380;p5"/>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1" name="Google Shape;9381;p5"/>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2" name="Google Shape;9382;p5"/>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3" name="Google Shape;9383;p5"/>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4" name="Google Shape;9384;p5"/>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5" name="Google Shape;9385;p5"/>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6" name="Google Shape;9386;p5"/>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7" name="Google Shape;9387;p5"/>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8" name="Google Shape;9388;p5"/>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9" name="Google Shape;9389;p5"/>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0" name="Google Shape;9390;p5"/>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1" name="Google Shape;9391;p5"/>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2" name="Google Shape;9392;p5"/>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3" name="Google Shape;9393;p5"/>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4" name="Google Shape;9394;p5"/>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5" name="Google Shape;9395;p5"/>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6" name="Google Shape;9396;p5"/>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7" name="Google Shape;9397;p5"/>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8" name="Google Shape;9398;p5"/>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9" name="Google Shape;9399;p5"/>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0" name="Google Shape;9400;p5"/>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1" name="Google Shape;9401;p5"/>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2" name="Google Shape;9402;p5"/>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3" name="Google Shape;9403;p5"/>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4" name="Google Shape;9404;p5"/>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5" name="Google Shape;9405;p5"/>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6" name="Google Shape;9406;p5"/>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7" name="Google Shape;9407;p5"/>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8" name="Google Shape;9408;p5"/>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9" name="Google Shape;9409;p5"/>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0" name="Google Shape;9410;p5"/>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1" name="Google Shape;9411;p5"/>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2" name="Google Shape;9412;p5"/>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3" name="Google Shape;9413;p5"/>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4" name="Google Shape;9414;p5"/>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5" name="Google Shape;9415;p5"/>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6" name="Google Shape;9416;p5"/>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7" name="Google Shape;9417;p5"/>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8" name="Google Shape;9418;p5"/>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9" name="Google Shape;9419;p5"/>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0" name="Google Shape;9420;p5"/>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1" name="Google Shape;9421;p5"/>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2" name="Google Shape;9422;p5"/>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3" name="Google Shape;9423;p5"/>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4" name="Google Shape;9424;p5"/>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5" name="Google Shape;9425;p5"/>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6" name="Google Shape;9426;p5"/>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7" name="Google Shape;9427;p5"/>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8" name="Google Shape;9428;p5"/>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9" name="Google Shape;9429;p5"/>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0" name="Google Shape;9430;p5"/>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1" name="Google Shape;9431;p5"/>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2" name="Google Shape;9432;p5"/>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3" name="Google Shape;9433;p5"/>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4" name="Google Shape;9434;p5"/>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5" name="Google Shape;9435;p5"/>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6" name="Google Shape;9436;p5"/>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7" name="Google Shape;9437;p5"/>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8" name="Google Shape;9438;p5"/>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9" name="Google Shape;9439;p5"/>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0" name="Google Shape;9440;p5"/>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1" name="Google Shape;9441;p5"/>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2" name="Google Shape;9442;p5"/>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3" name="Google Shape;9443;p5"/>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4" name="Google Shape;9444;p5"/>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5" name="Google Shape;9445;p5"/>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6" name="Google Shape;9446;p5"/>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7" name="Google Shape;9447;p5"/>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8" name="Google Shape;9448;p5"/>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9" name="Google Shape;9449;p5"/>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0" name="Google Shape;9450;p5"/>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1" name="Google Shape;9451;p5"/>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2" name="Google Shape;9452;p5"/>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3" name="Google Shape;9453;p5"/>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4" name="Google Shape;9454;p5"/>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5" name="Google Shape;9455;p5"/>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6" name="Google Shape;9456;p5"/>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7" name="Google Shape;9457;p5"/>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8" name="Google Shape;9458;p5"/>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9" name="Google Shape;9459;p5"/>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0" name="Google Shape;9460;p5"/>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1" name="Google Shape;9461;p5"/>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2" name="Google Shape;9462;p5"/>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3" name="Google Shape;9463;p5"/>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4" name="Google Shape;9464;p5"/>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5" name="Google Shape;9465;p5"/>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6" name="Google Shape;9466;p5"/>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7" name="Google Shape;9467;p5"/>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8" name="Google Shape;9468;p5"/>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9" name="Google Shape;9469;p5"/>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0" name="Google Shape;9470;p5"/>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1" name="Google Shape;9471;p5"/>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2" name="Google Shape;9472;p5"/>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3" name="Google Shape;9473;p5"/>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4" name="Google Shape;9474;p5"/>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5" name="Google Shape;9475;p5"/>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6" name="Google Shape;9476;p5"/>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7" name="Google Shape;9477;p5"/>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8" name="Google Shape;9478;p5"/>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9" name="Google Shape;9479;p5"/>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0" name="Google Shape;9480;p5"/>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1" name="Google Shape;9481;p5"/>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2" name="Google Shape;9482;p5"/>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3" name="Google Shape;9483;p5"/>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4" name="Google Shape;9484;p5"/>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5" name="Google Shape;9485;p5"/>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6" name="Google Shape;9486;p5"/>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7" name="Google Shape;9487;p5"/>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8" name="Google Shape;9488;p5"/>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9" name="Google Shape;9489;p5"/>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0" name="Google Shape;9490;p5"/>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1" name="Google Shape;9491;p5"/>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2" name="Google Shape;9492;p5"/>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3" name="Google Shape;9493;p5"/>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4" name="Google Shape;9494;p5"/>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5" name="Google Shape;9495;p5"/>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6" name="Google Shape;9496;p5"/>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7" name="Google Shape;9497;p5"/>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8" name="Google Shape;9498;p5"/>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9" name="Google Shape;9499;p5"/>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0" name="Google Shape;9500;p5"/>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1" name="Google Shape;9501;p5"/>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2" name="Google Shape;9502;p5"/>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3" name="Google Shape;9503;p5"/>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4" name="Google Shape;9504;p5"/>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5" name="Google Shape;9505;p5"/>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6" name="Google Shape;9506;p5"/>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7" name="Google Shape;9507;p5"/>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8" name="Google Shape;9508;p5"/>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9" name="Google Shape;9509;p5"/>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0" name="Google Shape;9510;p5"/>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1" name="Google Shape;9511;p5"/>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2" name="Google Shape;9512;p5"/>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3" name="Google Shape;9513;p5"/>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4" name="Google Shape;9514;p5"/>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5" name="Google Shape;9515;p5"/>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6" name="Google Shape;9516;p5"/>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7" name="Google Shape;9517;p5"/>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8" name="Google Shape;9518;p5"/>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9" name="Google Shape;9519;p5"/>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0" name="Google Shape;9520;p5"/>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1" name="Google Shape;9521;p5"/>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2" name="Google Shape;9522;p5"/>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3" name="Google Shape;9523;p5"/>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4" name="Google Shape;9524;p5"/>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5" name="Google Shape;9525;p5"/>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6" name="Google Shape;9526;p5"/>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7" name="Google Shape;9527;p5"/>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8" name="Google Shape;9528;p5"/>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9" name="Google Shape;9529;p5"/>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0" name="Google Shape;9530;p5"/>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1" name="Google Shape;9531;p5"/>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2" name="Google Shape;9532;p5"/>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3" name="Google Shape;9533;p5"/>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4" name="Google Shape;9534;p5"/>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5" name="Google Shape;9535;p5"/>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6" name="Google Shape;9536;p5"/>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7" name="Google Shape;9537;p5"/>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8" name="Google Shape;9538;p5"/>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9" name="Google Shape;9539;p5"/>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0" name="Google Shape;9540;p5"/>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1" name="Google Shape;9541;p5"/>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2" name="Google Shape;9542;p5"/>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3" name="Google Shape;9543;p5"/>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4" name="Google Shape;9544;p5"/>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5" name="Google Shape;9545;p5"/>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6" name="Google Shape;9546;p5"/>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7" name="Google Shape;9547;p5"/>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8" name="Google Shape;9548;p5"/>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9" name="Google Shape;9549;p5"/>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0" name="Google Shape;9550;p5"/>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1" name="Google Shape;9551;p5"/>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2" name="Google Shape;9552;p5"/>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3" name="Google Shape;9553;p5"/>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4" name="Google Shape;9554;p5"/>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5" name="Google Shape;9555;p5"/>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6" name="Google Shape;9556;p5"/>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7" name="Google Shape;9557;p5"/>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8" name="Google Shape;9558;p5"/>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9" name="Google Shape;9559;p5"/>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0" name="Google Shape;9560;p5"/>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1" name="Google Shape;9561;p5"/>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2" name="Google Shape;9562;p5"/>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3" name="Google Shape;9563;p5"/>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4" name="Google Shape;9564;p5"/>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5" name="Google Shape;9565;p5"/>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6" name="Google Shape;9566;p5"/>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7" name="Google Shape;9567;p5"/>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8" name="Google Shape;9568;p5"/>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9" name="Google Shape;9569;p5"/>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0" name="Google Shape;9570;p5"/>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1" name="Google Shape;9571;p5"/>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2" name="Google Shape;9572;p5"/>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3" name="Google Shape;9573;p5"/>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4" name="Google Shape;9574;p5"/>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5" name="Google Shape;9575;p5"/>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6" name="Google Shape;9576;p5"/>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7" name="Google Shape;9577;p5"/>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8" name="Google Shape;9578;p5"/>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9" name="Google Shape;9579;p5"/>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0" name="Google Shape;9580;p5"/>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1" name="Google Shape;9581;p5"/>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2" name="Google Shape;9582;p5"/>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3" name="Google Shape;9583;p5"/>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4" name="Google Shape;9584;p5"/>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5" name="Google Shape;9585;p5"/>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6" name="Google Shape;9586;p5"/>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7" name="Google Shape;9587;p5"/>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8" name="Google Shape;9588;p5"/>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9" name="Google Shape;9589;p5"/>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0" name="Google Shape;9590;p5"/>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1" name="Google Shape;9591;p5"/>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2" name="Google Shape;9592;p5"/>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3" name="Google Shape;9593;p5"/>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4" name="Google Shape;9594;p5"/>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5" name="Google Shape;9595;p5"/>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6" name="Google Shape;9596;p5"/>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7" name="Google Shape;9597;p5"/>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8" name="Google Shape;9598;p5"/>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9" name="Google Shape;9599;p5"/>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0" name="Google Shape;9600;p5"/>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1" name="Google Shape;9601;p5"/>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2" name="Google Shape;9602;p5"/>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3" name="Google Shape;9603;p5"/>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4" name="Google Shape;9604;p5"/>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5" name="Google Shape;9605;p5"/>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6" name="Google Shape;9606;p5"/>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7" name="Google Shape;9607;p5"/>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8" name="Google Shape;9608;p5"/>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9" name="Google Shape;9609;p5"/>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0" name="Google Shape;9610;p5"/>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1" name="Google Shape;9611;p5"/>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2" name="Google Shape;9612;p5"/>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3" name="Google Shape;9613;p5"/>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4" name="Google Shape;9614;p5"/>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5" name="Google Shape;9615;p5"/>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6" name="Google Shape;9616;p5"/>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7" name="Google Shape;9617;p5"/>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8" name="Google Shape;9618;p5"/>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9" name="Google Shape;9619;p5"/>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0" name="Google Shape;9620;p5"/>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1" name="Google Shape;9621;p5"/>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2" name="Google Shape;9622;p5"/>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3" name="Google Shape;9623;p5"/>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4" name="Google Shape;9624;p5"/>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5" name="Google Shape;9625;p5"/>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6" name="Google Shape;9626;p5"/>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7" name="Google Shape;9627;p5"/>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8" name="Google Shape;9628;p5"/>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9" name="Google Shape;9629;p5"/>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0" name="Google Shape;9630;p5"/>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1" name="Google Shape;9631;p5"/>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2" name="Google Shape;9632;p5"/>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3" name="Google Shape;9633;p5"/>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4" name="Google Shape;9634;p5"/>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5" name="Google Shape;9635;p5"/>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6" name="Google Shape;9636;p5"/>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7" name="Google Shape;9637;p5"/>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8" name="Google Shape;9638;p5"/>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9" name="Google Shape;9639;p5"/>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0" name="Google Shape;9640;p5"/>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1" name="Google Shape;9641;p5"/>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2" name="Google Shape;9642;p5"/>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3" name="Google Shape;9643;p5"/>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4" name="Google Shape;9644;p5"/>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5" name="Google Shape;9645;p5"/>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6" name="Google Shape;9646;p5"/>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7" name="Google Shape;9647;p5"/>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8" name="Google Shape;9648;p5"/>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9" name="Google Shape;9649;p5"/>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0" name="Google Shape;9650;p5"/>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1" name="Google Shape;9651;p5"/>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2" name="Google Shape;9652;p5"/>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3" name="Google Shape;9653;p5"/>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4" name="Google Shape;9654;p5"/>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5" name="Google Shape;9655;p5"/>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6" name="Google Shape;9656;p5"/>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7" name="Google Shape;9657;p5"/>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8" name="Google Shape;9658;p5"/>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9" name="Google Shape;9659;p5"/>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0" name="Google Shape;9660;p5"/>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1" name="Google Shape;9661;p5"/>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2" name="Google Shape;9662;p5"/>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3" name="Google Shape;9663;p5"/>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4" name="Google Shape;9664;p5"/>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5" name="Google Shape;9665;p5"/>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6" name="Google Shape;9666;p5"/>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7" name="Google Shape;9667;p5"/>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8" name="Google Shape;9668;p5"/>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9" name="Google Shape;9669;p5"/>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0" name="Google Shape;9670;p5"/>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1" name="Google Shape;9671;p5"/>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2" name="Google Shape;9672;p5"/>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3" name="Google Shape;9673;p5"/>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4" name="Google Shape;9674;p5"/>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5" name="Google Shape;9675;p5"/>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6" name="Google Shape;9676;p5"/>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7" name="Google Shape;9677;p5"/>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8" name="Google Shape;9678;p5"/>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9" name="Google Shape;9679;p5"/>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0" name="Google Shape;9680;p5"/>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1" name="Google Shape;9681;p5"/>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2" name="Google Shape;9682;p5"/>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3" name="Google Shape;9683;p5"/>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4" name="Google Shape;9684;p5"/>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5" name="Google Shape;9685;p5"/>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6" name="Google Shape;9686;p5"/>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7" name="Google Shape;9687;p5"/>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8" name="Google Shape;9688;p5"/>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9" name="Google Shape;9689;p5"/>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0" name="Google Shape;9690;p5"/>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1" name="Google Shape;9691;p5"/>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2" name="Google Shape;9692;p5"/>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3" name="Google Shape;9693;p5"/>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4" name="Google Shape;9694;p5"/>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5" name="Google Shape;9695;p5"/>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6" name="Google Shape;9696;p5"/>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7" name="Google Shape;9697;p5"/>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8" name="Google Shape;9698;p5"/>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9" name="Google Shape;9699;p5"/>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0" name="Google Shape;9700;p5"/>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1" name="Google Shape;9701;p5"/>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2" name="Google Shape;9702;p5"/>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3" name="Google Shape;9703;p5"/>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4" name="Google Shape;9704;p5"/>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5" name="Google Shape;9705;p5"/>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6" name="Google Shape;9706;p5"/>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7" name="Google Shape;9707;p5"/>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8" name="Google Shape;9708;p5"/>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9" name="Google Shape;9709;p5"/>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0" name="Google Shape;9710;p5"/>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1" name="Google Shape;9711;p5"/>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2" name="Google Shape;9712;p5"/>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3" name="Google Shape;9713;p5"/>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4" name="Google Shape;9714;p5"/>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5" name="Google Shape;9715;p5"/>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6" name="Google Shape;9716;p5"/>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7" name="Google Shape;9717;p5"/>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8" name="Google Shape;9718;p5"/>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9" name="Google Shape;9719;p5"/>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0" name="Google Shape;9720;p5"/>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1" name="Google Shape;9721;p5"/>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2" name="Google Shape;9722;p5"/>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3" name="Google Shape;9723;p5"/>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4" name="Google Shape;9724;p5"/>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5" name="Google Shape;9725;p5"/>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6" name="Google Shape;9726;p5"/>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7" name="Google Shape;9727;p5"/>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8" name="Google Shape;9728;p5"/>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9" name="Google Shape;9729;p5"/>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0" name="Google Shape;9730;p5"/>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1" name="Google Shape;9731;p5"/>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2" name="Google Shape;9732;p5"/>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3" name="Google Shape;9733;p5"/>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4" name="Google Shape;9734;p5"/>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5" name="Google Shape;9735;p5"/>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6" name="Google Shape;9736;p5"/>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7" name="Google Shape;9737;p5"/>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8" name="Google Shape;9738;p5"/>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9" name="Google Shape;9739;p5"/>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0" name="Google Shape;9740;p5"/>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1" name="Google Shape;9741;p5"/>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2" name="Google Shape;9742;p5"/>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3" name="Google Shape;9743;p5"/>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4" name="Google Shape;9744;p5"/>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5" name="Google Shape;9745;p5"/>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6" name="Google Shape;9746;p5"/>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7" name="Google Shape;9747;p5"/>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8" name="Google Shape;9748;p5"/>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9" name="Google Shape;9749;p5"/>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0" name="Google Shape;9750;p5"/>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1" name="Google Shape;9751;p5"/>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2" name="Google Shape;9752;p5"/>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3" name="Google Shape;9753;p5"/>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4" name="Google Shape;9754;p5"/>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5" name="Google Shape;9755;p5"/>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6" name="Google Shape;9756;p5"/>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7" name="Google Shape;9757;p5"/>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8" name="Google Shape;9758;p5"/>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9" name="Google Shape;9759;p5"/>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0" name="Google Shape;9760;p5"/>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1" name="Google Shape;9761;p5"/>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2" name="Google Shape;9762;p5"/>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3" name="Google Shape;9763;p5"/>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4" name="Google Shape;9764;p5"/>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5" name="Google Shape;9765;p5"/>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6" name="Google Shape;9766;p5"/>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7" name="Google Shape;9767;p5"/>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8" name="Google Shape;9768;p5"/>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9" name="Google Shape;9769;p5"/>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0" name="Google Shape;9770;p5"/>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1" name="Google Shape;9771;p5"/>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2" name="Google Shape;9772;p5"/>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3" name="Google Shape;9773;p5"/>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4" name="Google Shape;9774;p5"/>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5" name="Google Shape;9775;p5"/>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6" name="Google Shape;9776;p5"/>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7" name="Google Shape;9777;p5"/>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8" name="Google Shape;9778;p5"/>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9" name="Google Shape;9779;p5"/>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0" name="Google Shape;9780;p5"/>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1" name="Google Shape;9781;p5"/>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2" name="Google Shape;9782;p5"/>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3" name="Google Shape;9783;p5"/>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4" name="Google Shape;9784;p5"/>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5" name="Google Shape;9785;p5"/>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6" name="Google Shape;9786;p5"/>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7" name="Google Shape;9787;p5"/>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8" name="Google Shape;9788;p5"/>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9" name="Google Shape;9789;p5"/>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0" name="Google Shape;9790;p5"/>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1" name="Google Shape;9791;p5"/>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2" name="Google Shape;9792;p5"/>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3" name="Google Shape;9793;p5"/>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4" name="Google Shape;9794;p5"/>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5" name="Google Shape;9795;p5"/>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6" name="Google Shape;9796;p5"/>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7" name="Google Shape;9797;p5"/>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8" name="Google Shape;9798;p5"/>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9" name="Google Shape;9799;p5"/>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0" name="Google Shape;9800;p5"/>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1" name="Google Shape;9801;p5"/>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2" name="Google Shape;9802;p5"/>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3" name="Google Shape;9803;p5"/>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4" name="Google Shape;9804;p5"/>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5" name="Google Shape;9805;p5"/>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6" name="Google Shape;9806;p5"/>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7" name="Google Shape;9807;p5"/>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8" name="Google Shape;9808;p5"/>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9" name="Google Shape;9809;p5"/>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0" name="Google Shape;9810;p5"/>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1" name="Google Shape;9811;p5"/>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2" name="Google Shape;9812;p5"/>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3" name="Google Shape;9813;p5"/>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4" name="Google Shape;9814;p5"/>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5" name="Google Shape;9815;p5"/>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6" name="Google Shape;9816;p5"/>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7" name="Google Shape;9817;p5"/>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8" name="Google Shape;9818;p5"/>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9" name="Google Shape;9819;p5"/>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0" name="Google Shape;9820;p5"/>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1" name="Google Shape;9821;p5"/>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2" name="Google Shape;9822;p5"/>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3" name="Google Shape;9823;p5"/>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4" name="Google Shape;9824;p5"/>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5" name="Google Shape;9825;p5"/>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6" name="Google Shape;9826;p5"/>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7" name="Google Shape;9827;p5"/>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8" name="Google Shape;9828;p5"/>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9" name="Google Shape;9829;p5"/>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0" name="Google Shape;9830;p5"/>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1" name="Google Shape;9831;p5"/>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2" name="Google Shape;9832;p5"/>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3" name="Google Shape;9833;p5"/>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4" name="Google Shape;9834;p5"/>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5" name="Google Shape;9835;p5"/>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6" name="Google Shape;9836;p5"/>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7" name="Google Shape;9837;p5"/>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8" name="Google Shape;9838;p5"/>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9" name="Google Shape;9839;p5"/>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0" name="Google Shape;9840;p5"/>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1" name="Google Shape;9841;p5"/>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2" name="Google Shape;9842;p5"/>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3" name="Google Shape;9843;p5"/>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4" name="Google Shape;9844;p5"/>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5" name="Google Shape;9845;p5"/>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6" name="Google Shape;9846;p5"/>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7" name="Google Shape;9847;p5"/>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8" name="Google Shape;9848;p5"/>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9" name="Google Shape;9849;p5"/>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0" name="Google Shape;9850;p5"/>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1" name="Google Shape;9851;p5"/>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2" name="Google Shape;9852;p5"/>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3" name="Google Shape;9853;p5"/>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4" name="Google Shape;9854;p5"/>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5" name="Google Shape;9855;p5"/>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6" name="Google Shape;9856;p5"/>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7" name="Google Shape;9857;p5"/>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8" name="Google Shape;9858;p5"/>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9" name="Google Shape;9859;p5"/>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0" name="Google Shape;9860;p5"/>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1" name="Google Shape;9861;p5"/>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2" name="Google Shape;9862;p5"/>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3" name="Google Shape;9863;p5"/>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4" name="Google Shape;9864;p5"/>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5" name="Google Shape;9865;p5"/>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6" name="Google Shape;9866;p5"/>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7" name="Google Shape;9867;p5"/>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8" name="Google Shape;9868;p5"/>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9" name="Google Shape;9869;p5"/>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0" name="Google Shape;9870;p5"/>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1" name="Google Shape;9871;p5"/>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2" name="Google Shape;9872;p5"/>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3" name="Google Shape;9873;p5"/>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4" name="Google Shape;9874;p5"/>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5" name="Google Shape;9875;p5"/>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6" name="Google Shape;9876;p5"/>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7" name="Google Shape;9877;p5"/>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8" name="Google Shape;9878;p5"/>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9" name="Google Shape;9879;p5"/>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0" name="Google Shape;9880;p5"/>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1" name="Google Shape;9881;p5"/>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2" name="Google Shape;9882;p5"/>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3" name="Google Shape;9883;p5"/>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4" name="Google Shape;9884;p5"/>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5" name="Google Shape;9885;p5"/>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6" name="Google Shape;9886;p5"/>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7" name="Google Shape;9887;p5"/>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8" name="Google Shape;9888;p5"/>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9" name="Google Shape;9889;p5"/>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0" name="Google Shape;9890;p5"/>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1" name="Google Shape;9891;p5"/>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2" name="Google Shape;9892;p5"/>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3" name="Google Shape;9893;p5"/>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4" name="Google Shape;9894;p5"/>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5" name="Google Shape;9895;p5"/>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6" name="Google Shape;9896;p5"/>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7" name="Google Shape;9897;p5"/>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8" name="Google Shape;9898;p5"/>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9" name="Google Shape;9899;p5"/>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0" name="Google Shape;9900;p5"/>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1" name="Google Shape;9901;p5"/>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2" name="Google Shape;9902;p5"/>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3" name="Google Shape;9903;p5"/>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4" name="Google Shape;9904;p5"/>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5" name="Google Shape;9905;p5"/>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6" name="Google Shape;9906;p5"/>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7" name="Google Shape;9907;p5"/>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8" name="Google Shape;9908;p5"/>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9" name="Google Shape;9909;p5"/>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0" name="Google Shape;9910;p5"/>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1" name="Google Shape;9911;p5"/>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2" name="Google Shape;9912;p5"/>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3" name="Google Shape;9913;p5"/>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4" name="Google Shape;9914;p5"/>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5" name="Google Shape;9915;p5"/>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6" name="Google Shape;9916;p5"/>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7" name="Google Shape;9917;p5"/>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8" name="Google Shape;9918;p5"/>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9" name="Google Shape;9919;p5"/>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0" name="Google Shape;9920;p5"/>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1" name="Google Shape;9921;p5"/>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2" name="Google Shape;9922;p5"/>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3" name="Google Shape;9923;p5"/>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4" name="Google Shape;9924;p5"/>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5" name="Google Shape;9925;p5"/>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6" name="Google Shape;9926;p5"/>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7" name="Google Shape;9927;p5"/>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8" name="Google Shape;9928;p5"/>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9" name="Google Shape;9929;p5"/>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0" name="Google Shape;9930;p5"/>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1" name="Google Shape;9931;p5"/>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2" name="Google Shape;9932;p5"/>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3" name="Google Shape;9933;p5"/>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4" name="Google Shape;9934;p5"/>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5" name="Google Shape;9935;p5"/>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6" name="Google Shape;9936;p5"/>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7" name="Google Shape;9937;p5"/>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8" name="Google Shape;9938;p5"/>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9" name="Google Shape;9939;p5"/>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0" name="Google Shape;9940;p5"/>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1" name="Google Shape;9941;p5"/>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2" name="Google Shape;9942;p5"/>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3" name="Google Shape;9943;p5"/>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4" name="Google Shape;9944;p5"/>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5" name="Google Shape;9945;p5"/>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6" name="Google Shape;9946;p5"/>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7" name="Google Shape;9947;p5"/>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8" name="Google Shape;9948;p5"/>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9" name="Google Shape;9949;p5"/>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0" name="Google Shape;9950;p5"/>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1" name="Google Shape;9951;p5"/>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2" name="Google Shape;9952;p5"/>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3" name="Google Shape;9953;p5"/>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4" name="Google Shape;9954;p5"/>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5" name="Google Shape;9955;p5"/>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6" name="Google Shape;9956;p5"/>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7" name="Google Shape;9957;p5"/>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8" name="Google Shape;9958;p5"/>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9" name="Google Shape;9959;p5"/>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0" name="Google Shape;9960;p5"/>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1" name="Google Shape;9961;p5"/>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2" name="Google Shape;9962;p5"/>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3" name="Google Shape;9963;p5"/>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4" name="Google Shape;9964;p5"/>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5" name="Google Shape;9965;p5"/>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6" name="Google Shape;9966;p5"/>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7" name="Google Shape;9967;p5"/>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8" name="Google Shape;9968;p5"/>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9" name="Google Shape;9969;p5"/>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0" name="Google Shape;9970;p5"/>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1" name="Google Shape;9971;p5"/>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2" name="Google Shape;9972;p5"/>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3" name="Google Shape;9973;p5"/>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4" name="Google Shape;9974;p5"/>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5" name="Google Shape;9975;p5"/>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6" name="Google Shape;9976;p5"/>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7" name="Google Shape;9977;p5"/>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8" name="Google Shape;9978;p5"/>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9" name="Google Shape;9979;p5"/>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0" name="Google Shape;9980;p5"/>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1" name="Google Shape;9981;p5"/>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2" name="Google Shape;9982;p5"/>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3" name="Google Shape;9983;p5"/>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4" name="Google Shape;9984;p5"/>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5" name="Google Shape;9985;p5"/>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6" name="Google Shape;9986;p5"/>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7" name="Google Shape;9987;p5"/>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8" name="Google Shape;9988;p5"/>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9" name="Google Shape;9989;p5"/>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0" name="Google Shape;9990;p5"/>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1" name="Google Shape;9991;p5"/>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2" name="Google Shape;9992;p5"/>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3" name="Google Shape;9993;p5"/>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4" name="Google Shape;9994;p5"/>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5" name="Google Shape;9995;p5"/>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6" name="Google Shape;9996;p5"/>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7" name="Google Shape;9997;p5"/>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8" name="Google Shape;9998;p5"/>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9" name="Google Shape;9999;p5"/>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0" name="Google Shape;10000;p5"/>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1" name="Google Shape;10001;p5"/>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2" name="Google Shape;10002;p5"/>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3" name="Google Shape;10003;p5"/>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4" name="Google Shape;10004;p5"/>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5" name="Google Shape;10005;p5"/>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6" name="Google Shape;10006;p5"/>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7" name="Google Shape;10007;p5"/>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8" name="Google Shape;10008;p5"/>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9" name="Google Shape;10009;p5"/>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0" name="Google Shape;10010;p5"/>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1" name="Google Shape;10011;p5"/>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2" name="Google Shape;10012;p5"/>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3" name="Google Shape;10013;p5"/>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4" name="Google Shape;10014;p5"/>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5" name="Google Shape;10015;p5"/>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6" name="Google Shape;10016;p5"/>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7" name="Google Shape;10017;p5"/>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8" name="Google Shape;10018;p5"/>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9" name="Google Shape;10019;p5"/>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0" name="Google Shape;10020;p5"/>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1" name="Google Shape;10021;p5"/>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2" name="Google Shape;10022;p5"/>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3" name="Google Shape;10023;p5"/>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4" name="Google Shape;10024;p5"/>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5" name="Google Shape;10025;p5"/>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6" name="Google Shape;10026;p5"/>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7" name="Google Shape;10027;p5"/>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8" name="Google Shape;10028;p5"/>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9" name="Google Shape;10029;p5"/>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0" name="Google Shape;10030;p5"/>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1" name="Google Shape;10031;p5"/>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2" name="Google Shape;10032;p5"/>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3" name="Google Shape;10033;p5"/>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4" name="Google Shape;10034;p5"/>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5" name="Google Shape;10035;p5"/>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6" name="Google Shape;10036;p5"/>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7" name="Google Shape;10037;p5"/>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8" name="Google Shape;10038;p5"/>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9" name="Google Shape;10039;p5"/>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0" name="Google Shape;10040;p5"/>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1" name="Google Shape;10041;p5"/>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2" name="Google Shape;10042;p5"/>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3" name="Google Shape;10043;p5"/>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4" name="Google Shape;10044;p5"/>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5" name="Google Shape;10045;p5"/>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6" name="Google Shape;10046;p5"/>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7" name="Google Shape;10047;p5"/>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8" name="Google Shape;10048;p5"/>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9" name="Google Shape;10049;p5"/>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0" name="Google Shape;10050;p5"/>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1" name="Google Shape;10051;p5"/>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2" name="Google Shape;10052;p5"/>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3" name="Google Shape;10053;p5"/>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4" name="Google Shape;10054;p5"/>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5" name="Google Shape;10055;p5"/>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6" name="Google Shape;10056;p5"/>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7" name="Google Shape;10057;p5"/>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8" name="Google Shape;10058;p5"/>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9" name="Google Shape;10059;p5"/>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0" name="Google Shape;10060;p5"/>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1" name="Google Shape;10061;p5"/>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2" name="Google Shape;10062;p5"/>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3" name="Google Shape;10063;p5"/>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4" name="Google Shape;10064;p5"/>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5" name="Google Shape;10065;p5"/>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6" name="Google Shape;10066;p5"/>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7" name="Google Shape;10067;p5"/>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8" name="Google Shape;10068;p5"/>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9" name="Google Shape;10069;p5"/>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0" name="Google Shape;10070;p5"/>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1" name="Google Shape;10071;p5"/>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2" name="Google Shape;10072;p5"/>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3" name="Google Shape;10073;p5"/>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4" name="Google Shape;10074;p5"/>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5" name="Google Shape;10075;p5"/>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6" name="Google Shape;10076;p5"/>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7" name="Google Shape;10077;p5"/>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8" name="Google Shape;10078;p5"/>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9" name="Google Shape;10079;p5"/>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0" name="Google Shape;10080;p5"/>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1" name="Google Shape;10081;p5"/>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2" name="Google Shape;10082;p5"/>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3" name="Google Shape;10083;p5"/>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4" name="Google Shape;10084;p5"/>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5" name="Google Shape;10085;p5"/>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6" name="Google Shape;10086;p5"/>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7" name="Google Shape;10087;p5"/>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8" name="Google Shape;10088;p5"/>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9" name="Google Shape;10089;p5"/>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0" name="Google Shape;10090;p5"/>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1" name="Google Shape;10091;p5"/>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2" name="Google Shape;10092;p5"/>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3" name="Google Shape;10093;p5"/>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4" name="Google Shape;10094;p5"/>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5" name="Google Shape;10095;p5"/>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6" name="Google Shape;10096;p5"/>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7" name="Google Shape;10097;p5"/>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8" name="Google Shape;10098;p5"/>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9" name="Google Shape;10099;p5"/>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0" name="Google Shape;10100;p5"/>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1" name="Google Shape;10101;p5"/>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2" name="Google Shape;10102;p5"/>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3" name="Google Shape;10103;p5"/>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4" name="Google Shape;10104;p5"/>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5" name="Google Shape;10105;p5"/>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6" name="Google Shape;10106;p5"/>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7" name="Google Shape;10107;p5"/>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8" name="Google Shape;10108;p5"/>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9" name="Google Shape;10109;p5"/>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0" name="Google Shape;10110;p5"/>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1" name="Google Shape;10111;p5"/>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2" name="Google Shape;10112;p5"/>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3" name="Google Shape;10113;p5"/>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4" name="Google Shape;10114;p5"/>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5" name="Google Shape;10115;p5"/>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6" name="Google Shape;10116;p5"/>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7" name="Google Shape;10117;p5"/>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8" name="Google Shape;10118;p5"/>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9" name="Google Shape;10119;p5"/>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0" name="Google Shape;10120;p5"/>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1" name="Google Shape;10121;p5"/>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2" name="Google Shape;10122;p5"/>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3" name="Google Shape;10123;p5"/>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4" name="Google Shape;10124;p5"/>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5" name="Google Shape;10125;p5"/>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6" name="Google Shape;10126;p5"/>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7" name="Google Shape;10127;p5"/>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8" name="Google Shape;10128;p5"/>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9" name="Google Shape;10129;p5"/>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0" name="Google Shape;10130;p5"/>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1" name="Google Shape;10131;p5"/>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2" name="Google Shape;10132;p5"/>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3" name="Google Shape;10133;p5"/>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4" name="Google Shape;10134;p5"/>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5" name="Google Shape;10135;p5"/>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6" name="Google Shape;10136;p5"/>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7" name="Google Shape;10137;p5"/>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8" name="Google Shape;10138;p5"/>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9" name="Google Shape;10139;p5"/>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0" name="Google Shape;10140;p5"/>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1" name="Google Shape;10141;p5"/>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2" name="Google Shape;10142;p5"/>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3" name="Google Shape;10143;p5"/>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4" name="Google Shape;10144;p5"/>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5" name="Google Shape;10145;p5"/>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6" name="Google Shape;10146;p5"/>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7" name="Google Shape;10147;p5"/>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8" name="Google Shape;10148;p5"/>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9" name="Google Shape;10149;p5"/>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0" name="Google Shape;10150;p5"/>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1" name="Google Shape;10151;p5"/>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2" name="Google Shape;10152;p5"/>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3" name="Google Shape;10153;p5"/>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4" name="Google Shape;10154;p5"/>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5" name="Google Shape;10155;p5"/>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6" name="Google Shape;10156;p5"/>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7" name="Google Shape;10157;p5"/>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8" name="Google Shape;10158;p5"/>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9" name="Google Shape;10159;p5"/>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0" name="Google Shape;10160;p5"/>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1" name="Google Shape;10161;p5"/>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2" name="Google Shape;10162;p5"/>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3" name="Google Shape;10163;p5"/>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4" name="Google Shape;10164;p5"/>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5" name="Google Shape;10165;p5"/>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6" name="Google Shape;10166;p5"/>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7" name="Google Shape;10167;p5"/>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8" name="Google Shape;10168;p5"/>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9" name="Google Shape;10169;p5"/>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0" name="Google Shape;10170;p5"/>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1" name="Google Shape;10171;p5"/>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2" name="Google Shape;10172;p5"/>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3" name="Google Shape;10173;p5"/>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4" name="Google Shape;10174;p5"/>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5" name="Google Shape;10175;p5"/>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6" name="Google Shape;10176;p5"/>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7" name="Google Shape;10177;p5"/>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8" name="Google Shape;10178;p5"/>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9" name="Google Shape;10179;p5"/>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0" name="Google Shape;10180;p5"/>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1" name="Google Shape;10181;p5"/>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2" name="Google Shape;10182;p5"/>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3" name="Google Shape;10183;p5"/>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4" name="Google Shape;10184;p5"/>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5" name="Google Shape;10185;p5"/>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6" name="Google Shape;10186;p5"/>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7" name="Google Shape;10187;p5"/>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8" name="Google Shape;10188;p5"/>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9" name="Google Shape;10189;p5"/>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0" name="Google Shape;10190;p5"/>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1" name="Google Shape;10191;p5"/>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2" name="Google Shape;10192;p5"/>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3" name="Google Shape;10193;p5"/>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4" name="Google Shape;10194;p5"/>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5" name="Google Shape;10195;p5"/>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6" name="Google Shape;10196;p5"/>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7" name="Google Shape;10197;p5"/>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8" name="Google Shape;10198;p5"/>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9" name="Google Shape;10199;p5"/>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0" name="Google Shape;10200;p5"/>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1" name="Google Shape;10201;p5"/>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2" name="Google Shape;10202;p5"/>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3" name="Google Shape;10203;p5"/>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4" name="Google Shape;10204;p5"/>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5" name="Google Shape;10205;p5"/>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6" name="Google Shape;10206;p5"/>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7" name="Google Shape;10207;p5"/>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8" name="Google Shape;10208;p5"/>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9" name="Google Shape;10209;p5"/>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0" name="Google Shape;10210;p5"/>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1" name="Google Shape;10211;p5"/>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2" name="Google Shape;10212;p5"/>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3" name="Google Shape;10213;p5"/>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4" name="Google Shape;10214;p5"/>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5" name="Google Shape;10215;p5"/>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6" name="Google Shape;10216;p5"/>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7" name="Google Shape;10217;p5"/>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8" name="Google Shape;10218;p5"/>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9" name="Google Shape;10219;p5"/>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0" name="Google Shape;10220;p5"/>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1" name="Google Shape;10221;p5"/>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2" name="Google Shape;10222;p5"/>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3" name="Google Shape;10223;p5"/>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4" name="Google Shape;10224;p5"/>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5" name="Google Shape;10225;p5"/>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6" name="Google Shape;10226;p5"/>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7" name="Google Shape;10227;p5"/>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8" name="Google Shape;10228;p5"/>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9" name="Google Shape;10229;p5"/>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0" name="Google Shape;10230;p5"/>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1" name="Google Shape;10231;p5"/>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2" name="Google Shape;10232;p5"/>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3" name="Google Shape;10233;p5"/>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4" name="Google Shape;10234;p5"/>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5" name="Google Shape;10235;p5"/>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6" name="Google Shape;10236;p5"/>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7" name="Google Shape;10237;p5"/>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8" name="Google Shape;10238;p5"/>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9" name="Google Shape;10239;p5"/>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0" name="Google Shape;10240;p5"/>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1" name="Google Shape;10241;p5"/>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2" name="Google Shape;10242;p5"/>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3" name="Google Shape;10243;p5"/>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4" name="Google Shape;10244;p5"/>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5" name="Google Shape;10245;p5"/>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6" name="Google Shape;10246;p5"/>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7" name="Google Shape;10247;p5"/>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8" name="Google Shape;10248;p5"/>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9" name="Google Shape;10249;p5"/>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0" name="Google Shape;10250;p5"/>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1" name="Google Shape;10251;p5"/>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2" name="Google Shape;10252;p5"/>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3" name="Google Shape;10253;p5"/>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4" name="Google Shape;10254;p5"/>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5" name="Google Shape;10255;p5"/>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6" name="Google Shape;10256;p5"/>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7" name="Google Shape;10257;p5"/>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8" name="Google Shape;10258;p5"/>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9" name="Google Shape;10259;p5"/>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0" name="Google Shape;10260;p5"/>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1" name="Google Shape;10261;p5"/>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2" name="Google Shape;10262;p5"/>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3" name="Google Shape;10263;p5"/>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4" name="Google Shape;10264;p5"/>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5" name="Google Shape;10265;p5"/>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6" name="Google Shape;10266;p5"/>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7" name="Google Shape;10267;p5"/>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8" name="Google Shape;10268;p5"/>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9" name="Google Shape;10269;p5"/>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0" name="Google Shape;10270;p5"/>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1" name="Google Shape;10271;p5"/>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2" name="Google Shape;10272;p5"/>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3" name="Google Shape;10273;p5"/>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4" name="Google Shape;10274;p5"/>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5" name="Google Shape;10275;p5"/>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6" name="Google Shape;10276;p5"/>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7" name="Google Shape;10277;p5"/>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8" name="Google Shape;10278;p5"/>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9" name="Google Shape;10279;p5"/>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0" name="Google Shape;10280;p5"/>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1" name="Google Shape;10281;p5"/>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2" name="Google Shape;10282;p5"/>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3" name="Google Shape;10283;p5"/>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4" name="Google Shape;10284;p5"/>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5" name="Google Shape;10285;p5"/>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6" name="Google Shape;10286;p5"/>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7" name="Google Shape;10287;p5"/>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8" name="Google Shape;10288;p5"/>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9" name="Google Shape;10289;p5"/>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0" name="Google Shape;10290;p5"/>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1" name="Google Shape;10291;p5"/>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2" name="Google Shape;10292;p5"/>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3" name="Google Shape;10293;p5"/>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4" name="Google Shape;10294;p5"/>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5" name="Google Shape;10295;p5"/>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6" name="Google Shape;10296;p5"/>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7" name="Google Shape;10297;p5"/>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8" name="Google Shape;10298;p5"/>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9" name="Google Shape;10299;p5"/>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0" name="Google Shape;10300;p5"/>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1" name="Google Shape;10301;p5"/>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2" name="Google Shape;10302;p5"/>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3" name="Google Shape;10303;p5"/>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4" name="Google Shape;10304;p5"/>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5" name="Google Shape;10305;p5"/>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6" name="Google Shape;10306;p5"/>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7" name="Google Shape;10307;p5"/>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8" name="Google Shape;10308;p5"/>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9" name="Google Shape;10309;p5"/>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0" name="Google Shape;10310;p5"/>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1" name="Google Shape;10311;p5"/>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2" name="Google Shape;10312;p5"/>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3" name="Google Shape;10313;p5"/>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4" name="Google Shape;10314;p5"/>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5" name="Google Shape;10315;p5"/>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6" name="Google Shape;10316;p5"/>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7" name="Google Shape;10317;p5"/>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8" name="Google Shape;10318;p5"/>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9" name="Google Shape;10319;p5"/>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0" name="Google Shape;10320;p5"/>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1" name="Google Shape;10321;p5"/>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2" name="Google Shape;10322;p5"/>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3" name="Google Shape;10323;p5"/>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4" name="Google Shape;10324;p5"/>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5" name="Google Shape;10325;p5"/>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6" name="Google Shape;10326;p5"/>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7" name="Google Shape;10327;p5"/>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8" name="Google Shape;10328;p5"/>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9" name="Google Shape;10329;p5"/>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0" name="Google Shape;10330;p5"/>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1" name="Google Shape;10331;p5"/>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2" name="Google Shape;10332;p5"/>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3" name="Google Shape;10333;p5"/>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4" name="Google Shape;10334;p5"/>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5" name="Google Shape;10335;p5"/>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6" name="Google Shape;10336;p5"/>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7" name="Google Shape;10337;p5"/>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8" name="Google Shape;10338;p5"/>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9" name="Google Shape;10339;p5"/>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0" name="Google Shape;10340;p5"/>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1" name="Google Shape;10341;p5"/>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2" name="Google Shape;10342;p5"/>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3" name="Google Shape;10343;p5"/>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4" name="Google Shape;10344;p5"/>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5" name="Google Shape;10345;p5"/>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6" name="Google Shape;10346;p5"/>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7" name="Google Shape;10347;p5"/>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8" name="Google Shape;10348;p5"/>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9" name="Google Shape;10349;p5"/>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0" name="Google Shape;10350;p5"/>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1" name="Google Shape;10351;p5"/>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2" name="Google Shape;10352;p5"/>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3" name="Google Shape;10353;p5"/>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4" name="Google Shape;10354;p5"/>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5" name="Google Shape;10355;p5"/>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6" name="Google Shape;10356;p5"/>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7" name="Google Shape;10357;p5"/>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8" name="Google Shape;10358;p5"/>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9" name="Google Shape;10359;p5"/>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0" name="Google Shape;10360;p5"/>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1" name="Google Shape;10361;p5"/>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2" name="Google Shape;10362;p5"/>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3" name="Google Shape;10363;p5"/>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4" name="Google Shape;10364;p5"/>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5" name="Google Shape;10365;p5"/>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6" name="Google Shape;10366;p5"/>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7" name="Google Shape;10367;p5"/>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8" name="Google Shape;10368;p5"/>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9" name="Google Shape;10369;p5"/>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0" name="Google Shape;10370;p5"/>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1" name="Google Shape;10371;p5"/>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2" name="Google Shape;10372;p5"/>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3" name="Google Shape;10373;p5"/>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4" name="Google Shape;10374;p5"/>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5" name="Google Shape;10375;p5"/>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6" name="Google Shape;10376;p5"/>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7" name="Google Shape;10377;p5"/>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8" name="Google Shape;10378;p5"/>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9" name="Google Shape;10379;p5"/>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0" name="Google Shape;10380;p5"/>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1" name="Google Shape;10381;p5"/>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2" name="Google Shape;10382;p5"/>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3" name="Google Shape;10383;p5"/>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4" name="Google Shape;10384;p5"/>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5" name="Google Shape;10385;p5"/>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6" name="Google Shape;10386;p5"/>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7" name="Google Shape;10387;p5"/>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8" name="Google Shape;10388;p5"/>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9" name="Google Shape;10389;p5"/>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0" name="Google Shape;10390;p5"/>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1" name="Google Shape;10391;p5"/>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2" name="Google Shape;10392;p5"/>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3" name="Google Shape;10393;p5"/>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4" name="Google Shape;10394;p5"/>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5" name="Google Shape;10395;p5"/>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6" name="Google Shape;10396;p5"/>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7" name="Google Shape;10397;p5"/>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8" name="Google Shape;10398;p5"/>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9" name="Google Shape;10399;p5"/>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0" name="Google Shape;10400;p5"/>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1" name="Google Shape;10401;p5"/>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2" name="Google Shape;10402;p5"/>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3" name="Google Shape;10403;p5"/>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4" name="Google Shape;10404;p5"/>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5" name="Google Shape;10405;p5"/>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6" name="Google Shape;10406;p5"/>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7" name="Google Shape;10407;p5"/>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8" name="Google Shape;10408;p5"/>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9" name="Google Shape;10409;p5"/>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0" name="Google Shape;10410;p5"/>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1" name="Google Shape;10411;p5"/>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2" name="Google Shape;10412;p5"/>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3" name="Google Shape;10413;p5"/>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4" name="Google Shape;10414;p5"/>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5" name="Google Shape;10415;p5"/>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6" name="Google Shape;10416;p5"/>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7" name="Google Shape;10417;p5"/>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8" name="Google Shape;10418;p5"/>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9" name="Google Shape;10419;p5"/>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0" name="Google Shape;10420;p5"/>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1" name="Google Shape;10421;p5"/>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2" name="Google Shape;10422;p5"/>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3" name="Google Shape;10423;p5"/>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4" name="Google Shape;10424;p5"/>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5" name="Google Shape;10425;p5"/>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6" name="Google Shape;10426;p5"/>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7" name="Google Shape;10427;p5"/>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8" name="Google Shape;10428;p5"/>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9" name="Google Shape;10429;p5"/>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0" name="Google Shape;10430;p5"/>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1" name="Google Shape;10431;p5"/>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2" name="Google Shape;10432;p5"/>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3" name="Google Shape;10433;p5"/>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4" name="Google Shape;10434;p5"/>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5" name="Google Shape;10435;p5"/>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6" name="Google Shape;10436;p5"/>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7" name="Google Shape;10437;p5"/>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8" name="Google Shape;10438;p5"/>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9" name="Google Shape;10439;p5"/>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0" name="Google Shape;10440;p5"/>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1" name="Google Shape;10441;p5"/>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2" name="Google Shape;10442;p5"/>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3" name="Google Shape;10443;p5"/>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4" name="Google Shape;10444;p5"/>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5" name="Google Shape;10445;p5"/>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6" name="Google Shape;10446;p5"/>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7" name="Google Shape;10447;p5"/>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8" name="Google Shape;10448;p5"/>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9" name="Google Shape;10449;p5"/>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0" name="Google Shape;10450;p5"/>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1" name="Google Shape;10451;p5"/>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2" name="Google Shape;10452;p5"/>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3" name="Google Shape;10453;p5"/>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4" name="Google Shape;10454;p5"/>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5" name="Google Shape;10455;p5"/>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6" name="Google Shape;10456;p5"/>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7" name="Google Shape;10457;p5"/>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8" name="Google Shape;10458;p5"/>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9" name="Google Shape;10459;p5"/>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0" name="Google Shape;10460;p5"/>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1" name="Google Shape;10461;p5"/>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2" name="Google Shape;10462;p5"/>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3" name="Google Shape;10463;p5"/>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4" name="Google Shape;10464;p5"/>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5" name="Google Shape;10465;p5"/>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6" name="Google Shape;10466;p5"/>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7" name="Google Shape;10467;p5"/>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8" name="Google Shape;10468;p5"/>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9" name="Google Shape;10469;p5"/>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0" name="Google Shape;10470;p5"/>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1" name="Google Shape;10471;p5"/>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2" name="Google Shape;10472;p5"/>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3" name="Google Shape;10473;p5"/>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4" name="Google Shape;10474;p5"/>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5" name="Google Shape;10475;p5"/>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6" name="Google Shape;10476;p5"/>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7" name="Google Shape;10477;p5"/>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8" name="Google Shape;10478;p5"/>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9" name="Google Shape;10479;p5"/>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0" name="Google Shape;10480;p5"/>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1" name="Google Shape;10481;p5"/>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2" name="Google Shape;10482;p5"/>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3" name="Google Shape;10483;p5"/>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4" name="Google Shape;10484;p5"/>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5" name="Google Shape;10485;p5"/>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6" name="Google Shape;10486;p5"/>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7" name="Google Shape;10487;p5"/>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8" name="Google Shape;10488;p5"/>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9" name="Google Shape;10489;p5"/>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0" name="Google Shape;10490;p5"/>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1" name="Google Shape;10491;p5"/>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2" name="Google Shape;10492;p5"/>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3" name="Google Shape;10493;p5"/>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4" name="Google Shape;10494;p5"/>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5" name="Google Shape;10495;p5"/>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6" name="Google Shape;10496;p5"/>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7" name="Google Shape;10497;p5"/>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8" name="Google Shape;10498;p5"/>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9" name="Google Shape;10499;p5"/>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0" name="Google Shape;10500;p5"/>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1" name="Google Shape;10501;p5"/>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2" name="Google Shape;10502;p5"/>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3" name="Google Shape;10503;p5"/>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4" name="Google Shape;10504;p5"/>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5" name="Google Shape;10505;p5"/>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6" name="Google Shape;10506;p5"/>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7" name="Google Shape;10507;p5"/>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8" name="Google Shape;10508;p5"/>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9" name="Google Shape;10509;p5"/>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0" name="Google Shape;10510;p5"/>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1" name="Google Shape;10511;p5"/>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2" name="Google Shape;10512;p5"/>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3" name="Google Shape;10513;p5"/>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4" name="Google Shape;10514;p5"/>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5" name="Google Shape;10515;p5"/>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6" name="Google Shape;10516;p5"/>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7" name="Google Shape;10517;p5"/>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8" name="Google Shape;10518;p5"/>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9" name="Google Shape;10519;p5"/>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0" name="Google Shape;10520;p5"/>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1" name="Google Shape;10521;p5"/>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2" name="Google Shape;10522;p5"/>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3" name="Google Shape;10523;p5"/>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4" name="Google Shape;10524;p5"/>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5" name="Google Shape;10525;p5"/>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6" name="Google Shape;10526;p5"/>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7" name="Google Shape;10527;p5"/>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8" name="Google Shape;10528;p5"/>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9" name="Google Shape;10529;p5"/>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0" name="Google Shape;10530;p5"/>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1" name="Google Shape;10531;p5"/>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2" name="Google Shape;10532;p5"/>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3" name="Google Shape;10533;p5"/>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4" name="Google Shape;10534;p5"/>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5" name="Google Shape;10535;p5"/>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6" name="Google Shape;10536;p5"/>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7" name="Google Shape;10537;p5"/>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8" name="Google Shape;10538;p5"/>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9" name="Google Shape;10539;p5"/>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0" name="Google Shape;10540;p5"/>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1" name="Google Shape;10541;p5"/>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2" name="Google Shape;10542;p5"/>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3" name="Google Shape;10543;p5"/>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4" name="Google Shape;10544;p5"/>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5" name="Google Shape;10545;p5"/>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6" name="Google Shape;10546;p5"/>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7" name="Google Shape;10547;p5"/>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8" name="Google Shape;10548;p5"/>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9" name="Google Shape;10549;p5"/>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0" name="Google Shape;10550;p5"/>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1" name="Google Shape;10551;p5"/>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2" name="Google Shape;10552;p5"/>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3" name="Google Shape;10553;p5"/>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4" name="Google Shape;10554;p5"/>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5" name="Google Shape;10555;p5"/>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6" name="Google Shape;10556;p5"/>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7" name="Google Shape;10557;p5"/>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8" name="Google Shape;10558;p5"/>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9" name="Google Shape;10559;p5"/>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0" name="Google Shape;10560;p5"/>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1" name="Google Shape;10561;p5"/>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2" name="Google Shape;10562;p5"/>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3" name="Google Shape;10563;p5"/>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4" name="Google Shape;10564;p5"/>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5" name="Google Shape;10565;p5"/>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6" name="Google Shape;10566;p5"/>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7" name="Google Shape;10567;p5"/>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8" name="Google Shape;10568;p5"/>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9" name="Google Shape;10569;p5"/>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0" name="Google Shape;10570;p5"/>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1" name="Google Shape;10571;p5"/>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2" name="Google Shape;10572;p5"/>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3" name="Google Shape;10573;p5"/>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4" name="Google Shape;10574;p5"/>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5" name="Google Shape;10575;p5"/>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6" name="Google Shape;10576;p5"/>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7" name="Google Shape;10577;p5"/>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8" name="Google Shape;10578;p5"/>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9" name="Google Shape;10579;p5"/>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0" name="Google Shape;10580;p5"/>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1" name="Google Shape;10581;p5"/>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2" name="Google Shape;10582;p5"/>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3" name="Google Shape;10583;p5"/>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4" name="Google Shape;10584;p5"/>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5" name="Google Shape;10585;p5"/>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6" name="Google Shape;10586;p5"/>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7" name="Google Shape;10587;p5"/>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8" name="Google Shape;10588;p5"/>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9" name="Google Shape;10589;p5"/>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0" name="Google Shape;10590;p5"/>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1" name="Google Shape;10591;p5"/>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2" name="Google Shape;10592;p5"/>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3" name="Google Shape;10593;p5"/>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4" name="Google Shape;10594;p5"/>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5" name="Google Shape;10595;p5"/>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6" name="Google Shape;10596;p5"/>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7" name="Google Shape;10597;p5"/>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8" name="Google Shape;10598;p5"/>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9" name="Google Shape;10599;p5"/>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0" name="Google Shape;10600;p5"/>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1" name="Google Shape;10601;p5"/>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2" name="Google Shape;10602;p5"/>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3" name="Google Shape;10603;p5"/>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4" name="Google Shape;10604;p5"/>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5" name="Google Shape;10605;p5"/>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6" name="Google Shape;10606;p5"/>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7" name="Google Shape;10607;p5"/>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8" name="Google Shape;10608;p5"/>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9" name="Google Shape;10609;p5"/>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0" name="Google Shape;10610;p5"/>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1" name="Google Shape;10611;p5"/>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2" name="Google Shape;10612;p5"/>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3" name="Google Shape;10613;p5"/>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4" name="Google Shape;10614;p5"/>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5" name="Google Shape;10615;p5"/>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6" name="Google Shape;10616;p5"/>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7" name="Google Shape;10617;p5"/>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8" name="Google Shape;10618;p5"/>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9" name="Google Shape;10619;p5"/>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0" name="Google Shape;10620;p5"/>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1" name="Google Shape;10621;p5"/>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2" name="Google Shape;10622;p5"/>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3" name="Google Shape;10623;p5"/>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4" name="Google Shape;10624;p5"/>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5" name="Google Shape;10625;p5"/>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6" name="Google Shape;10626;p5"/>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7" name="Google Shape;10627;p5"/>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8" name="Google Shape;10628;p5"/>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9" name="Google Shape;10629;p5"/>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0" name="Google Shape;10630;p5"/>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1" name="Google Shape;10631;p5"/>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2" name="Google Shape;10632;p5"/>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3" name="Google Shape;10633;p5"/>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4" name="Google Shape;10634;p5"/>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5" name="Google Shape;10635;p5"/>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6" name="Google Shape;10636;p5"/>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7" name="Google Shape;10637;p5"/>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8" name="Google Shape;10638;p5"/>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9" name="Google Shape;10639;p5"/>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0" name="Google Shape;10640;p5"/>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1" name="Google Shape;10641;p5"/>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2" name="Google Shape;10642;p5"/>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3" name="Google Shape;10643;p5"/>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4" name="Google Shape;10644;p5"/>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5" name="Google Shape;10645;p5"/>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6" name="Google Shape;10646;p5"/>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7" name="Google Shape;10647;p5"/>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8" name="Google Shape;10648;p5"/>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9" name="Google Shape;10649;p5"/>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0" name="Google Shape;10650;p5"/>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1" name="Google Shape;10651;p5"/>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2" name="Google Shape;10652;p5"/>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3" name="Google Shape;10653;p5"/>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4" name="Google Shape;10654;p5"/>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5" name="Google Shape;10655;p5"/>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6" name="Google Shape;10656;p5"/>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7" name="Google Shape;10657;p5"/>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8" name="Google Shape;10658;p5"/>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9" name="Google Shape;10659;p5"/>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0" name="Google Shape;10660;p5"/>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1" name="Google Shape;10661;p5"/>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2" name="Google Shape;10662;p5"/>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3" name="Google Shape;10663;p5"/>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4" name="Google Shape;10664;p5"/>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5" name="Google Shape;10665;p5"/>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6" name="Google Shape;10666;p5"/>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7" name="Google Shape;10667;p5"/>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8" name="Google Shape;10668;p5"/>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9" name="Google Shape;10669;p5"/>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0" name="Google Shape;10670;p5"/>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1" name="Google Shape;10671;p5"/>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2" name="Google Shape;10672;p5"/>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3" name="Google Shape;10673;p5"/>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4" name="Google Shape;10674;p5"/>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5" name="Google Shape;10675;p5"/>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6" name="Google Shape;10676;p5"/>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7" name="Google Shape;10677;p5"/>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8" name="Google Shape;10678;p5"/>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9" name="Google Shape;10679;p5"/>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0" name="Google Shape;10680;p5"/>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1" name="Google Shape;10681;p5"/>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2" name="Google Shape;10682;p5"/>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3" name="Google Shape;10683;p5"/>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4" name="Google Shape;10684;p5"/>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5" name="Google Shape;10685;p5"/>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6" name="Google Shape;10686;p5"/>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7" name="Google Shape;10687;p5"/>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8" name="Google Shape;10688;p5"/>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9" name="Google Shape;10689;p5"/>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0" name="Google Shape;10690;p5"/>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1" name="Google Shape;10691;p5"/>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2" name="Google Shape;10692;p5"/>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3" name="Google Shape;10693;p5"/>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4" name="Google Shape;10694;p5"/>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5" name="Google Shape;10695;p5"/>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6" name="Google Shape;10696;p5"/>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7" name="Google Shape;10697;p5"/>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8" name="Google Shape;10698;p5"/>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9" name="Google Shape;10699;p5"/>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0" name="Google Shape;10700;p5"/>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1" name="Google Shape;10701;p5"/>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2" name="Google Shape;10702;p5"/>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3" name="Google Shape;10703;p5"/>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4" name="Google Shape;10704;p5"/>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5" name="Google Shape;10705;p5"/>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6" name="Google Shape;10706;p5"/>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7" name="Google Shape;10707;p5"/>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8" name="Google Shape;10708;p5"/>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9" name="Google Shape;10709;p5"/>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0" name="Google Shape;10710;p5"/>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1" name="Google Shape;10711;p5"/>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2" name="Google Shape;10712;p5"/>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3" name="Google Shape;10713;p5"/>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4" name="Google Shape;10714;p5"/>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5" name="Google Shape;10715;p5"/>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6" name="Google Shape;10716;p5"/>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7" name="Google Shape;10717;p5"/>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8" name="Google Shape;10718;p5"/>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9" name="Google Shape;10719;p5"/>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0" name="Google Shape;10720;p5"/>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1" name="Google Shape;10721;p5"/>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2" name="Google Shape;10722;p5"/>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3" name="Google Shape;10723;p5"/>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4" name="Google Shape;10724;p5"/>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5" name="Google Shape;10725;p5"/>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6" name="Google Shape;10726;p5"/>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7" name="Google Shape;10727;p5"/>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8" name="Google Shape;10728;p5"/>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9" name="Google Shape;10729;p5"/>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0" name="Google Shape;10730;p5"/>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1" name="Google Shape;10731;p5"/>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2" name="Google Shape;10732;p5"/>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3" name="Google Shape;10733;p5"/>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4" name="Google Shape;10734;p5"/>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5" name="Google Shape;10735;p5"/>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6" name="Google Shape;10736;p5"/>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7" name="Google Shape;10737;p5"/>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8" name="Google Shape;10738;p5"/>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9" name="Google Shape;10739;p5"/>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0" name="Google Shape;10740;p5"/>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1" name="Google Shape;10741;p5"/>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2" name="Google Shape;10742;p5"/>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3" name="Google Shape;10743;p5"/>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4" name="Google Shape;10744;p5"/>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5" name="Google Shape;10745;p5"/>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6" name="Google Shape;10746;p5"/>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7" name="Google Shape;10747;p5"/>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8" name="Google Shape;10748;p5"/>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9" name="Google Shape;10749;p5"/>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0" name="Google Shape;10750;p5"/>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1" name="Google Shape;10751;p5"/>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2" name="Google Shape;10752;p5"/>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3" name="Google Shape;10753;p5"/>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4" name="Google Shape;10754;p5"/>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5" name="Google Shape;10755;p5"/>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6" name="Google Shape;10756;p5"/>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7" name="Google Shape;10757;p5"/>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8" name="Google Shape;10758;p5"/>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9" name="Google Shape;10759;p5"/>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0" name="Google Shape;10760;p5"/>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1" name="Google Shape;10761;p5"/>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2" name="Google Shape;10762;p5"/>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3" name="Google Shape;10763;p5"/>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4" name="Google Shape;10764;p5"/>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5" name="Google Shape;10765;p5"/>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6" name="Google Shape;10766;p5"/>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7" name="Google Shape;10767;p5"/>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8" name="Google Shape;10768;p5"/>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9" name="Google Shape;10769;p5"/>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0" name="Google Shape;10770;p5"/>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1" name="Google Shape;10771;p5"/>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2" name="Google Shape;10772;p5"/>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3" name="Google Shape;10773;p5"/>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4" name="Google Shape;10774;p5"/>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5" name="Google Shape;10775;p5"/>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28495133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only" userDrawn="1">
  <p:cSld name="Title only">
    <p:spTree>
      <p:nvGrpSpPr>
        <p:cNvPr id="1" name="Shape 10783"/>
        <p:cNvGrpSpPr/>
        <p:nvPr/>
      </p:nvGrpSpPr>
      <p:grpSpPr>
        <a:xfrm>
          <a:off x="0" y="0"/>
          <a:ext cx="0" cy="0"/>
          <a:chOff x="0" y="0"/>
          <a:chExt cx="0" cy="0"/>
        </a:xfrm>
      </p:grpSpPr>
      <p:grpSp>
        <p:nvGrpSpPr>
          <p:cNvPr id="10784" name="Google Shape;10784;p6"/>
          <p:cNvGrpSpPr/>
          <p:nvPr/>
        </p:nvGrpSpPr>
        <p:grpSpPr>
          <a:xfrm>
            <a:off x="0" y="0"/>
            <a:ext cx="12192000" cy="6858000"/>
            <a:chOff x="0" y="0"/>
            <a:chExt cx="9144000" cy="5143500"/>
          </a:xfrm>
        </p:grpSpPr>
        <p:sp>
          <p:nvSpPr>
            <p:cNvPr id="10785" name="Google Shape;10785;p6"/>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6" name="Google Shape;10786;p6"/>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7" name="Google Shape;10787;p6"/>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8" name="Google Shape;10788;p6"/>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9" name="Google Shape;10789;p6"/>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0" name="Google Shape;10790;p6"/>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1" name="Google Shape;10791;p6"/>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2" name="Google Shape;10792;p6"/>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3" name="Google Shape;10793;p6"/>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4" name="Google Shape;10794;p6"/>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5" name="Google Shape;10795;p6"/>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6" name="Google Shape;10796;p6"/>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7" name="Google Shape;10797;p6"/>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8" name="Google Shape;10798;p6"/>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9" name="Google Shape;10799;p6"/>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0" name="Google Shape;10800;p6"/>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1" name="Google Shape;10801;p6"/>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2" name="Google Shape;10802;p6"/>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3" name="Google Shape;10803;p6"/>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4" name="Google Shape;10804;p6"/>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5" name="Google Shape;10805;p6"/>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6" name="Google Shape;10806;p6"/>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7" name="Google Shape;10807;p6"/>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8" name="Google Shape;10808;p6"/>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9" name="Google Shape;10809;p6"/>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0" name="Google Shape;10810;p6"/>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1" name="Google Shape;10811;p6"/>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2" name="Google Shape;10812;p6"/>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3" name="Google Shape;10813;p6"/>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4" name="Google Shape;10814;p6"/>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5" name="Google Shape;10815;p6"/>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6" name="Google Shape;10816;p6"/>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7" name="Google Shape;10817;p6"/>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8" name="Google Shape;10818;p6"/>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9" name="Google Shape;10819;p6"/>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0" name="Google Shape;10820;p6"/>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1" name="Google Shape;10821;p6"/>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2" name="Google Shape;10822;p6"/>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3" name="Google Shape;10823;p6"/>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4" name="Google Shape;10824;p6"/>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5" name="Google Shape;10825;p6"/>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6" name="Google Shape;10826;p6"/>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7" name="Google Shape;10827;p6"/>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8" name="Google Shape;10828;p6"/>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9" name="Google Shape;10829;p6"/>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0" name="Google Shape;10830;p6"/>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1" name="Google Shape;10831;p6"/>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2" name="Google Shape;10832;p6"/>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3" name="Google Shape;10833;p6"/>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4" name="Google Shape;10834;p6"/>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5" name="Google Shape;10835;p6"/>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6" name="Google Shape;10836;p6"/>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7" name="Google Shape;10837;p6"/>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8" name="Google Shape;10838;p6"/>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9" name="Google Shape;10839;p6"/>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0" name="Google Shape;10840;p6"/>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1" name="Google Shape;10841;p6"/>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2" name="Google Shape;10842;p6"/>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3" name="Google Shape;10843;p6"/>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4" name="Google Shape;10844;p6"/>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5" name="Google Shape;10845;p6"/>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6" name="Google Shape;10846;p6"/>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7" name="Google Shape;10847;p6"/>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8" name="Google Shape;10848;p6"/>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9" name="Google Shape;10849;p6"/>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0" name="Google Shape;10850;p6"/>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1" name="Google Shape;10851;p6"/>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2" name="Google Shape;10852;p6"/>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3" name="Google Shape;10853;p6"/>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4" name="Google Shape;10854;p6"/>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5" name="Google Shape;10855;p6"/>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6" name="Google Shape;10856;p6"/>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7" name="Google Shape;10857;p6"/>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8" name="Google Shape;10858;p6"/>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9" name="Google Shape;10859;p6"/>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0" name="Google Shape;10860;p6"/>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1" name="Google Shape;10861;p6"/>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2" name="Google Shape;10862;p6"/>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3" name="Google Shape;10863;p6"/>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4" name="Google Shape;10864;p6"/>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5" name="Google Shape;10865;p6"/>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6" name="Google Shape;10866;p6"/>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7" name="Google Shape;10867;p6"/>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8" name="Google Shape;10868;p6"/>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9" name="Google Shape;10869;p6"/>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0" name="Google Shape;10870;p6"/>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1" name="Google Shape;10871;p6"/>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2" name="Google Shape;10872;p6"/>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3" name="Google Shape;10873;p6"/>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4" name="Google Shape;10874;p6"/>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5" name="Google Shape;10875;p6"/>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6" name="Google Shape;10876;p6"/>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7" name="Google Shape;10877;p6"/>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8" name="Google Shape;10878;p6"/>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9" name="Google Shape;10879;p6"/>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0" name="Google Shape;10880;p6"/>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1" name="Google Shape;10881;p6"/>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2" name="Google Shape;10882;p6"/>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3" name="Google Shape;10883;p6"/>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4" name="Google Shape;10884;p6"/>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5" name="Google Shape;10885;p6"/>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6" name="Google Shape;10886;p6"/>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7" name="Google Shape;10887;p6"/>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8" name="Google Shape;10888;p6"/>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9" name="Google Shape;10889;p6"/>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0" name="Google Shape;10890;p6"/>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1" name="Google Shape;10891;p6"/>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2" name="Google Shape;10892;p6"/>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3" name="Google Shape;10893;p6"/>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4" name="Google Shape;10894;p6"/>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5" name="Google Shape;10895;p6"/>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6" name="Google Shape;10896;p6"/>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7" name="Google Shape;10897;p6"/>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8" name="Google Shape;10898;p6"/>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9" name="Google Shape;10899;p6"/>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0" name="Google Shape;10900;p6"/>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1" name="Google Shape;10901;p6"/>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2" name="Google Shape;10902;p6"/>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3" name="Google Shape;10903;p6"/>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4" name="Google Shape;10904;p6"/>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5" name="Google Shape;10905;p6"/>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6" name="Google Shape;10906;p6"/>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7" name="Google Shape;10907;p6"/>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8" name="Google Shape;10908;p6"/>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9" name="Google Shape;10909;p6"/>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0" name="Google Shape;10910;p6"/>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1" name="Google Shape;10911;p6"/>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2" name="Google Shape;10912;p6"/>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3" name="Google Shape;10913;p6"/>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4" name="Google Shape;10914;p6"/>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5" name="Google Shape;10915;p6"/>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6" name="Google Shape;10916;p6"/>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7" name="Google Shape;10917;p6"/>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8" name="Google Shape;10918;p6"/>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9" name="Google Shape;10919;p6"/>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0" name="Google Shape;10920;p6"/>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1" name="Google Shape;10921;p6"/>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2" name="Google Shape;10922;p6"/>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3" name="Google Shape;10923;p6"/>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4" name="Google Shape;10924;p6"/>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5" name="Google Shape;10925;p6"/>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6" name="Google Shape;10926;p6"/>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7" name="Google Shape;10927;p6"/>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8" name="Google Shape;10928;p6"/>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9" name="Google Shape;10929;p6"/>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0" name="Google Shape;10930;p6"/>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1" name="Google Shape;10931;p6"/>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2" name="Google Shape;10932;p6"/>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3" name="Google Shape;10933;p6"/>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4" name="Google Shape;10934;p6"/>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5" name="Google Shape;10935;p6"/>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6" name="Google Shape;10936;p6"/>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7" name="Google Shape;10937;p6"/>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8" name="Google Shape;10938;p6"/>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9" name="Google Shape;10939;p6"/>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0" name="Google Shape;10940;p6"/>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1" name="Google Shape;10941;p6"/>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2" name="Google Shape;10942;p6"/>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3" name="Google Shape;10943;p6"/>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4" name="Google Shape;10944;p6"/>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5" name="Google Shape;10945;p6"/>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6" name="Google Shape;10946;p6"/>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7" name="Google Shape;10947;p6"/>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8" name="Google Shape;10948;p6"/>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9" name="Google Shape;10949;p6"/>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0" name="Google Shape;10950;p6"/>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1" name="Google Shape;10951;p6"/>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2" name="Google Shape;10952;p6"/>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3" name="Google Shape;10953;p6"/>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4" name="Google Shape;10954;p6"/>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5" name="Google Shape;10955;p6"/>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6" name="Google Shape;10956;p6"/>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7" name="Google Shape;10957;p6"/>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8" name="Google Shape;10958;p6"/>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9" name="Google Shape;10959;p6"/>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0" name="Google Shape;10960;p6"/>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1" name="Google Shape;10961;p6"/>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2" name="Google Shape;10962;p6"/>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3" name="Google Shape;10963;p6"/>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4" name="Google Shape;10964;p6"/>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5" name="Google Shape;10965;p6"/>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6" name="Google Shape;10966;p6"/>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7" name="Google Shape;10967;p6"/>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8" name="Google Shape;10968;p6"/>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9" name="Google Shape;10969;p6"/>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0" name="Google Shape;10970;p6"/>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1" name="Google Shape;10971;p6"/>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2" name="Google Shape;10972;p6"/>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3" name="Google Shape;10973;p6"/>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4" name="Google Shape;10974;p6"/>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5" name="Google Shape;10975;p6"/>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6" name="Google Shape;10976;p6"/>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7" name="Google Shape;10977;p6"/>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8" name="Google Shape;10978;p6"/>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9" name="Google Shape;10979;p6"/>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0" name="Google Shape;10980;p6"/>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1" name="Google Shape;10981;p6"/>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2" name="Google Shape;10982;p6"/>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3" name="Google Shape;10983;p6"/>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4" name="Google Shape;10984;p6"/>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5" name="Google Shape;10985;p6"/>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6" name="Google Shape;10986;p6"/>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7" name="Google Shape;10987;p6"/>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8" name="Google Shape;10988;p6"/>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9" name="Google Shape;10989;p6"/>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0" name="Google Shape;10990;p6"/>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1" name="Google Shape;10991;p6"/>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2" name="Google Shape;10992;p6"/>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3" name="Google Shape;10993;p6"/>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4" name="Google Shape;10994;p6"/>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5" name="Google Shape;10995;p6"/>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6" name="Google Shape;10996;p6"/>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7" name="Google Shape;10997;p6"/>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8" name="Google Shape;10998;p6"/>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9" name="Google Shape;10999;p6"/>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0" name="Google Shape;11000;p6"/>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1" name="Google Shape;11001;p6"/>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2" name="Google Shape;11002;p6"/>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3" name="Google Shape;11003;p6"/>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4" name="Google Shape;11004;p6"/>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5" name="Google Shape;11005;p6"/>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6" name="Google Shape;11006;p6"/>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7" name="Google Shape;11007;p6"/>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8" name="Google Shape;11008;p6"/>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9" name="Google Shape;11009;p6"/>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0" name="Google Shape;11010;p6"/>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1" name="Google Shape;11011;p6"/>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2" name="Google Shape;11012;p6"/>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3" name="Google Shape;11013;p6"/>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4" name="Google Shape;11014;p6"/>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5" name="Google Shape;11015;p6"/>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6" name="Google Shape;11016;p6"/>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7" name="Google Shape;11017;p6"/>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8" name="Google Shape;11018;p6"/>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9" name="Google Shape;11019;p6"/>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0" name="Google Shape;11020;p6"/>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1" name="Google Shape;11021;p6"/>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2" name="Google Shape;11022;p6"/>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3" name="Google Shape;11023;p6"/>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4" name="Google Shape;11024;p6"/>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5" name="Google Shape;11025;p6"/>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6" name="Google Shape;11026;p6"/>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7" name="Google Shape;11027;p6"/>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8" name="Google Shape;11028;p6"/>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9" name="Google Shape;11029;p6"/>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0" name="Google Shape;11030;p6"/>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1" name="Google Shape;11031;p6"/>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2" name="Google Shape;11032;p6"/>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3" name="Google Shape;11033;p6"/>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4" name="Google Shape;11034;p6"/>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5" name="Google Shape;11035;p6"/>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6" name="Google Shape;11036;p6"/>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7" name="Google Shape;11037;p6"/>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8" name="Google Shape;11038;p6"/>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9" name="Google Shape;11039;p6"/>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0" name="Google Shape;11040;p6"/>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1" name="Google Shape;11041;p6"/>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2" name="Google Shape;11042;p6"/>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3" name="Google Shape;11043;p6"/>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4" name="Google Shape;11044;p6"/>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5" name="Google Shape;11045;p6"/>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6" name="Google Shape;11046;p6"/>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7" name="Google Shape;11047;p6"/>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8" name="Google Shape;11048;p6"/>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9" name="Google Shape;11049;p6"/>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0" name="Google Shape;11050;p6"/>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1" name="Google Shape;11051;p6"/>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2" name="Google Shape;11052;p6"/>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3" name="Google Shape;11053;p6"/>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4" name="Google Shape;11054;p6"/>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5" name="Google Shape;11055;p6"/>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6" name="Google Shape;11056;p6"/>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7" name="Google Shape;11057;p6"/>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8" name="Google Shape;11058;p6"/>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9" name="Google Shape;11059;p6"/>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0" name="Google Shape;11060;p6"/>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1" name="Google Shape;11061;p6"/>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2" name="Google Shape;11062;p6"/>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3" name="Google Shape;11063;p6"/>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4" name="Google Shape;11064;p6"/>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5" name="Google Shape;11065;p6"/>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6" name="Google Shape;11066;p6"/>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7" name="Google Shape;11067;p6"/>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8" name="Google Shape;11068;p6"/>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9" name="Google Shape;11069;p6"/>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0" name="Google Shape;11070;p6"/>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1" name="Google Shape;11071;p6"/>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2" name="Google Shape;11072;p6"/>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3" name="Google Shape;11073;p6"/>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4" name="Google Shape;11074;p6"/>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5" name="Google Shape;11075;p6"/>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6" name="Google Shape;11076;p6"/>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7" name="Google Shape;11077;p6"/>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8" name="Google Shape;11078;p6"/>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9" name="Google Shape;11079;p6"/>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0" name="Google Shape;11080;p6"/>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1" name="Google Shape;11081;p6"/>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2" name="Google Shape;11082;p6"/>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3" name="Google Shape;11083;p6"/>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4" name="Google Shape;11084;p6"/>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5" name="Google Shape;11085;p6"/>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6" name="Google Shape;11086;p6"/>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7" name="Google Shape;11087;p6"/>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8" name="Google Shape;11088;p6"/>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9" name="Google Shape;11089;p6"/>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0" name="Google Shape;11090;p6"/>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1" name="Google Shape;11091;p6"/>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2" name="Google Shape;11092;p6"/>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3" name="Google Shape;11093;p6"/>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4" name="Google Shape;11094;p6"/>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5" name="Google Shape;11095;p6"/>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6" name="Google Shape;11096;p6"/>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7" name="Google Shape;11097;p6"/>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8" name="Google Shape;11098;p6"/>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9" name="Google Shape;11099;p6"/>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0" name="Google Shape;11100;p6"/>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1" name="Google Shape;11101;p6"/>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2" name="Google Shape;11102;p6"/>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3" name="Google Shape;11103;p6"/>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4" name="Google Shape;11104;p6"/>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5" name="Google Shape;11105;p6"/>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6" name="Google Shape;11106;p6"/>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7" name="Google Shape;11107;p6"/>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8" name="Google Shape;11108;p6"/>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9" name="Google Shape;11109;p6"/>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0" name="Google Shape;11110;p6"/>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1" name="Google Shape;11111;p6"/>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2" name="Google Shape;11112;p6"/>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3" name="Google Shape;11113;p6"/>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4" name="Google Shape;11114;p6"/>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5" name="Google Shape;11115;p6"/>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6" name="Google Shape;11116;p6"/>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7" name="Google Shape;11117;p6"/>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8" name="Google Shape;11118;p6"/>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9" name="Google Shape;11119;p6"/>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0" name="Google Shape;11120;p6"/>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1" name="Google Shape;11121;p6"/>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2" name="Google Shape;11122;p6"/>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3" name="Google Shape;11123;p6"/>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4" name="Google Shape;11124;p6"/>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5" name="Google Shape;11125;p6"/>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6" name="Google Shape;11126;p6"/>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7" name="Google Shape;11127;p6"/>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8" name="Google Shape;11128;p6"/>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9" name="Google Shape;11129;p6"/>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0" name="Google Shape;11130;p6"/>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1" name="Google Shape;11131;p6"/>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2" name="Google Shape;11132;p6"/>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3" name="Google Shape;11133;p6"/>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4" name="Google Shape;11134;p6"/>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5" name="Google Shape;11135;p6"/>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6" name="Google Shape;11136;p6"/>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7" name="Google Shape;11137;p6"/>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8" name="Google Shape;11138;p6"/>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9" name="Google Shape;11139;p6"/>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0" name="Google Shape;11140;p6"/>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1" name="Google Shape;11141;p6"/>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2" name="Google Shape;11142;p6"/>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3" name="Google Shape;11143;p6"/>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4" name="Google Shape;11144;p6"/>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5" name="Google Shape;11145;p6"/>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6" name="Google Shape;11146;p6"/>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7" name="Google Shape;11147;p6"/>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8" name="Google Shape;11148;p6"/>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9" name="Google Shape;11149;p6"/>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0" name="Google Shape;11150;p6"/>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1" name="Google Shape;11151;p6"/>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2" name="Google Shape;11152;p6"/>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3" name="Google Shape;11153;p6"/>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4" name="Google Shape;11154;p6"/>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5" name="Google Shape;11155;p6"/>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6" name="Google Shape;11156;p6"/>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7" name="Google Shape;11157;p6"/>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8" name="Google Shape;11158;p6"/>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9" name="Google Shape;11159;p6"/>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0" name="Google Shape;11160;p6"/>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1" name="Google Shape;11161;p6"/>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2" name="Google Shape;11162;p6"/>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3" name="Google Shape;11163;p6"/>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4" name="Google Shape;11164;p6"/>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5" name="Google Shape;11165;p6"/>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6" name="Google Shape;11166;p6"/>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7" name="Google Shape;11167;p6"/>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8" name="Google Shape;11168;p6"/>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9" name="Google Shape;11169;p6"/>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0" name="Google Shape;11170;p6"/>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1" name="Google Shape;11171;p6"/>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2" name="Google Shape;11172;p6"/>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3" name="Google Shape;11173;p6"/>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4" name="Google Shape;11174;p6"/>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5" name="Google Shape;11175;p6"/>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6" name="Google Shape;11176;p6"/>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7" name="Google Shape;11177;p6"/>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8" name="Google Shape;11178;p6"/>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9" name="Google Shape;11179;p6"/>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0" name="Google Shape;11180;p6"/>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1" name="Google Shape;11181;p6"/>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2" name="Google Shape;11182;p6"/>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3" name="Google Shape;11183;p6"/>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4" name="Google Shape;11184;p6"/>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5" name="Google Shape;11185;p6"/>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6" name="Google Shape;11186;p6"/>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7" name="Google Shape;11187;p6"/>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8" name="Google Shape;11188;p6"/>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9" name="Google Shape;11189;p6"/>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0" name="Google Shape;11190;p6"/>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1" name="Google Shape;11191;p6"/>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2" name="Google Shape;11192;p6"/>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3" name="Google Shape;11193;p6"/>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4" name="Google Shape;11194;p6"/>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5" name="Google Shape;11195;p6"/>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6" name="Google Shape;11196;p6"/>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7" name="Google Shape;11197;p6"/>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8" name="Google Shape;11198;p6"/>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9" name="Google Shape;11199;p6"/>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0" name="Google Shape;11200;p6"/>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1" name="Google Shape;11201;p6"/>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2" name="Google Shape;11202;p6"/>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3" name="Google Shape;11203;p6"/>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4" name="Google Shape;11204;p6"/>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5" name="Google Shape;11205;p6"/>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6" name="Google Shape;11206;p6"/>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7" name="Google Shape;11207;p6"/>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8" name="Google Shape;11208;p6"/>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9" name="Google Shape;11209;p6"/>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0" name="Google Shape;11210;p6"/>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1" name="Google Shape;11211;p6"/>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2" name="Google Shape;11212;p6"/>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3" name="Google Shape;11213;p6"/>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4" name="Google Shape;11214;p6"/>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5" name="Google Shape;11215;p6"/>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6" name="Google Shape;11216;p6"/>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7" name="Google Shape;11217;p6"/>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8" name="Google Shape;11218;p6"/>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9" name="Google Shape;11219;p6"/>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0" name="Google Shape;11220;p6"/>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1" name="Google Shape;11221;p6"/>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2" name="Google Shape;11222;p6"/>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3" name="Google Shape;11223;p6"/>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4" name="Google Shape;11224;p6"/>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5" name="Google Shape;11225;p6"/>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6" name="Google Shape;11226;p6"/>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7" name="Google Shape;11227;p6"/>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8" name="Google Shape;11228;p6"/>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9" name="Google Shape;11229;p6"/>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0" name="Google Shape;11230;p6"/>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1" name="Google Shape;11231;p6"/>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2" name="Google Shape;11232;p6"/>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3" name="Google Shape;11233;p6"/>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4" name="Google Shape;11234;p6"/>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5" name="Google Shape;11235;p6"/>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6" name="Google Shape;11236;p6"/>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7" name="Google Shape;11237;p6"/>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8" name="Google Shape;11238;p6"/>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9" name="Google Shape;11239;p6"/>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0" name="Google Shape;11240;p6"/>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1" name="Google Shape;11241;p6"/>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2" name="Google Shape;11242;p6"/>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3" name="Google Shape;11243;p6"/>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4" name="Google Shape;11244;p6"/>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5" name="Google Shape;11245;p6"/>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6" name="Google Shape;11246;p6"/>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7" name="Google Shape;11247;p6"/>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8" name="Google Shape;11248;p6"/>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9" name="Google Shape;11249;p6"/>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0" name="Google Shape;11250;p6"/>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1" name="Google Shape;11251;p6"/>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2" name="Google Shape;11252;p6"/>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3" name="Google Shape;11253;p6"/>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4" name="Google Shape;11254;p6"/>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5" name="Google Shape;11255;p6"/>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6" name="Google Shape;11256;p6"/>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7" name="Google Shape;11257;p6"/>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8" name="Google Shape;11258;p6"/>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9" name="Google Shape;11259;p6"/>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0" name="Google Shape;11260;p6"/>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1" name="Google Shape;11261;p6"/>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2" name="Google Shape;11262;p6"/>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3" name="Google Shape;11263;p6"/>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4" name="Google Shape;11264;p6"/>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5" name="Google Shape;11265;p6"/>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6" name="Google Shape;11266;p6"/>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7" name="Google Shape;11267;p6"/>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8" name="Google Shape;11268;p6"/>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9" name="Google Shape;11269;p6"/>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0" name="Google Shape;11270;p6"/>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1" name="Google Shape;11271;p6"/>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2" name="Google Shape;11272;p6"/>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3" name="Google Shape;11273;p6"/>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4" name="Google Shape;11274;p6"/>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5" name="Google Shape;11275;p6"/>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6" name="Google Shape;11276;p6"/>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7" name="Google Shape;11277;p6"/>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8" name="Google Shape;11278;p6"/>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9" name="Google Shape;11279;p6"/>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0" name="Google Shape;11280;p6"/>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1" name="Google Shape;11281;p6"/>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2" name="Google Shape;11282;p6"/>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3" name="Google Shape;11283;p6"/>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4" name="Google Shape;11284;p6"/>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5" name="Google Shape;11285;p6"/>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6" name="Google Shape;11286;p6"/>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7" name="Google Shape;11287;p6"/>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8" name="Google Shape;11288;p6"/>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9" name="Google Shape;11289;p6"/>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0" name="Google Shape;11290;p6"/>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1" name="Google Shape;11291;p6"/>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2" name="Google Shape;11292;p6"/>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3" name="Google Shape;11293;p6"/>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4" name="Google Shape;11294;p6"/>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5" name="Google Shape;11295;p6"/>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6" name="Google Shape;11296;p6"/>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7" name="Google Shape;11297;p6"/>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8" name="Google Shape;11298;p6"/>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9" name="Google Shape;11299;p6"/>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0" name="Google Shape;11300;p6"/>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1" name="Google Shape;11301;p6"/>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2" name="Google Shape;11302;p6"/>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3" name="Google Shape;11303;p6"/>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4" name="Google Shape;11304;p6"/>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5" name="Google Shape;11305;p6"/>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6" name="Google Shape;11306;p6"/>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7" name="Google Shape;11307;p6"/>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8" name="Google Shape;11308;p6"/>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9" name="Google Shape;11309;p6"/>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0" name="Google Shape;11310;p6"/>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1" name="Google Shape;11311;p6"/>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2" name="Google Shape;11312;p6"/>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3" name="Google Shape;11313;p6"/>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4" name="Google Shape;11314;p6"/>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5" name="Google Shape;11315;p6"/>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6" name="Google Shape;11316;p6"/>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7" name="Google Shape;11317;p6"/>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8" name="Google Shape;11318;p6"/>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9" name="Google Shape;11319;p6"/>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0" name="Google Shape;11320;p6"/>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1" name="Google Shape;11321;p6"/>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2" name="Google Shape;11322;p6"/>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3" name="Google Shape;11323;p6"/>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4" name="Google Shape;11324;p6"/>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5" name="Google Shape;11325;p6"/>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6" name="Google Shape;11326;p6"/>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7" name="Google Shape;11327;p6"/>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8" name="Google Shape;11328;p6"/>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9" name="Google Shape;11329;p6"/>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0" name="Google Shape;11330;p6"/>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1" name="Google Shape;11331;p6"/>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2" name="Google Shape;11332;p6"/>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3" name="Google Shape;11333;p6"/>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4" name="Google Shape;11334;p6"/>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5" name="Google Shape;11335;p6"/>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6" name="Google Shape;11336;p6"/>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7" name="Google Shape;11337;p6"/>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8" name="Google Shape;11338;p6"/>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9" name="Google Shape;11339;p6"/>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0" name="Google Shape;11340;p6"/>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1" name="Google Shape;11341;p6"/>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2" name="Google Shape;11342;p6"/>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3" name="Google Shape;11343;p6"/>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4" name="Google Shape;11344;p6"/>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5" name="Google Shape;11345;p6"/>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6" name="Google Shape;11346;p6"/>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7" name="Google Shape;11347;p6"/>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8" name="Google Shape;11348;p6"/>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9" name="Google Shape;11349;p6"/>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0" name="Google Shape;11350;p6"/>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1" name="Google Shape;11351;p6"/>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2" name="Google Shape;11352;p6"/>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3" name="Google Shape;11353;p6"/>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4" name="Google Shape;11354;p6"/>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5" name="Google Shape;11355;p6"/>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6" name="Google Shape;11356;p6"/>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7" name="Google Shape;11357;p6"/>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8" name="Google Shape;11358;p6"/>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9" name="Google Shape;11359;p6"/>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0" name="Google Shape;11360;p6"/>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1" name="Google Shape;11361;p6"/>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2" name="Google Shape;11362;p6"/>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3" name="Google Shape;11363;p6"/>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4" name="Google Shape;11364;p6"/>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5" name="Google Shape;11365;p6"/>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6" name="Google Shape;11366;p6"/>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7" name="Google Shape;11367;p6"/>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8" name="Google Shape;11368;p6"/>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9" name="Google Shape;11369;p6"/>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0" name="Google Shape;11370;p6"/>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1" name="Google Shape;11371;p6"/>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2" name="Google Shape;11372;p6"/>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3" name="Google Shape;11373;p6"/>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4" name="Google Shape;11374;p6"/>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5" name="Google Shape;11375;p6"/>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6" name="Google Shape;11376;p6"/>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7" name="Google Shape;11377;p6"/>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8" name="Google Shape;11378;p6"/>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9" name="Google Shape;11379;p6"/>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0" name="Google Shape;11380;p6"/>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1" name="Google Shape;11381;p6"/>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2" name="Google Shape;11382;p6"/>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3" name="Google Shape;11383;p6"/>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4" name="Google Shape;11384;p6"/>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5" name="Google Shape;11385;p6"/>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6" name="Google Shape;11386;p6"/>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7" name="Google Shape;11387;p6"/>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8" name="Google Shape;11388;p6"/>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9" name="Google Shape;11389;p6"/>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0" name="Google Shape;11390;p6"/>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1" name="Google Shape;11391;p6"/>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2" name="Google Shape;11392;p6"/>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3" name="Google Shape;11393;p6"/>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4" name="Google Shape;11394;p6"/>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5" name="Google Shape;11395;p6"/>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6" name="Google Shape;11396;p6"/>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7" name="Google Shape;11397;p6"/>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8" name="Google Shape;11398;p6"/>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9" name="Google Shape;11399;p6"/>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0" name="Google Shape;11400;p6"/>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1" name="Google Shape;11401;p6"/>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2" name="Google Shape;11402;p6"/>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3" name="Google Shape;11403;p6"/>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4" name="Google Shape;11404;p6"/>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5" name="Google Shape;11405;p6"/>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6" name="Google Shape;11406;p6"/>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7" name="Google Shape;11407;p6"/>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8" name="Google Shape;11408;p6"/>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9" name="Google Shape;11409;p6"/>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0" name="Google Shape;11410;p6"/>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1" name="Google Shape;11411;p6"/>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2" name="Google Shape;11412;p6"/>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3" name="Google Shape;11413;p6"/>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4" name="Google Shape;11414;p6"/>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5" name="Google Shape;11415;p6"/>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6" name="Google Shape;11416;p6"/>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7" name="Google Shape;11417;p6"/>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8" name="Google Shape;11418;p6"/>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9" name="Google Shape;11419;p6"/>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0" name="Google Shape;11420;p6"/>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1" name="Google Shape;11421;p6"/>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2" name="Google Shape;11422;p6"/>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3" name="Google Shape;11423;p6"/>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4" name="Google Shape;11424;p6"/>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5" name="Google Shape;11425;p6"/>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6" name="Google Shape;11426;p6"/>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7" name="Google Shape;11427;p6"/>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8" name="Google Shape;11428;p6"/>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9" name="Google Shape;11429;p6"/>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0" name="Google Shape;11430;p6"/>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1" name="Google Shape;11431;p6"/>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2" name="Google Shape;11432;p6"/>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3" name="Google Shape;11433;p6"/>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4" name="Google Shape;11434;p6"/>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5" name="Google Shape;11435;p6"/>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6" name="Google Shape;11436;p6"/>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7" name="Google Shape;11437;p6"/>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8" name="Google Shape;11438;p6"/>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9" name="Google Shape;11439;p6"/>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0" name="Google Shape;11440;p6"/>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1" name="Google Shape;11441;p6"/>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2" name="Google Shape;11442;p6"/>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3" name="Google Shape;11443;p6"/>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4" name="Google Shape;11444;p6"/>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5" name="Google Shape;11445;p6"/>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6" name="Google Shape;11446;p6"/>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7" name="Google Shape;11447;p6"/>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8" name="Google Shape;11448;p6"/>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9" name="Google Shape;11449;p6"/>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0" name="Google Shape;11450;p6"/>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1" name="Google Shape;11451;p6"/>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2" name="Google Shape;11452;p6"/>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3" name="Google Shape;11453;p6"/>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4" name="Google Shape;11454;p6"/>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5" name="Google Shape;11455;p6"/>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6" name="Google Shape;11456;p6"/>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7" name="Google Shape;11457;p6"/>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8" name="Google Shape;11458;p6"/>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9" name="Google Shape;11459;p6"/>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0" name="Google Shape;11460;p6"/>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1" name="Google Shape;11461;p6"/>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2" name="Google Shape;11462;p6"/>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3" name="Google Shape;11463;p6"/>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4" name="Google Shape;11464;p6"/>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5" name="Google Shape;11465;p6"/>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6" name="Google Shape;11466;p6"/>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7" name="Google Shape;11467;p6"/>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8" name="Google Shape;11468;p6"/>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9" name="Google Shape;11469;p6"/>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0" name="Google Shape;11470;p6"/>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1" name="Google Shape;11471;p6"/>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2" name="Google Shape;11472;p6"/>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3" name="Google Shape;11473;p6"/>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4" name="Google Shape;11474;p6"/>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5" name="Google Shape;11475;p6"/>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6" name="Google Shape;11476;p6"/>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7" name="Google Shape;11477;p6"/>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8" name="Google Shape;11478;p6"/>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9" name="Google Shape;11479;p6"/>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0" name="Google Shape;11480;p6"/>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1" name="Google Shape;11481;p6"/>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2" name="Google Shape;11482;p6"/>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3" name="Google Shape;11483;p6"/>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4" name="Google Shape;11484;p6"/>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5" name="Google Shape;11485;p6"/>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6" name="Google Shape;11486;p6"/>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7" name="Google Shape;11487;p6"/>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8" name="Google Shape;11488;p6"/>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9" name="Google Shape;11489;p6"/>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0" name="Google Shape;11490;p6"/>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1" name="Google Shape;11491;p6"/>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2" name="Google Shape;11492;p6"/>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3" name="Google Shape;11493;p6"/>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4" name="Google Shape;11494;p6"/>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5" name="Google Shape;11495;p6"/>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6" name="Google Shape;11496;p6"/>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7" name="Google Shape;11497;p6"/>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8" name="Google Shape;11498;p6"/>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9" name="Google Shape;11499;p6"/>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0" name="Google Shape;11500;p6"/>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1" name="Google Shape;11501;p6"/>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2" name="Google Shape;11502;p6"/>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3" name="Google Shape;11503;p6"/>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4" name="Google Shape;11504;p6"/>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5" name="Google Shape;11505;p6"/>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6" name="Google Shape;11506;p6"/>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7" name="Google Shape;11507;p6"/>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8" name="Google Shape;11508;p6"/>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9" name="Google Shape;11509;p6"/>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0" name="Google Shape;11510;p6"/>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1" name="Google Shape;11511;p6"/>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2" name="Google Shape;11512;p6"/>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3" name="Google Shape;11513;p6"/>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4" name="Google Shape;11514;p6"/>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5" name="Google Shape;11515;p6"/>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6" name="Google Shape;11516;p6"/>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7" name="Google Shape;11517;p6"/>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8" name="Google Shape;11518;p6"/>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9" name="Google Shape;11519;p6"/>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0" name="Google Shape;11520;p6"/>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1" name="Google Shape;11521;p6"/>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2" name="Google Shape;11522;p6"/>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3" name="Google Shape;11523;p6"/>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4" name="Google Shape;11524;p6"/>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5" name="Google Shape;11525;p6"/>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6" name="Google Shape;11526;p6"/>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7" name="Google Shape;11527;p6"/>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8" name="Google Shape;11528;p6"/>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9" name="Google Shape;11529;p6"/>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0" name="Google Shape;11530;p6"/>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1" name="Google Shape;11531;p6"/>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2" name="Google Shape;11532;p6"/>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3" name="Google Shape;11533;p6"/>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4" name="Google Shape;11534;p6"/>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5" name="Google Shape;11535;p6"/>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6" name="Google Shape;11536;p6"/>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7" name="Google Shape;11537;p6"/>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8" name="Google Shape;11538;p6"/>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9" name="Google Shape;11539;p6"/>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0" name="Google Shape;11540;p6"/>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1" name="Google Shape;11541;p6"/>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2" name="Google Shape;11542;p6"/>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3" name="Google Shape;11543;p6"/>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4" name="Google Shape;11544;p6"/>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5" name="Google Shape;11545;p6"/>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6" name="Google Shape;11546;p6"/>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7" name="Google Shape;11547;p6"/>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8" name="Google Shape;11548;p6"/>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9" name="Google Shape;11549;p6"/>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0" name="Google Shape;11550;p6"/>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1" name="Google Shape;11551;p6"/>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2" name="Google Shape;11552;p6"/>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3" name="Google Shape;11553;p6"/>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4" name="Google Shape;11554;p6"/>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5" name="Google Shape;11555;p6"/>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6" name="Google Shape;11556;p6"/>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7" name="Google Shape;11557;p6"/>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8" name="Google Shape;11558;p6"/>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9" name="Google Shape;11559;p6"/>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0" name="Google Shape;11560;p6"/>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1" name="Google Shape;11561;p6"/>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2" name="Google Shape;11562;p6"/>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3" name="Google Shape;11563;p6"/>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4" name="Google Shape;11564;p6"/>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5" name="Google Shape;11565;p6"/>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6" name="Google Shape;11566;p6"/>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7" name="Google Shape;11567;p6"/>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8" name="Google Shape;11568;p6"/>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9" name="Google Shape;11569;p6"/>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0" name="Google Shape;11570;p6"/>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1" name="Google Shape;11571;p6"/>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2" name="Google Shape;11572;p6"/>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3" name="Google Shape;11573;p6"/>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4" name="Google Shape;11574;p6"/>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5" name="Google Shape;11575;p6"/>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6" name="Google Shape;11576;p6"/>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7" name="Google Shape;11577;p6"/>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8" name="Google Shape;11578;p6"/>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9" name="Google Shape;11579;p6"/>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0" name="Google Shape;11580;p6"/>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1" name="Google Shape;11581;p6"/>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2" name="Google Shape;11582;p6"/>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3" name="Google Shape;11583;p6"/>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4" name="Google Shape;11584;p6"/>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5" name="Google Shape;11585;p6"/>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6" name="Google Shape;11586;p6"/>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7" name="Google Shape;11587;p6"/>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8" name="Google Shape;11588;p6"/>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9" name="Google Shape;11589;p6"/>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0" name="Google Shape;11590;p6"/>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1" name="Google Shape;11591;p6"/>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2" name="Google Shape;11592;p6"/>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3" name="Google Shape;11593;p6"/>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4" name="Google Shape;11594;p6"/>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5" name="Google Shape;11595;p6"/>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6" name="Google Shape;11596;p6"/>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7" name="Google Shape;11597;p6"/>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8" name="Google Shape;11598;p6"/>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9" name="Google Shape;11599;p6"/>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0" name="Google Shape;11600;p6"/>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1" name="Google Shape;11601;p6"/>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2" name="Google Shape;11602;p6"/>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3" name="Google Shape;11603;p6"/>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4" name="Google Shape;11604;p6"/>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5" name="Google Shape;11605;p6"/>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6" name="Google Shape;11606;p6"/>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7" name="Google Shape;11607;p6"/>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8" name="Google Shape;11608;p6"/>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9" name="Google Shape;11609;p6"/>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0" name="Google Shape;11610;p6"/>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1" name="Google Shape;11611;p6"/>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2" name="Google Shape;11612;p6"/>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3" name="Google Shape;11613;p6"/>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4" name="Google Shape;11614;p6"/>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5" name="Google Shape;11615;p6"/>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6" name="Google Shape;11616;p6"/>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7" name="Google Shape;11617;p6"/>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8" name="Google Shape;11618;p6"/>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9" name="Google Shape;11619;p6"/>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0" name="Google Shape;11620;p6"/>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1" name="Google Shape;11621;p6"/>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2" name="Google Shape;11622;p6"/>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3" name="Google Shape;11623;p6"/>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4" name="Google Shape;11624;p6"/>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5" name="Google Shape;11625;p6"/>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6" name="Google Shape;11626;p6"/>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7" name="Google Shape;11627;p6"/>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8" name="Google Shape;11628;p6"/>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9" name="Google Shape;11629;p6"/>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0" name="Google Shape;11630;p6"/>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1" name="Google Shape;11631;p6"/>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2" name="Google Shape;11632;p6"/>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3" name="Google Shape;11633;p6"/>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4" name="Google Shape;11634;p6"/>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5" name="Google Shape;11635;p6"/>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6" name="Google Shape;11636;p6"/>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7" name="Google Shape;11637;p6"/>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8" name="Google Shape;11638;p6"/>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9" name="Google Shape;11639;p6"/>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0" name="Google Shape;11640;p6"/>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1" name="Google Shape;11641;p6"/>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2" name="Google Shape;11642;p6"/>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3" name="Google Shape;11643;p6"/>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4" name="Google Shape;11644;p6"/>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5" name="Google Shape;11645;p6"/>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6" name="Google Shape;11646;p6"/>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7" name="Google Shape;11647;p6"/>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8" name="Google Shape;11648;p6"/>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9" name="Google Shape;11649;p6"/>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0" name="Google Shape;11650;p6"/>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1" name="Google Shape;11651;p6"/>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2" name="Google Shape;11652;p6"/>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3" name="Google Shape;11653;p6"/>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4" name="Google Shape;11654;p6"/>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5" name="Google Shape;11655;p6"/>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6" name="Google Shape;11656;p6"/>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7" name="Google Shape;11657;p6"/>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8" name="Google Shape;11658;p6"/>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9" name="Google Shape;11659;p6"/>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0" name="Google Shape;11660;p6"/>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1" name="Google Shape;11661;p6"/>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2" name="Google Shape;11662;p6"/>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3" name="Google Shape;11663;p6"/>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4" name="Google Shape;11664;p6"/>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5" name="Google Shape;11665;p6"/>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6" name="Google Shape;11666;p6"/>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7" name="Google Shape;11667;p6"/>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8" name="Google Shape;11668;p6"/>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9" name="Google Shape;11669;p6"/>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0" name="Google Shape;11670;p6"/>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1" name="Google Shape;11671;p6"/>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2" name="Google Shape;11672;p6"/>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3" name="Google Shape;11673;p6"/>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4" name="Google Shape;11674;p6"/>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5" name="Google Shape;11675;p6"/>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6" name="Google Shape;11676;p6"/>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7" name="Google Shape;11677;p6"/>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8" name="Google Shape;11678;p6"/>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9" name="Google Shape;11679;p6"/>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0" name="Google Shape;11680;p6"/>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1" name="Google Shape;11681;p6"/>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2" name="Google Shape;11682;p6"/>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3" name="Google Shape;11683;p6"/>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4" name="Google Shape;11684;p6"/>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5" name="Google Shape;11685;p6"/>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6" name="Google Shape;11686;p6"/>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7" name="Google Shape;11687;p6"/>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8" name="Google Shape;11688;p6"/>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9" name="Google Shape;11689;p6"/>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0" name="Google Shape;11690;p6"/>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1" name="Google Shape;11691;p6"/>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2" name="Google Shape;11692;p6"/>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3" name="Google Shape;11693;p6"/>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4" name="Google Shape;11694;p6"/>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5" name="Google Shape;11695;p6"/>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6" name="Google Shape;11696;p6"/>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7" name="Google Shape;11697;p6"/>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8" name="Google Shape;11698;p6"/>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9" name="Google Shape;11699;p6"/>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0" name="Google Shape;11700;p6"/>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1" name="Google Shape;11701;p6"/>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2" name="Google Shape;11702;p6"/>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3" name="Google Shape;11703;p6"/>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4" name="Google Shape;11704;p6"/>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5" name="Google Shape;11705;p6"/>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6" name="Google Shape;11706;p6"/>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7" name="Google Shape;11707;p6"/>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8" name="Google Shape;11708;p6"/>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9" name="Google Shape;11709;p6"/>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0" name="Google Shape;11710;p6"/>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1" name="Google Shape;11711;p6"/>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2" name="Google Shape;11712;p6"/>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3" name="Google Shape;11713;p6"/>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4" name="Google Shape;11714;p6"/>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5" name="Google Shape;11715;p6"/>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6" name="Google Shape;11716;p6"/>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7" name="Google Shape;11717;p6"/>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8" name="Google Shape;11718;p6"/>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9" name="Google Shape;11719;p6"/>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0" name="Google Shape;11720;p6"/>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1" name="Google Shape;11721;p6"/>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2" name="Google Shape;11722;p6"/>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3" name="Google Shape;11723;p6"/>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4" name="Google Shape;11724;p6"/>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5" name="Google Shape;11725;p6"/>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6" name="Google Shape;11726;p6"/>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7" name="Google Shape;11727;p6"/>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8" name="Google Shape;11728;p6"/>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9" name="Google Shape;11729;p6"/>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0" name="Google Shape;11730;p6"/>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1" name="Google Shape;11731;p6"/>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2" name="Google Shape;11732;p6"/>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3" name="Google Shape;11733;p6"/>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4" name="Google Shape;11734;p6"/>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5" name="Google Shape;11735;p6"/>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6" name="Google Shape;11736;p6"/>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7" name="Google Shape;11737;p6"/>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8" name="Google Shape;11738;p6"/>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9" name="Google Shape;11739;p6"/>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0" name="Google Shape;11740;p6"/>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1" name="Google Shape;11741;p6"/>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2" name="Google Shape;11742;p6"/>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3" name="Google Shape;11743;p6"/>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4" name="Google Shape;11744;p6"/>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5" name="Google Shape;11745;p6"/>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6" name="Google Shape;11746;p6"/>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7" name="Google Shape;11747;p6"/>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8" name="Google Shape;11748;p6"/>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9" name="Google Shape;11749;p6"/>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0" name="Google Shape;11750;p6"/>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1" name="Google Shape;11751;p6"/>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2" name="Google Shape;11752;p6"/>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3" name="Google Shape;11753;p6"/>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4" name="Google Shape;11754;p6"/>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5" name="Google Shape;11755;p6"/>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6" name="Google Shape;11756;p6"/>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7" name="Google Shape;11757;p6"/>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8" name="Google Shape;11758;p6"/>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9" name="Google Shape;11759;p6"/>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0" name="Google Shape;11760;p6"/>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1" name="Google Shape;11761;p6"/>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2" name="Google Shape;11762;p6"/>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3" name="Google Shape;11763;p6"/>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4" name="Google Shape;11764;p6"/>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5" name="Google Shape;11765;p6"/>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6" name="Google Shape;11766;p6"/>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7" name="Google Shape;11767;p6"/>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8" name="Google Shape;11768;p6"/>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9" name="Google Shape;11769;p6"/>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0" name="Google Shape;11770;p6"/>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1" name="Google Shape;11771;p6"/>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2" name="Google Shape;11772;p6"/>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3" name="Google Shape;11773;p6"/>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4" name="Google Shape;11774;p6"/>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5" name="Google Shape;11775;p6"/>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6" name="Google Shape;11776;p6"/>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7" name="Google Shape;11777;p6"/>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8" name="Google Shape;11778;p6"/>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9" name="Google Shape;11779;p6"/>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0" name="Google Shape;11780;p6"/>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1" name="Google Shape;11781;p6"/>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2" name="Google Shape;11782;p6"/>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3" name="Google Shape;11783;p6"/>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4" name="Google Shape;11784;p6"/>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5" name="Google Shape;11785;p6"/>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6" name="Google Shape;11786;p6"/>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7" name="Google Shape;11787;p6"/>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8" name="Google Shape;11788;p6"/>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9" name="Google Shape;11789;p6"/>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0" name="Google Shape;11790;p6"/>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1" name="Google Shape;11791;p6"/>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2" name="Google Shape;11792;p6"/>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3" name="Google Shape;11793;p6"/>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4" name="Google Shape;11794;p6"/>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5" name="Google Shape;11795;p6"/>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6" name="Google Shape;11796;p6"/>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7" name="Google Shape;11797;p6"/>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8" name="Google Shape;11798;p6"/>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9" name="Google Shape;11799;p6"/>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0" name="Google Shape;11800;p6"/>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1" name="Google Shape;11801;p6"/>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2" name="Google Shape;11802;p6"/>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3" name="Google Shape;11803;p6"/>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4" name="Google Shape;11804;p6"/>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5" name="Google Shape;11805;p6"/>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6" name="Google Shape;11806;p6"/>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7" name="Google Shape;11807;p6"/>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8" name="Google Shape;11808;p6"/>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9" name="Google Shape;11809;p6"/>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0" name="Google Shape;11810;p6"/>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1" name="Google Shape;11811;p6"/>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2" name="Google Shape;11812;p6"/>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3" name="Google Shape;11813;p6"/>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4" name="Google Shape;11814;p6"/>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5" name="Google Shape;11815;p6"/>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6" name="Google Shape;11816;p6"/>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7" name="Google Shape;11817;p6"/>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8" name="Google Shape;11818;p6"/>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9" name="Google Shape;11819;p6"/>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0" name="Google Shape;11820;p6"/>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1" name="Google Shape;11821;p6"/>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2" name="Google Shape;11822;p6"/>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3" name="Google Shape;11823;p6"/>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4" name="Google Shape;11824;p6"/>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5" name="Google Shape;11825;p6"/>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6" name="Google Shape;11826;p6"/>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7" name="Google Shape;11827;p6"/>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8" name="Google Shape;11828;p6"/>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9" name="Google Shape;11829;p6"/>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0" name="Google Shape;11830;p6"/>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1" name="Google Shape;11831;p6"/>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2" name="Google Shape;11832;p6"/>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3" name="Google Shape;11833;p6"/>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4" name="Google Shape;11834;p6"/>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5" name="Google Shape;11835;p6"/>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6" name="Google Shape;11836;p6"/>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7" name="Google Shape;11837;p6"/>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8" name="Google Shape;11838;p6"/>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9" name="Google Shape;11839;p6"/>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0" name="Google Shape;11840;p6"/>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1" name="Google Shape;11841;p6"/>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2" name="Google Shape;11842;p6"/>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3" name="Google Shape;11843;p6"/>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4" name="Google Shape;11844;p6"/>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5" name="Google Shape;11845;p6"/>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6" name="Google Shape;11846;p6"/>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7" name="Google Shape;11847;p6"/>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8" name="Google Shape;11848;p6"/>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9" name="Google Shape;11849;p6"/>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0" name="Google Shape;11850;p6"/>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1" name="Google Shape;11851;p6"/>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2" name="Google Shape;11852;p6"/>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3" name="Google Shape;11853;p6"/>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4" name="Google Shape;11854;p6"/>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5" name="Google Shape;11855;p6"/>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6" name="Google Shape;11856;p6"/>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7" name="Google Shape;11857;p6"/>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8" name="Google Shape;11858;p6"/>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9" name="Google Shape;11859;p6"/>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0" name="Google Shape;11860;p6"/>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1" name="Google Shape;11861;p6"/>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2" name="Google Shape;11862;p6"/>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3" name="Google Shape;11863;p6"/>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4" name="Google Shape;11864;p6"/>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5" name="Google Shape;11865;p6"/>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6" name="Google Shape;11866;p6"/>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7" name="Google Shape;11867;p6"/>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8" name="Google Shape;11868;p6"/>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9" name="Google Shape;11869;p6"/>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0" name="Google Shape;11870;p6"/>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1" name="Google Shape;11871;p6"/>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2" name="Google Shape;11872;p6"/>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3" name="Google Shape;11873;p6"/>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4" name="Google Shape;11874;p6"/>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5" name="Google Shape;11875;p6"/>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6" name="Google Shape;11876;p6"/>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7" name="Google Shape;11877;p6"/>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8" name="Google Shape;11878;p6"/>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9" name="Google Shape;11879;p6"/>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0" name="Google Shape;11880;p6"/>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1" name="Google Shape;11881;p6"/>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2" name="Google Shape;11882;p6"/>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3" name="Google Shape;11883;p6"/>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4" name="Google Shape;11884;p6"/>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5" name="Google Shape;11885;p6"/>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6" name="Google Shape;11886;p6"/>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7" name="Google Shape;11887;p6"/>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8" name="Google Shape;11888;p6"/>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9" name="Google Shape;11889;p6"/>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0" name="Google Shape;11890;p6"/>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1" name="Google Shape;11891;p6"/>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2" name="Google Shape;11892;p6"/>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3" name="Google Shape;11893;p6"/>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4" name="Google Shape;11894;p6"/>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5" name="Google Shape;11895;p6"/>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6" name="Google Shape;11896;p6"/>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7" name="Google Shape;11897;p6"/>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8" name="Google Shape;11898;p6"/>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9" name="Google Shape;11899;p6"/>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0" name="Google Shape;11900;p6"/>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1" name="Google Shape;11901;p6"/>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2" name="Google Shape;11902;p6"/>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3" name="Google Shape;11903;p6"/>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4" name="Google Shape;11904;p6"/>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5" name="Google Shape;11905;p6"/>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6" name="Google Shape;11906;p6"/>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7" name="Google Shape;11907;p6"/>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8" name="Google Shape;11908;p6"/>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9" name="Google Shape;11909;p6"/>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0" name="Google Shape;11910;p6"/>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1" name="Google Shape;11911;p6"/>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2" name="Google Shape;11912;p6"/>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3" name="Google Shape;11913;p6"/>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4" name="Google Shape;11914;p6"/>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5" name="Google Shape;11915;p6"/>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6" name="Google Shape;11916;p6"/>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7" name="Google Shape;11917;p6"/>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8" name="Google Shape;11918;p6"/>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9" name="Google Shape;11919;p6"/>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0" name="Google Shape;11920;p6"/>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1" name="Google Shape;11921;p6"/>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2" name="Google Shape;11922;p6"/>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3" name="Google Shape;11923;p6"/>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4" name="Google Shape;11924;p6"/>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5" name="Google Shape;11925;p6"/>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6" name="Google Shape;11926;p6"/>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7" name="Google Shape;11927;p6"/>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8" name="Google Shape;11928;p6"/>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9" name="Google Shape;11929;p6"/>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0" name="Google Shape;11930;p6"/>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1" name="Google Shape;11931;p6"/>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2" name="Google Shape;11932;p6"/>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3" name="Google Shape;11933;p6"/>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4" name="Google Shape;11934;p6"/>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5" name="Google Shape;11935;p6"/>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6" name="Google Shape;11936;p6"/>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7" name="Google Shape;11937;p6"/>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8" name="Google Shape;11938;p6"/>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9" name="Google Shape;11939;p6"/>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0" name="Google Shape;11940;p6"/>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1" name="Google Shape;11941;p6"/>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2" name="Google Shape;11942;p6"/>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3" name="Google Shape;11943;p6"/>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4" name="Google Shape;11944;p6"/>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5" name="Google Shape;11945;p6"/>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6" name="Google Shape;11946;p6"/>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7" name="Google Shape;11947;p6"/>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8" name="Google Shape;11948;p6"/>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9" name="Google Shape;11949;p6"/>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0" name="Google Shape;11950;p6"/>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1" name="Google Shape;11951;p6"/>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2" name="Google Shape;11952;p6"/>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3" name="Google Shape;11953;p6"/>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4" name="Google Shape;11954;p6"/>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5" name="Google Shape;11955;p6"/>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6" name="Google Shape;11956;p6"/>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7" name="Google Shape;11957;p6"/>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8" name="Google Shape;11958;p6"/>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9" name="Google Shape;11959;p6"/>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0" name="Google Shape;11960;p6"/>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1" name="Google Shape;11961;p6"/>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2" name="Google Shape;11962;p6"/>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3" name="Google Shape;11963;p6"/>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4" name="Google Shape;11964;p6"/>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5" name="Google Shape;11965;p6"/>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6" name="Google Shape;11966;p6"/>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7" name="Google Shape;11967;p6"/>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8" name="Google Shape;11968;p6"/>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9" name="Google Shape;11969;p6"/>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0" name="Google Shape;11970;p6"/>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1" name="Google Shape;11971;p6"/>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2" name="Google Shape;11972;p6"/>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3" name="Google Shape;11973;p6"/>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4" name="Google Shape;11974;p6"/>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5" name="Google Shape;11975;p6"/>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6" name="Google Shape;11976;p6"/>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7" name="Google Shape;11977;p6"/>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8" name="Google Shape;11978;p6"/>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9" name="Google Shape;11979;p6"/>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0" name="Google Shape;11980;p6"/>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1" name="Google Shape;11981;p6"/>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2" name="Google Shape;11982;p6"/>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3" name="Google Shape;11983;p6"/>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4" name="Google Shape;11984;p6"/>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5" name="Google Shape;11985;p6"/>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6" name="Google Shape;11986;p6"/>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7" name="Google Shape;11987;p6"/>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8" name="Google Shape;11988;p6"/>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9" name="Google Shape;11989;p6"/>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0" name="Google Shape;11990;p6"/>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1" name="Google Shape;11991;p6"/>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2" name="Google Shape;11992;p6"/>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3" name="Google Shape;11993;p6"/>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4" name="Google Shape;11994;p6"/>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5" name="Google Shape;11995;p6"/>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6" name="Google Shape;11996;p6"/>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7" name="Google Shape;11997;p6"/>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8" name="Google Shape;11998;p6"/>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9" name="Google Shape;11999;p6"/>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0" name="Google Shape;12000;p6"/>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1" name="Google Shape;12001;p6"/>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2" name="Google Shape;12002;p6"/>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3" name="Google Shape;12003;p6"/>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4" name="Google Shape;12004;p6"/>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5" name="Google Shape;12005;p6"/>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6" name="Google Shape;12006;p6"/>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7" name="Google Shape;12007;p6"/>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8" name="Google Shape;12008;p6"/>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9" name="Google Shape;12009;p6"/>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0" name="Google Shape;12010;p6"/>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1" name="Google Shape;12011;p6"/>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2" name="Google Shape;12012;p6"/>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3" name="Google Shape;12013;p6"/>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4" name="Google Shape;12014;p6"/>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5" name="Google Shape;12015;p6"/>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6" name="Google Shape;12016;p6"/>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7" name="Google Shape;12017;p6"/>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8" name="Google Shape;12018;p6"/>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9" name="Google Shape;12019;p6"/>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0" name="Google Shape;12020;p6"/>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1" name="Google Shape;12021;p6"/>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2" name="Google Shape;12022;p6"/>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3" name="Google Shape;12023;p6"/>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4" name="Google Shape;12024;p6"/>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5" name="Google Shape;12025;p6"/>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6" name="Google Shape;12026;p6"/>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7" name="Google Shape;12027;p6"/>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8" name="Google Shape;12028;p6"/>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9" name="Google Shape;12029;p6"/>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0" name="Google Shape;12030;p6"/>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1" name="Google Shape;12031;p6"/>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2" name="Google Shape;12032;p6"/>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3" name="Google Shape;12033;p6"/>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4" name="Google Shape;12034;p6"/>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5" name="Google Shape;12035;p6"/>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6" name="Google Shape;12036;p6"/>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7" name="Google Shape;12037;p6"/>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8" name="Google Shape;12038;p6"/>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9" name="Google Shape;12039;p6"/>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0" name="Google Shape;12040;p6"/>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1" name="Google Shape;12041;p6"/>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2" name="Google Shape;12042;p6"/>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3" name="Google Shape;12043;p6"/>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4" name="Google Shape;12044;p6"/>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5" name="Google Shape;12045;p6"/>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6" name="Google Shape;12046;p6"/>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7" name="Google Shape;12047;p6"/>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8" name="Google Shape;12048;p6"/>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9" name="Google Shape;12049;p6"/>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0" name="Google Shape;12050;p6"/>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1" name="Google Shape;12051;p6"/>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2" name="Google Shape;12052;p6"/>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3" name="Google Shape;12053;p6"/>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4" name="Google Shape;12054;p6"/>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5" name="Google Shape;12055;p6"/>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6" name="Google Shape;12056;p6"/>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7" name="Google Shape;12057;p6"/>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8" name="Google Shape;12058;p6"/>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9" name="Google Shape;12059;p6"/>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0" name="Google Shape;12060;p6"/>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1" name="Google Shape;12061;p6"/>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2" name="Google Shape;12062;p6"/>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3" name="Google Shape;12063;p6"/>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4" name="Google Shape;12064;p6"/>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5" name="Google Shape;12065;p6"/>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6" name="Google Shape;12066;p6"/>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7" name="Google Shape;12067;p6"/>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8" name="Google Shape;12068;p6"/>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9" name="Google Shape;12069;p6"/>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0" name="Google Shape;12070;p6"/>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1" name="Google Shape;12071;p6"/>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2" name="Google Shape;12072;p6"/>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3" name="Google Shape;12073;p6"/>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4" name="Google Shape;12074;p6"/>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5" name="Google Shape;12075;p6"/>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6" name="Google Shape;12076;p6"/>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7" name="Google Shape;12077;p6"/>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8" name="Google Shape;12078;p6"/>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9" name="Google Shape;12079;p6"/>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0" name="Google Shape;12080;p6"/>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1" name="Google Shape;12081;p6"/>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2" name="Google Shape;12082;p6"/>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3" name="Google Shape;12083;p6"/>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4" name="Google Shape;12084;p6"/>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5" name="Google Shape;12085;p6"/>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6" name="Google Shape;12086;p6"/>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7" name="Google Shape;12087;p6"/>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8" name="Google Shape;12088;p6"/>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9" name="Google Shape;12089;p6"/>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0" name="Google Shape;12090;p6"/>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1" name="Google Shape;12091;p6"/>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2" name="Google Shape;12092;p6"/>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3" name="Google Shape;12093;p6"/>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4" name="Google Shape;12094;p6"/>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5" name="Google Shape;12095;p6"/>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6" name="Google Shape;12096;p6"/>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7" name="Google Shape;12097;p6"/>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8" name="Google Shape;12098;p6"/>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9" name="Google Shape;12099;p6"/>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0" name="Google Shape;12100;p6"/>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1" name="Google Shape;12101;p6"/>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2" name="Google Shape;12102;p6"/>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3" name="Google Shape;12103;p6"/>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4" name="Google Shape;12104;p6"/>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5" name="Google Shape;12105;p6"/>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6" name="Google Shape;12106;p6"/>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7" name="Google Shape;12107;p6"/>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8" name="Google Shape;12108;p6"/>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9" name="Google Shape;12109;p6"/>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0" name="Google Shape;12110;p6"/>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1" name="Google Shape;12111;p6"/>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2" name="Google Shape;12112;p6"/>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3" name="Google Shape;12113;p6"/>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4" name="Google Shape;12114;p6"/>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5" name="Google Shape;12115;p6"/>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6" name="Google Shape;12116;p6"/>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7" name="Google Shape;12117;p6"/>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8" name="Google Shape;12118;p6"/>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9" name="Google Shape;12119;p6"/>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0" name="Google Shape;12120;p6"/>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1" name="Google Shape;12121;p6"/>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2" name="Google Shape;12122;p6"/>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3" name="Google Shape;12123;p6"/>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4" name="Google Shape;12124;p6"/>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5" name="Google Shape;12125;p6"/>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6" name="Google Shape;12126;p6"/>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7" name="Google Shape;12127;p6"/>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8" name="Google Shape;12128;p6"/>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9" name="Google Shape;12129;p6"/>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0" name="Google Shape;12130;p6"/>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1" name="Google Shape;12131;p6"/>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2" name="Google Shape;12132;p6"/>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3" name="Google Shape;12133;p6"/>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4" name="Google Shape;12134;p6"/>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5" name="Google Shape;12135;p6"/>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6" name="Google Shape;12136;p6"/>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7" name="Google Shape;12137;p6"/>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8" name="Google Shape;12138;p6"/>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9" name="Google Shape;12139;p6"/>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0" name="Google Shape;12140;p6"/>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1" name="Google Shape;12141;p6"/>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2" name="Google Shape;12142;p6"/>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3" name="Google Shape;12143;p6"/>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4" name="Google Shape;12144;p6"/>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5" name="Google Shape;12145;p6"/>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6" name="Google Shape;12146;p6"/>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7" name="Google Shape;12147;p6"/>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8" name="Google Shape;12148;p6"/>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9" name="Google Shape;12149;p6"/>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0" name="Google Shape;12150;p6"/>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1" name="Google Shape;12151;p6"/>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2" name="Google Shape;12152;p6"/>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3" name="Google Shape;12153;p6"/>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4" name="Google Shape;12154;p6"/>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5" name="Google Shape;12155;p6"/>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6" name="Google Shape;12156;p6"/>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7" name="Google Shape;12157;p6"/>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8" name="Google Shape;12158;p6"/>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9" name="Google Shape;12159;p6"/>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0" name="Google Shape;12160;p6"/>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1" name="Google Shape;12161;p6"/>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2" name="Google Shape;12162;p6"/>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3" name="Google Shape;12163;p6"/>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4" name="Google Shape;12164;p6"/>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5" name="Google Shape;12165;p6"/>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6" name="Google Shape;12166;p6"/>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7" name="Google Shape;12167;p6"/>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8" name="Google Shape;12168;p6"/>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9" name="Google Shape;12169;p6"/>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0" name="Google Shape;12170;p6"/>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1" name="Google Shape;12171;p6"/>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2" name="Google Shape;12172;p6"/>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3" name="Google Shape;12173;p6"/>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4" name="Google Shape;12174;p6"/>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5" name="Google Shape;12175;p6"/>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6" name="Google Shape;12176;p6"/>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7" name="Google Shape;12177;p6"/>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8" name="Google Shape;12178;p6"/>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9" name="Google Shape;12179;p6"/>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0" name="Google Shape;12180;p6"/>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1" name="Google Shape;12181;p6"/>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2" name="Google Shape;12182;p6"/>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3" name="Google Shape;12183;p6"/>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4" name="Google Shape;12184;p6"/>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5" name="Google Shape;12185;p6"/>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6" name="Google Shape;12186;p6"/>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7" name="Google Shape;12187;p6"/>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8" name="Google Shape;12188;p6"/>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9" name="Google Shape;12189;p6"/>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0" name="Google Shape;12190;p6"/>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1" name="Google Shape;12191;p6"/>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2" name="Google Shape;12192;p6"/>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3" name="Google Shape;12193;p6"/>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4" name="Google Shape;12194;p6"/>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5" name="Google Shape;12195;p6"/>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6" name="Google Shape;12196;p6"/>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7" name="Google Shape;12197;p6"/>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8" name="Google Shape;12198;p6"/>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9" name="Google Shape;12199;p6"/>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0" name="Google Shape;12200;p6"/>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1" name="Google Shape;12201;p6"/>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2" name="Google Shape;12202;p6"/>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3" name="Google Shape;12203;p6"/>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4" name="Google Shape;12204;p6"/>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5" name="Google Shape;12205;p6"/>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6" name="Google Shape;12206;p6"/>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7" name="Google Shape;12207;p6"/>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8" name="Google Shape;12208;p6"/>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9" name="Google Shape;12209;p6"/>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0" name="Google Shape;12210;p6"/>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1" name="Google Shape;12211;p6"/>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2" name="Google Shape;12212;p6"/>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3" name="Google Shape;12213;p6"/>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4" name="Google Shape;12214;p6"/>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5" name="Google Shape;12215;p6"/>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6" name="Google Shape;12216;p6"/>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7" name="Google Shape;12217;p6"/>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8" name="Google Shape;12218;p6"/>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9" name="Google Shape;12219;p6"/>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0" name="Google Shape;12220;p6"/>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1" name="Google Shape;12221;p6"/>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2" name="Google Shape;12222;p6"/>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3" name="Google Shape;12223;p6"/>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4" name="Google Shape;12224;p6"/>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5" name="Google Shape;12225;p6"/>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6" name="Google Shape;12226;p6"/>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7" name="Google Shape;12227;p6"/>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8" name="Google Shape;12228;p6"/>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9" name="Google Shape;12229;p6"/>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0" name="Google Shape;12230;p6"/>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1" name="Google Shape;12231;p6"/>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2" name="Google Shape;12232;p6"/>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3" name="Google Shape;12233;p6"/>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4" name="Google Shape;12234;p6"/>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5" name="Google Shape;12235;p6"/>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6" name="Google Shape;12236;p6"/>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7" name="Google Shape;12237;p6"/>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8" name="Google Shape;12238;p6"/>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9" name="Google Shape;12239;p6"/>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0" name="Google Shape;12240;p6"/>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1" name="Google Shape;12241;p6"/>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2" name="Google Shape;12242;p6"/>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3" name="Google Shape;12243;p6"/>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4" name="Google Shape;12244;p6"/>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5" name="Google Shape;12245;p6"/>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6" name="Google Shape;12246;p6"/>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7" name="Google Shape;12247;p6"/>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8" name="Google Shape;12248;p6"/>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9" name="Google Shape;12249;p6"/>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0" name="Google Shape;12250;p6"/>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1" name="Google Shape;12251;p6"/>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2" name="Google Shape;12252;p6"/>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3" name="Google Shape;12253;p6"/>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4" name="Google Shape;12254;p6"/>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5" name="Google Shape;12255;p6"/>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6" name="Google Shape;12256;p6"/>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7" name="Google Shape;12257;p6"/>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8" name="Google Shape;12258;p6"/>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9" name="Google Shape;12259;p6"/>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0" name="Google Shape;12260;p6"/>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1" name="Google Shape;12261;p6"/>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2" name="Google Shape;12262;p6"/>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3" name="Google Shape;12263;p6"/>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4" name="Google Shape;12264;p6"/>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5" name="Google Shape;12265;p6"/>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6" name="Google Shape;12266;p6"/>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7" name="Google Shape;12267;p6"/>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8" name="Google Shape;12268;p6"/>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9" name="Google Shape;12269;p6"/>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0" name="Google Shape;12270;p6"/>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1" name="Google Shape;12271;p6"/>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2" name="Google Shape;12272;p6"/>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3" name="Google Shape;12273;p6"/>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4" name="Google Shape;12274;p6"/>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5" name="Google Shape;12275;p6"/>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6" name="Google Shape;12276;p6"/>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7" name="Google Shape;12277;p6"/>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8" name="Google Shape;12278;p6"/>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9" name="Google Shape;12279;p6"/>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0" name="Google Shape;12280;p6"/>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1" name="Google Shape;12281;p6"/>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2" name="Google Shape;12282;p6"/>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3" name="Google Shape;12283;p6"/>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4" name="Google Shape;12284;p6"/>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5" name="Google Shape;12285;p6"/>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6" name="Google Shape;12286;p6"/>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7" name="Google Shape;12287;p6"/>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8" name="Google Shape;12288;p6"/>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9" name="Google Shape;12289;p6"/>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0" name="Google Shape;12290;p6"/>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1" name="Google Shape;12291;p6"/>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2" name="Google Shape;12292;p6"/>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3" name="Google Shape;12293;p6"/>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4" name="Google Shape;12294;p6"/>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5" name="Google Shape;12295;p6"/>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6" name="Google Shape;12296;p6"/>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7" name="Google Shape;12297;p6"/>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8" name="Google Shape;12298;p6"/>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9" name="Google Shape;12299;p6"/>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0" name="Google Shape;12300;p6"/>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1" name="Google Shape;12301;p6"/>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2" name="Google Shape;12302;p6"/>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3" name="Google Shape;12303;p6"/>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4" name="Google Shape;12304;p6"/>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5" name="Google Shape;12305;p6"/>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6" name="Google Shape;12306;p6"/>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7" name="Google Shape;12307;p6"/>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8" name="Google Shape;12308;p6"/>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9" name="Google Shape;12309;p6"/>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0" name="Google Shape;12310;p6"/>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1" name="Google Shape;12311;p6"/>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2" name="Google Shape;12312;p6"/>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3" name="Google Shape;12313;p6"/>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4" name="Google Shape;12314;p6"/>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5" name="Google Shape;12315;p6"/>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6" name="Google Shape;12316;p6"/>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7" name="Google Shape;12317;p6"/>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8" name="Google Shape;12318;p6"/>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9" name="Google Shape;12319;p6"/>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0" name="Google Shape;12320;p6"/>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1" name="Google Shape;12321;p6"/>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2" name="Google Shape;12322;p6"/>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3" name="Google Shape;12323;p6"/>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4" name="Google Shape;12324;p6"/>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5" name="Google Shape;12325;p6"/>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6" name="Google Shape;12326;p6"/>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7" name="Google Shape;12327;p6"/>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8" name="Google Shape;12328;p6"/>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9" name="Google Shape;12329;p6"/>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0" name="Google Shape;12330;p6"/>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1" name="Google Shape;12331;p6"/>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2" name="Google Shape;12332;p6"/>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3" name="Google Shape;12333;p6"/>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4" name="Google Shape;12334;p6"/>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5" name="Google Shape;12335;p6"/>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6" name="Google Shape;12336;p6"/>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7" name="Google Shape;12337;p6"/>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8" name="Google Shape;12338;p6"/>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9" name="Google Shape;12339;p6"/>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0" name="Google Shape;12340;p6"/>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1" name="Google Shape;12341;p6"/>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2" name="Google Shape;12342;p6"/>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3" name="Google Shape;12343;p6"/>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4" name="Google Shape;12344;p6"/>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5" name="Google Shape;12345;p6"/>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6" name="Google Shape;12346;p6"/>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7" name="Google Shape;12347;p6"/>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8" name="Google Shape;12348;p6"/>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9" name="Google Shape;12349;p6"/>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0" name="Google Shape;12350;p6"/>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1" name="Google Shape;12351;p6"/>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2" name="Google Shape;12352;p6"/>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3" name="Google Shape;12353;p6"/>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4" name="Google Shape;12354;p6"/>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5" name="Google Shape;12355;p6"/>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6" name="Google Shape;12356;p6"/>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7" name="Google Shape;12357;p6"/>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8" name="Google Shape;12358;p6"/>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9" name="Google Shape;12359;p6"/>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0" name="Google Shape;12360;p6"/>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1" name="Google Shape;12361;p6"/>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2" name="Google Shape;12362;p6"/>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3" name="Google Shape;12363;p6"/>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4" name="Google Shape;12364;p6"/>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5" name="Google Shape;12365;p6"/>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6" name="Google Shape;12366;p6"/>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7" name="Google Shape;12367;p6"/>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8" name="Google Shape;12368;p6"/>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9" name="Google Shape;12369;p6"/>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0" name="Google Shape;12370;p6"/>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1" name="Google Shape;12371;p6"/>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2" name="Google Shape;12372;p6"/>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3" name="Google Shape;12373;p6"/>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4" name="Google Shape;12374;p6"/>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5" name="Google Shape;12375;p6"/>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6" name="Google Shape;12376;p6"/>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7" name="Google Shape;12377;p6"/>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8" name="Google Shape;12378;p6"/>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9" name="Google Shape;12379;p6"/>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0" name="Google Shape;12380;p6"/>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1" name="Google Shape;12381;p6"/>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2" name="Google Shape;12382;p6"/>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3" name="Google Shape;12383;p6"/>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4" name="Google Shape;12384;p6"/>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5" name="Google Shape;12385;p6"/>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6" name="Google Shape;12386;p6"/>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7" name="Google Shape;12387;p6"/>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8" name="Google Shape;12388;p6"/>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9" name="Google Shape;12389;p6"/>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0" name="Google Shape;12390;p6"/>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1" name="Google Shape;12391;p6"/>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2" name="Google Shape;12392;p6"/>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3" name="Google Shape;12393;p6"/>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4" name="Google Shape;12394;p6"/>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5" name="Google Shape;12395;p6"/>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6" name="Google Shape;12396;p6"/>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7" name="Google Shape;12397;p6"/>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8" name="Google Shape;12398;p6"/>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9" name="Google Shape;12399;p6"/>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0" name="Google Shape;12400;p6"/>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1" name="Google Shape;12401;p6"/>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2" name="Google Shape;12402;p6"/>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3" name="Google Shape;12403;p6"/>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4" name="Google Shape;12404;p6"/>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5" name="Google Shape;12405;p6"/>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6" name="Google Shape;12406;p6"/>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7" name="Google Shape;12407;p6"/>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8" name="Google Shape;12408;p6"/>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9" name="Google Shape;12409;p6"/>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0" name="Google Shape;12410;p6"/>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1" name="Google Shape;12411;p6"/>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2" name="Google Shape;12412;p6"/>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3" name="Google Shape;12413;p6"/>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4" name="Google Shape;12414;p6"/>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5" name="Google Shape;12415;p6"/>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6" name="Google Shape;12416;p6"/>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7" name="Google Shape;12417;p6"/>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8" name="Google Shape;12418;p6"/>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9" name="Google Shape;12419;p6"/>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0" name="Google Shape;12420;p6"/>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1" name="Google Shape;12421;p6"/>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2" name="Google Shape;12422;p6"/>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3" name="Google Shape;12423;p6"/>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4" name="Google Shape;12424;p6"/>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5" name="Google Shape;12425;p6"/>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6" name="Google Shape;12426;p6"/>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7" name="Google Shape;12427;p6"/>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8" name="Google Shape;12428;p6"/>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9" name="Google Shape;12429;p6"/>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0" name="Google Shape;12430;p6"/>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1" name="Google Shape;12431;p6"/>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2" name="Google Shape;12432;p6"/>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3" name="Google Shape;12433;p6"/>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4" name="Google Shape;12434;p6"/>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5" name="Google Shape;12435;p6"/>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6" name="Google Shape;12436;p6"/>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7" name="Google Shape;12437;p6"/>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8" name="Google Shape;12438;p6"/>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9" name="Google Shape;12439;p6"/>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0" name="Google Shape;12440;p6"/>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1" name="Google Shape;12441;p6"/>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2" name="Google Shape;12442;p6"/>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3" name="Google Shape;12443;p6"/>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4" name="Google Shape;12444;p6"/>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5" name="Google Shape;12445;p6"/>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6" name="Google Shape;12446;p6"/>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7" name="Google Shape;12447;p6"/>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8" name="Google Shape;12448;p6"/>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9" name="Google Shape;12449;p6"/>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0" name="Google Shape;12450;p6"/>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1" name="Google Shape;12451;p6"/>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2" name="Google Shape;12452;p6"/>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3" name="Google Shape;12453;p6"/>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4" name="Google Shape;12454;p6"/>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5" name="Google Shape;12455;p6"/>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6" name="Google Shape;12456;p6"/>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7" name="Google Shape;12457;p6"/>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8" name="Google Shape;12458;p6"/>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9" name="Google Shape;12459;p6"/>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0" name="Google Shape;12460;p6"/>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1" name="Google Shape;12461;p6"/>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2" name="Google Shape;12462;p6"/>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3" name="Google Shape;12463;p6"/>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4" name="Google Shape;12464;p6"/>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5" name="Google Shape;12465;p6"/>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6" name="Google Shape;12466;p6"/>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7" name="Google Shape;12467;p6"/>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8" name="Google Shape;12468;p6"/>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9" name="Google Shape;12469;p6"/>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0" name="Google Shape;12470;p6"/>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1" name="Google Shape;12471;p6"/>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2" name="Google Shape;12472;p6"/>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3" name="Google Shape;12473;p6"/>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4" name="Google Shape;12474;p6"/>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5" name="Google Shape;12475;p6"/>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6" name="Google Shape;12476;p6"/>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7" name="Google Shape;12477;p6"/>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8" name="Google Shape;12478;p6"/>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9" name="Google Shape;12479;p6"/>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0" name="Google Shape;12480;p6"/>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1" name="Google Shape;12481;p6"/>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2" name="Google Shape;12482;p6"/>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3" name="Google Shape;12483;p6"/>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4" name="Google Shape;12484;p6"/>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5" name="Google Shape;12485;p6"/>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6" name="Google Shape;12486;p6"/>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7" name="Google Shape;12487;p6"/>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8" name="Google Shape;12488;p6"/>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9" name="Google Shape;12489;p6"/>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0" name="Google Shape;12490;p6"/>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1" name="Google Shape;12491;p6"/>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2" name="Google Shape;12492;p6"/>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3" name="Google Shape;12493;p6"/>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4" name="Google Shape;12494;p6"/>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5" name="Google Shape;12495;p6"/>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6" name="Google Shape;12496;p6"/>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7" name="Google Shape;12497;p6"/>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8" name="Google Shape;12498;p6"/>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9" name="Google Shape;12499;p6"/>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0" name="Google Shape;12500;p6"/>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1" name="Google Shape;12501;p6"/>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2" name="Google Shape;12502;p6"/>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3" name="Google Shape;12503;p6"/>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4" name="Google Shape;12504;p6"/>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5" name="Google Shape;12505;p6"/>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6" name="Google Shape;12506;p6"/>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7" name="Google Shape;12507;p6"/>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8" name="Google Shape;12508;p6"/>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9" name="Google Shape;12509;p6"/>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0" name="Google Shape;12510;p6"/>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1" name="Google Shape;12511;p6"/>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2" name="Google Shape;12512;p6"/>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3" name="Google Shape;12513;p6"/>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4" name="Google Shape;12514;p6"/>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5" name="Google Shape;12515;p6"/>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6" name="Google Shape;12516;p6"/>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7" name="Google Shape;12517;p6"/>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8" name="Google Shape;12518;p6"/>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9" name="Google Shape;12519;p6"/>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0" name="Google Shape;12520;p6"/>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1" name="Google Shape;12521;p6"/>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2" name="Google Shape;12522;p6"/>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3" name="Google Shape;12523;p6"/>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4" name="Google Shape;12524;p6"/>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5" name="Google Shape;12525;p6"/>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6" name="Google Shape;12526;p6"/>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7" name="Google Shape;12527;p6"/>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8" name="Google Shape;12528;p6"/>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9" name="Google Shape;12529;p6"/>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0" name="Google Shape;12530;p6"/>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1" name="Google Shape;12531;p6"/>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2" name="Google Shape;12532;p6"/>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3" name="Google Shape;12533;p6"/>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4" name="Google Shape;12534;p6"/>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5" name="Google Shape;12535;p6"/>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6" name="Google Shape;12536;p6"/>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7" name="Google Shape;12537;p6"/>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8" name="Google Shape;12538;p6"/>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9" name="Google Shape;12539;p6"/>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0" name="Google Shape;12540;p6"/>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1" name="Google Shape;12541;p6"/>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2" name="Google Shape;12542;p6"/>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3" name="Google Shape;12543;p6"/>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4" name="Google Shape;12544;p6"/>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5" name="Google Shape;12545;p6"/>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6" name="Google Shape;12546;p6"/>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7" name="Google Shape;12547;p6"/>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8" name="Google Shape;12548;p6"/>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9" name="Google Shape;12549;p6"/>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0" name="Google Shape;12550;p6"/>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1" name="Google Shape;12551;p6"/>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2" name="Google Shape;12552;p6"/>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3" name="Google Shape;12553;p6"/>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4" name="Google Shape;12554;p6"/>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5" name="Google Shape;12555;p6"/>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6" name="Google Shape;12556;p6"/>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7" name="Google Shape;12557;p6"/>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8" name="Google Shape;12558;p6"/>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9" name="Google Shape;12559;p6"/>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0" name="Google Shape;12560;p6"/>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1" name="Google Shape;12561;p6"/>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2" name="Google Shape;12562;p6"/>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3" name="Google Shape;12563;p6"/>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4" name="Google Shape;12564;p6"/>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5" name="Google Shape;12565;p6"/>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6" name="Google Shape;12566;p6"/>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7" name="Google Shape;12567;p6"/>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8" name="Google Shape;12568;p6"/>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9" name="Google Shape;12569;p6"/>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0" name="Google Shape;12570;p6"/>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1" name="Google Shape;12571;p6"/>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2" name="Google Shape;12572;p6"/>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3" name="Google Shape;12573;p6"/>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4" name="Google Shape;12574;p6"/>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5" name="Google Shape;12575;p6"/>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6" name="Google Shape;12576;p6"/>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7" name="Google Shape;12577;p6"/>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8" name="Google Shape;12578;p6"/>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9" name="Google Shape;12579;p6"/>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0" name="Google Shape;12580;p6"/>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1" name="Google Shape;12581;p6"/>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2" name="Google Shape;12582;p6"/>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3" name="Google Shape;12583;p6"/>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4" name="Google Shape;12584;p6"/>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5" name="Google Shape;12585;p6"/>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6" name="Google Shape;12586;p6"/>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7" name="Google Shape;12587;p6"/>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8" name="Google Shape;12588;p6"/>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9" name="Google Shape;12589;p6"/>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0" name="Google Shape;12590;p6"/>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1" name="Google Shape;12591;p6"/>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2" name="Google Shape;12592;p6"/>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3" name="Google Shape;12593;p6"/>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4" name="Google Shape;12594;p6"/>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5" name="Google Shape;12595;p6"/>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6" name="Google Shape;12596;p6"/>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7" name="Google Shape;12597;p6"/>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8" name="Google Shape;12598;p6"/>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9" name="Google Shape;12599;p6"/>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0" name="Google Shape;12600;p6"/>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1" name="Google Shape;12601;p6"/>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2" name="Google Shape;12602;p6"/>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3" name="Google Shape;12603;p6"/>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4" name="Google Shape;12604;p6"/>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5" name="Google Shape;12605;p6"/>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6" name="Google Shape;12606;p6"/>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7" name="Google Shape;12607;p6"/>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8" name="Google Shape;12608;p6"/>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9" name="Google Shape;12609;p6"/>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0" name="Google Shape;12610;p6"/>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1" name="Google Shape;12611;p6"/>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2" name="Google Shape;12612;p6"/>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3" name="Google Shape;12613;p6"/>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4" name="Google Shape;12614;p6"/>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5" name="Google Shape;12615;p6"/>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6" name="Google Shape;12616;p6"/>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7" name="Google Shape;12617;p6"/>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8" name="Google Shape;12618;p6"/>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9" name="Google Shape;12619;p6"/>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0" name="Google Shape;12620;p6"/>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1" name="Google Shape;12621;p6"/>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2" name="Google Shape;12622;p6"/>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3" name="Google Shape;12623;p6"/>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4" name="Google Shape;12624;p6"/>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5" name="Google Shape;12625;p6"/>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6" name="Google Shape;12626;p6"/>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7" name="Google Shape;12627;p6"/>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8" name="Google Shape;12628;p6"/>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9" name="Google Shape;12629;p6"/>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0" name="Google Shape;12630;p6"/>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1" name="Google Shape;12631;p6"/>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2" name="Google Shape;12632;p6"/>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3" name="Google Shape;12633;p6"/>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4" name="Google Shape;12634;p6"/>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5" name="Google Shape;12635;p6"/>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6" name="Google Shape;12636;p6"/>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7" name="Google Shape;12637;p6"/>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8" name="Google Shape;12638;p6"/>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9" name="Google Shape;12639;p6"/>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0" name="Google Shape;12640;p6"/>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1" name="Google Shape;12641;p6"/>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2" name="Google Shape;12642;p6"/>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3" name="Google Shape;12643;p6"/>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4" name="Google Shape;12644;p6"/>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5" name="Google Shape;12645;p6"/>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6" name="Google Shape;12646;p6"/>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7" name="Google Shape;12647;p6"/>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8" name="Google Shape;12648;p6"/>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9" name="Google Shape;12649;p6"/>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0" name="Google Shape;12650;p6"/>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1" name="Google Shape;12651;p6"/>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2" name="Google Shape;12652;p6"/>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3" name="Google Shape;12653;p6"/>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4" name="Google Shape;12654;p6"/>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5" name="Google Shape;12655;p6"/>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6" name="Google Shape;12656;p6"/>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7" name="Google Shape;12657;p6"/>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8" name="Google Shape;12658;p6"/>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9" name="Google Shape;12659;p6"/>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0" name="Google Shape;12660;p6"/>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1" name="Google Shape;12661;p6"/>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2" name="Google Shape;12662;p6"/>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3" name="Google Shape;12663;p6"/>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4" name="Google Shape;12664;p6"/>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5" name="Google Shape;12665;p6"/>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6" name="Google Shape;12666;p6"/>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7" name="Google Shape;12667;p6"/>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8" name="Google Shape;12668;p6"/>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9" name="Google Shape;12669;p6"/>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0" name="Google Shape;12670;p6"/>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1" name="Google Shape;12671;p6"/>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2" name="Google Shape;12672;p6"/>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3" name="Google Shape;12673;p6"/>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4" name="Google Shape;12674;p6"/>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5" name="Google Shape;12675;p6"/>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6" name="Google Shape;12676;p6"/>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7" name="Google Shape;12677;p6"/>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8" name="Google Shape;12678;p6"/>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9" name="Google Shape;12679;p6"/>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0" name="Google Shape;12680;p6"/>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1" name="Google Shape;12681;p6"/>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2" name="Google Shape;12682;p6"/>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3" name="Google Shape;12683;p6"/>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4" name="Google Shape;12684;p6"/>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5" name="Google Shape;12685;p6"/>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6" name="Google Shape;12686;p6"/>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7" name="Google Shape;12687;p6"/>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8" name="Google Shape;12688;p6"/>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9" name="Google Shape;12689;p6"/>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0" name="Google Shape;12690;p6"/>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1" name="Google Shape;12691;p6"/>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2" name="Google Shape;12692;p6"/>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3" name="Google Shape;12693;p6"/>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4" name="Google Shape;12694;p6"/>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5" name="Google Shape;12695;p6"/>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6" name="Google Shape;12696;p6"/>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7" name="Google Shape;12697;p6"/>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8" name="Google Shape;12698;p6"/>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9" name="Google Shape;12699;p6"/>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0" name="Google Shape;12700;p6"/>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1" name="Google Shape;12701;p6"/>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2" name="Google Shape;12702;p6"/>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3" name="Google Shape;12703;p6"/>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4" name="Google Shape;12704;p6"/>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5" name="Google Shape;12705;p6"/>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6" name="Google Shape;12706;p6"/>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7" name="Google Shape;12707;p6"/>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8" name="Google Shape;12708;p6"/>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9" name="Google Shape;12709;p6"/>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0" name="Google Shape;12710;p6"/>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1" name="Google Shape;12711;p6"/>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2" name="Google Shape;12712;p6"/>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3" name="Google Shape;12713;p6"/>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4" name="Google Shape;12714;p6"/>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5" name="Google Shape;12715;p6"/>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6" name="Google Shape;12716;p6"/>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7" name="Google Shape;12717;p6"/>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8" name="Google Shape;12718;p6"/>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9" name="Google Shape;12719;p6"/>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0" name="Google Shape;12720;p6"/>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1" name="Google Shape;12721;p6"/>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2" name="Google Shape;12722;p6"/>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3" name="Google Shape;12723;p6"/>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4" name="Google Shape;12724;p6"/>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5" name="Google Shape;12725;p6"/>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6" name="Google Shape;12726;p6"/>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7" name="Google Shape;12727;p6"/>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8" name="Google Shape;12728;p6"/>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9" name="Google Shape;12729;p6"/>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0" name="Google Shape;12730;p6"/>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1" name="Google Shape;12731;p6"/>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2" name="Google Shape;12732;p6"/>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3" name="Google Shape;12733;p6"/>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4" name="Google Shape;12734;p6"/>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5" name="Google Shape;12735;p6"/>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6" name="Google Shape;12736;p6"/>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7" name="Google Shape;12737;p6"/>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8" name="Google Shape;12738;p6"/>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9" name="Google Shape;12739;p6"/>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0" name="Google Shape;12740;p6"/>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1" name="Google Shape;12741;p6"/>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2" name="Google Shape;12742;p6"/>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3" name="Google Shape;12743;p6"/>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4" name="Google Shape;12744;p6"/>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5" name="Google Shape;12745;p6"/>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6" name="Google Shape;12746;p6"/>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7" name="Google Shape;12747;p6"/>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8" name="Google Shape;12748;p6"/>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9" name="Google Shape;12749;p6"/>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0" name="Google Shape;12750;p6"/>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1" name="Google Shape;12751;p6"/>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2" name="Google Shape;12752;p6"/>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3" name="Google Shape;12753;p6"/>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4" name="Google Shape;12754;p6"/>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5" name="Google Shape;12755;p6"/>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6" name="Google Shape;12756;p6"/>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7" name="Google Shape;12757;p6"/>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8" name="Google Shape;12758;p6"/>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9" name="Google Shape;12759;p6"/>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0" name="Google Shape;12760;p6"/>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1" name="Google Shape;12761;p6"/>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2" name="Google Shape;12762;p6"/>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3" name="Google Shape;12763;p6"/>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4" name="Google Shape;12764;p6"/>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5" name="Google Shape;12765;p6"/>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6" name="Google Shape;12766;p6"/>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7" name="Google Shape;12767;p6"/>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8" name="Google Shape;12768;p6"/>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9" name="Google Shape;12769;p6"/>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0" name="Google Shape;12770;p6"/>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1" name="Google Shape;12771;p6"/>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2" name="Google Shape;12772;p6"/>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3" name="Google Shape;12773;p6"/>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4" name="Google Shape;12774;p6"/>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5" name="Google Shape;12775;p6"/>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6" name="Google Shape;12776;p6"/>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7" name="Google Shape;12777;p6"/>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8" name="Google Shape;12778;p6"/>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9" name="Google Shape;12779;p6"/>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0" name="Google Shape;12780;p6"/>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1" name="Google Shape;12781;p6"/>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2" name="Google Shape;12782;p6"/>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3" name="Google Shape;12783;p6"/>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4" name="Google Shape;12784;p6"/>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5" name="Google Shape;12785;p6"/>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6" name="Google Shape;12786;p6"/>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7" name="Google Shape;12787;p6"/>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8" name="Google Shape;12788;p6"/>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9" name="Google Shape;12789;p6"/>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0" name="Google Shape;12790;p6"/>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1" name="Google Shape;12791;p6"/>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2" name="Google Shape;12792;p6"/>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3" name="Google Shape;12793;p6"/>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4" name="Google Shape;12794;p6"/>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5" name="Google Shape;12795;p6"/>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6" name="Google Shape;12796;p6"/>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7" name="Google Shape;12797;p6"/>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8" name="Google Shape;12798;p6"/>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9" name="Google Shape;12799;p6"/>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0" name="Google Shape;12800;p6"/>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1" name="Google Shape;12801;p6"/>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2" name="Google Shape;12802;p6"/>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3" name="Google Shape;12803;p6"/>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4" name="Google Shape;12804;p6"/>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5" name="Google Shape;12805;p6"/>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6" name="Google Shape;12806;p6"/>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7" name="Google Shape;12807;p6"/>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8" name="Google Shape;12808;p6"/>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9" name="Google Shape;12809;p6"/>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0" name="Google Shape;12810;p6"/>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1" name="Google Shape;12811;p6"/>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2" name="Google Shape;12812;p6"/>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3" name="Google Shape;12813;p6"/>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4" name="Google Shape;12814;p6"/>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5" name="Google Shape;12815;p6"/>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6" name="Google Shape;12816;p6"/>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7" name="Google Shape;12817;p6"/>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8" name="Google Shape;12818;p6"/>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9" name="Google Shape;12819;p6"/>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0" name="Google Shape;12820;p6"/>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1" name="Google Shape;12821;p6"/>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2" name="Google Shape;12822;p6"/>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3" name="Google Shape;12823;p6"/>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4" name="Google Shape;12824;p6"/>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5" name="Google Shape;12825;p6"/>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6" name="Google Shape;12826;p6"/>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7" name="Google Shape;12827;p6"/>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8" name="Google Shape;12828;p6"/>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9" name="Google Shape;12829;p6"/>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0" name="Google Shape;12830;p6"/>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1" name="Google Shape;12831;p6"/>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2" name="Google Shape;12832;p6"/>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3" name="Google Shape;12833;p6"/>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4" name="Google Shape;12834;p6"/>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5" name="Google Shape;12835;p6"/>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6" name="Google Shape;12836;p6"/>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7" name="Google Shape;12837;p6"/>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8" name="Google Shape;12838;p6"/>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9" name="Google Shape;12839;p6"/>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0" name="Google Shape;12840;p6"/>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1" name="Google Shape;12841;p6"/>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2" name="Google Shape;12842;p6"/>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3" name="Google Shape;12843;p6"/>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4" name="Google Shape;12844;p6"/>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5" name="Google Shape;12845;p6"/>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6" name="Google Shape;12846;p6"/>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7" name="Google Shape;12847;p6"/>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8" name="Google Shape;12848;p6"/>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9" name="Google Shape;12849;p6"/>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0" name="Google Shape;12850;p6"/>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1" name="Google Shape;12851;p6"/>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2" name="Google Shape;12852;p6"/>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3" name="Google Shape;12853;p6"/>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4" name="Google Shape;12854;p6"/>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5" name="Google Shape;12855;p6"/>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6" name="Google Shape;12856;p6"/>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7" name="Google Shape;12857;p6"/>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8" name="Google Shape;12858;p6"/>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9" name="Google Shape;12859;p6"/>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0" name="Google Shape;12860;p6"/>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1" name="Google Shape;12861;p6"/>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2" name="Google Shape;12862;p6"/>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3" name="Google Shape;12863;p6"/>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4" name="Google Shape;12864;p6"/>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5" name="Google Shape;12865;p6"/>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6" name="Google Shape;12866;p6"/>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7" name="Google Shape;12867;p6"/>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8" name="Google Shape;12868;p6"/>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9" name="Google Shape;12869;p6"/>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0" name="Google Shape;12870;p6"/>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1" name="Google Shape;12871;p6"/>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2" name="Google Shape;12872;p6"/>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3" name="Google Shape;12873;p6"/>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4" name="Google Shape;12874;p6"/>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5" name="Google Shape;12875;p6"/>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6" name="Google Shape;12876;p6"/>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7" name="Google Shape;12877;p6"/>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8" name="Google Shape;12878;p6"/>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9" name="Google Shape;12879;p6"/>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0" name="Google Shape;12880;p6"/>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1" name="Google Shape;12881;p6"/>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2" name="Google Shape;12882;p6"/>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3" name="Google Shape;12883;p6"/>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4" name="Google Shape;12884;p6"/>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5" name="Google Shape;12885;p6"/>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6" name="Google Shape;12886;p6"/>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7" name="Google Shape;12887;p6"/>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8" name="Google Shape;12888;p6"/>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9" name="Google Shape;12889;p6"/>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0" name="Google Shape;12890;p6"/>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1" name="Google Shape;12891;p6"/>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2" name="Google Shape;12892;p6"/>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3" name="Google Shape;12893;p6"/>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4" name="Google Shape;12894;p6"/>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5" name="Google Shape;12895;p6"/>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6" name="Google Shape;12896;p6"/>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7" name="Google Shape;12897;p6"/>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8" name="Google Shape;12898;p6"/>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9" name="Google Shape;12899;p6"/>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0" name="Google Shape;12900;p6"/>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1" name="Google Shape;12901;p6"/>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2" name="Google Shape;12902;p6"/>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3" name="Google Shape;12903;p6"/>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4" name="Google Shape;12904;p6"/>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5" name="Google Shape;12905;p6"/>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6" name="Google Shape;12906;p6"/>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7" name="Google Shape;12907;p6"/>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8" name="Google Shape;12908;p6"/>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9" name="Google Shape;12909;p6"/>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0" name="Google Shape;12910;p6"/>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1" name="Google Shape;12911;p6"/>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2" name="Google Shape;12912;p6"/>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3" name="Google Shape;12913;p6"/>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4" name="Google Shape;12914;p6"/>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5" name="Google Shape;12915;p6"/>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6" name="Google Shape;12916;p6"/>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7" name="Google Shape;12917;p6"/>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8" name="Google Shape;12918;p6"/>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9" name="Google Shape;12919;p6"/>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0" name="Google Shape;12920;p6"/>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1" name="Google Shape;12921;p6"/>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2" name="Google Shape;12922;p6"/>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3" name="Google Shape;12923;p6"/>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4" name="Google Shape;12924;p6"/>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5" name="Google Shape;12925;p6"/>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6" name="Google Shape;12926;p6"/>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7" name="Google Shape;12927;p6"/>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8" name="Google Shape;12928;p6"/>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9" name="Google Shape;12929;p6"/>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0" name="Google Shape;12930;p6"/>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1" name="Google Shape;12931;p6"/>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2" name="Google Shape;12932;p6"/>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3" name="Google Shape;12933;p6"/>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4" name="Google Shape;12934;p6"/>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5" name="Google Shape;12935;p6"/>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6" name="Google Shape;12936;p6"/>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7" name="Google Shape;12937;p6"/>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8" name="Google Shape;12938;p6"/>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9" name="Google Shape;12939;p6"/>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0" name="Google Shape;12940;p6"/>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1" name="Google Shape;12941;p6"/>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2" name="Google Shape;12942;p6"/>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3" name="Google Shape;12943;p6"/>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4" name="Google Shape;12944;p6"/>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5" name="Google Shape;12945;p6"/>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6" name="Google Shape;12946;p6"/>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7" name="Google Shape;12947;p6"/>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8" name="Google Shape;12948;p6"/>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9" name="Google Shape;12949;p6"/>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0" name="Google Shape;12950;p6"/>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1" name="Google Shape;12951;p6"/>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2" name="Google Shape;12952;p6"/>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3" name="Google Shape;12953;p6"/>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4" name="Google Shape;12954;p6"/>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5" name="Google Shape;12955;p6"/>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6" name="Google Shape;12956;p6"/>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7" name="Google Shape;12957;p6"/>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8" name="Google Shape;12958;p6"/>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9" name="Google Shape;12959;p6"/>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0" name="Google Shape;12960;p6"/>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1" name="Google Shape;12961;p6"/>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2" name="Google Shape;12962;p6"/>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3" name="Google Shape;12963;p6"/>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4" name="Google Shape;12964;p6"/>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5" name="Google Shape;12965;p6"/>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6" name="Google Shape;12966;p6"/>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7" name="Google Shape;12967;p6"/>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8" name="Google Shape;12968;p6"/>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9" name="Google Shape;12969;p6"/>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0" name="Google Shape;12970;p6"/>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1" name="Google Shape;12971;p6"/>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2" name="Google Shape;12972;p6"/>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3" name="Google Shape;12973;p6"/>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4" name="Google Shape;12974;p6"/>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5" name="Google Shape;12975;p6"/>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6" name="Google Shape;12976;p6"/>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7" name="Google Shape;12977;p6"/>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8" name="Google Shape;12978;p6"/>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9" name="Google Shape;12979;p6"/>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0" name="Google Shape;12980;p6"/>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1" name="Google Shape;12981;p6"/>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2" name="Google Shape;12982;p6"/>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3" name="Google Shape;12983;p6"/>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4" name="Google Shape;12984;p6"/>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5" name="Google Shape;12985;p6"/>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6" name="Google Shape;12986;p6"/>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7" name="Google Shape;12987;p6"/>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8" name="Google Shape;12988;p6"/>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9" name="Google Shape;12989;p6"/>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0" name="Google Shape;12990;p6"/>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1" name="Google Shape;12991;p6"/>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2" name="Google Shape;12992;p6"/>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3" name="Google Shape;12993;p6"/>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4" name="Google Shape;12994;p6"/>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5" name="Google Shape;12995;p6"/>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6" name="Google Shape;12996;p6"/>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7" name="Google Shape;12997;p6"/>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8" name="Google Shape;12998;p6"/>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9" name="Google Shape;12999;p6"/>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0" name="Google Shape;13000;p6"/>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1" name="Google Shape;13001;p6"/>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2" name="Google Shape;13002;p6"/>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3" name="Google Shape;13003;p6"/>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4" name="Google Shape;13004;p6"/>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5" name="Google Shape;13005;p6"/>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6" name="Google Shape;13006;p6"/>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7" name="Google Shape;13007;p6"/>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8" name="Google Shape;13008;p6"/>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9" name="Google Shape;13009;p6"/>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0" name="Google Shape;13010;p6"/>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1" name="Google Shape;13011;p6"/>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2" name="Google Shape;13012;p6"/>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3" name="Google Shape;13013;p6"/>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4" name="Google Shape;13014;p6"/>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5" name="Google Shape;13015;p6"/>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6" name="Google Shape;13016;p6"/>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7" name="Google Shape;13017;p6"/>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8" name="Google Shape;13018;p6"/>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9" name="Google Shape;13019;p6"/>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0" name="Google Shape;13020;p6"/>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1" name="Google Shape;13021;p6"/>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2" name="Google Shape;13022;p6"/>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3" name="Google Shape;13023;p6"/>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4" name="Google Shape;13024;p6"/>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5" name="Google Shape;13025;p6"/>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6" name="Google Shape;13026;p6"/>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7" name="Google Shape;13027;p6"/>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8" name="Google Shape;13028;p6"/>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9" name="Google Shape;13029;p6"/>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0" name="Google Shape;13030;p6"/>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1" name="Google Shape;13031;p6"/>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2" name="Google Shape;13032;p6"/>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3" name="Google Shape;13033;p6"/>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4" name="Google Shape;13034;p6"/>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5" name="Google Shape;13035;p6"/>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6" name="Google Shape;13036;p6"/>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7" name="Google Shape;13037;p6"/>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8" name="Google Shape;13038;p6"/>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9" name="Google Shape;13039;p6"/>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0" name="Google Shape;13040;p6"/>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1" name="Google Shape;13041;p6"/>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2" name="Google Shape;13042;p6"/>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3" name="Google Shape;13043;p6"/>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4" name="Google Shape;13044;p6"/>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5" name="Google Shape;13045;p6"/>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6" name="Google Shape;13046;p6"/>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7" name="Google Shape;13047;p6"/>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8" name="Google Shape;13048;p6"/>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9" name="Google Shape;13049;p6"/>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0" name="Google Shape;13050;p6"/>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1" name="Google Shape;13051;p6"/>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2" name="Google Shape;13052;p6"/>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3" name="Google Shape;13053;p6"/>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4" name="Google Shape;13054;p6"/>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5" name="Google Shape;13055;p6"/>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6" name="Google Shape;13056;p6"/>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7" name="Google Shape;13057;p6"/>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8" name="Google Shape;13058;p6"/>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9" name="Google Shape;13059;p6"/>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0" name="Google Shape;13060;p6"/>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1" name="Google Shape;13061;p6"/>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2" name="Google Shape;13062;p6"/>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3" name="Google Shape;13063;p6"/>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4" name="Google Shape;13064;p6"/>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5" name="Google Shape;13065;p6"/>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6" name="Google Shape;13066;p6"/>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7" name="Google Shape;13067;p6"/>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8" name="Google Shape;13068;p6"/>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9" name="Google Shape;13069;p6"/>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0" name="Google Shape;13070;p6"/>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1" name="Google Shape;13071;p6"/>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2" name="Google Shape;13072;p6"/>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3" name="Google Shape;13073;p6"/>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4" name="Google Shape;13074;p6"/>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5" name="Google Shape;13075;p6"/>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6" name="Google Shape;13076;p6"/>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7" name="Google Shape;13077;p6"/>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8" name="Google Shape;13078;p6"/>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9" name="Google Shape;13079;p6"/>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0" name="Google Shape;13080;p6"/>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1" name="Google Shape;13081;p6"/>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2" name="Google Shape;13082;p6"/>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3" name="Google Shape;13083;p6"/>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4" name="Google Shape;13084;p6"/>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5" name="Google Shape;13085;p6"/>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6" name="Google Shape;13086;p6"/>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7" name="Google Shape;13087;p6"/>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8" name="Google Shape;13088;p6"/>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9" name="Google Shape;13089;p6"/>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0" name="Google Shape;13090;p6"/>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1" name="Google Shape;13091;p6"/>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2" name="Google Shape;13092;p6"/>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3" name="Google Shape;13093;p6"/>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4" name="Google Shape;13094;p6"/>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5" name="Google Shape;13095;p6"/>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6" name="Google Shape;13096;p6"/>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7" name="Google Shape;13097;p6"/>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8" name="Google Shape;13098;p6"/>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9" name="Google Shape;13099;p6"/>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0" name="Google Shape;13100;p6"/>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1" name="Google Shape;13101;p6"/>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2" name="Google Shape;13102;p6"/>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3" name="Google Shape;13103;p6"/>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4" name="Google Shape;13104;p6"/>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5" name="Google Shape;13105;p6"/>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6" name="Google Shape;13106;p6"/>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7" name="Google Shape;13107;p6"/>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8" name="Google Shape;13108;p6"/>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9" name="Google Shape;13109;p6"/>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0" name="Google Shape;13110;p6"/>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1" name="Google Shape;13111;p6"/>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2" name="Google Shape;13112;p6"/>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3" name="Google Shape;13113;p6"/>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4" name="Google Shape;13114;p6"/>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5" name="Google Shape;13115;p6"/>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6" name="Google Shape;13116;p6"/>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7" name="Google Shape;13117;p6"/>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8" name="Google Shape;13118;p6"/>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9" name="Google Shape;13119;p6"/>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0" name="Google Shape;13120;p6"/>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1" name="Google Shape;13121;p6"/>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2" name="Google Shape;13122;p6"/>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3" name="Google Shape;13123;p6"/>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4" name="Google Shape;13124;p6"/>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5" name="Google Shape;13125;p6"/>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6" name="Google Shape;13126;p6"/>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7" name="Google Shape;13127;p6"/>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8" name="Google Shape;13128;p6"/>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9" name="Google Shape;13129;p6"/>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0" name="Google Shape;13130;p6"/>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1" name="Google Shape;13131;p6"/>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2" name="Google Shape;13132;p6"/>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3" name="Google Shape;13133;p6"/>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4" name="Google Shape;13134;p6"/>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5" name="Google Shape;13135;p6"/>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6" name="Google Shape;13136;p6"/>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7" name="Google Shape;13137;p6"/>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8" name="Google Shape;13138;p6"/>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9" name="Google Shape;13139;p6"/>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0" name="Google Shape;13140;p6"/>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1" name="Google Shape;13141;p6"/>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2" name="Google Shape;13142;p6"/>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3" name="Google Shape;13143;p6"/>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4" name="Google Shape;13144;p6"/>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5" name="Google Shape;13145;p6"/>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6" name="Google Shape;13146;p6"/>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7" name="Google Shape;13147;p6"/>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8" name="Google Shape;13148;p6"/>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9" name="Google Shape;13149;p6"/>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0" name="Google Shape;13150;p6"/>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1" name="Google Shape;13151;p6"/>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2" name="Google Shape;13152;p6"/>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3" name="Google Shape;13153;p6"/>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4" name="Google Shape;13154;p6"/>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5" name="Google Shape;13155;p6"/>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6" name="Google Shape;13156;p6"/>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7" name="Google Shape;13157;p6"/>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8" name="Google Shape;13158;p6"/>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9" name="Google Shape;13159;p6"/>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0" name="Google Shape;13160;p6"/>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1" name="Google Shape;13161;p6"/>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2" name="Google Shape;13162;p6"/>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3" name="Google Shape;13163;p6"/>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4" name="Google Shape;13164;p6"/>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5" name="Google Shape;13165;p6"/>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6" name="Google Shape;13166;p6"/>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7" name="Google Shape;13167;p6"/>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8" name="Google Shape;13168;p6"/>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9" name="Google Shape;13169;p6"/>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0" name="Google Shape;13170;p6"/>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1" name="Google Shape;13171;p6"/>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2" name="Google Shape;13172;p6"/>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3" name="Google Shape;13173;p6"/>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4" name="Google Shape;13174;p6"/>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5" name="Google Shape;13175;p6"/>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6" name="Google Shape;13176;p6"/>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7" name="Google Shape;13177;p6"/>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8" name="Google Shape;13178;p6"/>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9" name="Google Shape;13179;p6"/>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0" name="Google Shape;13180;p6"/>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1" name="Google Shape;13181;p6"/>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2" name="Google Shape;13182;p6"/>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3" name="Google Shape;13183;p6"/>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4" name="Google Shape;13184;p6"/>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5" name="Google Shape;13185;p6"/>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6" name="Google Shape;13186;p6"/>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7" name="Google Shape;13187;p6"/>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8" name="Google Shape;13188;p6"/>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9" name="Google Shape;13189;p6"/>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0" name="Google Shape;13190;p6"/>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1" name="Google Shape;13191;p6"/>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2" name="Google Shape;13192;p6"/>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3" name="Google Shape;13193;p6"/>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4" name="Google Shape;13194;p6"/>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5" name="Google Shape;13195;p6"/>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6" name="Google Shape;13196;p6"/>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7" name="Google Shape;13197;p6"/>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8" name="Google Shape;13198;p6"/>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9" name="Google Shape;13199;p6"/>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0" name="Google Shape;13200;p6"/>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1" name="Google Shape;13201;p6"/>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2" name="Google Shape;13202;p6"/>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3" name="Google Shape;13203;p6"/>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4" name="Google Shape;13204;p6"/>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5" name="Google Shape;13205;p6"/>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6" name="Google Shape;13206;p6"/>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7" name="Google Shape;13207;p6"/>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8" name="Google Shape;13208;p6"/>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9" name="Google Shape;13209;p6"/>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0" name="Google Shape;13210;p6"/>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1" name="Google Shape;13211;p6"/>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2" name="Google Shape;13212;p6"/>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3" name="Google Shape;13213;p6"/>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4" name="Google Shape;13214;p6"/>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5" name="Google Shape;13215;p6"/>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6" name="Google Shape;13216;p6"/>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7" name="Google Shape;13217;p6"/>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8" name="Google Shape;13218;p6"/>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9" name="Google Shape;13219;p6"/>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0" name="Google Shape;13220;p6"/>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1" name="Google Shape;13221;p6"/>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2" name="Google Shape;13222;p6"/>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3" name="Google Shape;13223;p6"/>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4" name="Google Shape;13224;p6"/>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5" name="Google Shape;13225;p6"/>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6" name="Google Shape;13226;p6"/>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7" name="Google Shape;13227;p6"/>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8" name="Google Shape;13228;p6"/>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9" name="Google Shape;13229;p6"/>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0" name="Google Shape;13230;p6"/>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1" name="Google Shape;13231;p6"/>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2" name="Google Shape;13232;p6"/>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3" name="Google Shape;13233;p6"/>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4" name="Google Shape;13234;p6"/>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5" name="Google Shape;13235;p6"/>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6" name="Google Shape;13236;p6"/>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7" name="Google Shape;13237;p6"/>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8" name="Google Shape;13238;p6"/>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9" name="Google Shape;13239;p6"/>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0" name="Google Shape;13240;p6"/>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1" name="Google Shape;13241;p6"/>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2" name="Google Shape;13242;p6"/>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3" name="Google Shape;13243;p6"/>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4" name="Google Shape;13244;p6"/>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5" name="Google Shape;13245;p6"/>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6" name="Google Shape;13246;p6"/>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7" name="Google Shape;13247;p6"/>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8" name="Google Shape;13248;p6"/>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9" name="Google Shape;13249;p6"/>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0" name="Google Shape;13250;p6"/>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1" name="Google Shape;13251;p6"/>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2" name="Google Shape;13252;p6"/>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3" name="Google Shape;13253;p6"/>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4" name="Google Shape;13254;p6"/>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5" name="Google Shape;13255;p6"/>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6" name="Google Shape;13256;p6"/>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7" name="Google Shape;13257;p6"/>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8" name="Google Shape;13258;p6"/>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9" name="Google Shape;13259;p6"/>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0" name="Google Shape;13260;p6"/>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1" name="Google Shape;13261;p6"/>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2" name="Google Shape;13262;p6"/>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3" name="Google Shape;13263;p6"/>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4" name="Google Shape;13264;p6"/>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5" name="Google Shape;13265;p6"/>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6" name="Google Shape;13266;p6"/>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7" name="Google Shape;13267;p6"/>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8" name="Google Shape;13268;p6"/>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9" name="Google Shape;13269;p6"/>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0" name="Google Shape;13270;p6"/>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1" name="Google Shape;13271;p6"/>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2" name="Google Shape;13272;p6"/>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3" name="Google Shape;13273;p6"/>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4" name="Google Shape;13274;p6"/>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5" name="Google Shape;13275;p6"/>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6" name="Google Shape;13276;p6"/>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7" name="Google Shape;13277;p6"/>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8" name="Google Shape;13278;p6"/>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9" name="Google Shape;13279;p6"/>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0" name="Google Shape;13280;p6"/>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1" name="Google Shape;13281;p6"/>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2" name="Google Shape;13282;p6"/>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3" name="Google Shape;13283;p6"/>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4" name="Google Shape;13284;p6"/>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5" name="Google Shape;13285;p6"/>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6" name="Google Shape;13286;p6"/>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7" name="Google Shape;13287;p6"/>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8" name="Google Shape;13288;p6"/>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9" name="Google Shape;13289;p6"/>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0" name="Google Shape;13290;p6"/>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1" name="Google Shape;13291;p6"/>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2" name="Google Shape;13292;p6"/>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3" name="Google Shape;13293;p6"/>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4" name="Google Shape;13294;p6"/>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5" name="Google Shape;13295;p6"/>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6" name="Google Shape;13296;p6"/>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7" name="Google Shape;13297;p6"/>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8" name="Google Shape;13298;p6"/>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9" name="Google Shape;13299;p6"/>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0" name="Google Shape;13300;p6"/>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1" name="Google Shape;13301;p6"/>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2" name="Google Shape;13302;p6"/>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3" name="Google Shape;13303;p6"/>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4" name="Google Shape;13304;p6"/>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5" name="Google Shape;13305;p6"/>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6" name="Google Shape;13306;p6"/>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7" name="Google Shape;13307;p6"/>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8" name="Google Shape;13308;p6"/>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9" name="Google Shape;13309;p6"/>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0" name="Google Shape;13310;p6"/>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1" name="Google Shape;13311;p6"/>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2" name="Google Shape;13312;p6"/>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3" name="Google Shape;13313;p6"/>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4" name="Google Shape;13314;p6"/>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5" name="Google Shape;13315;p6"/>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6" name="Google Shape;13316;p6"/>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7" name="Google Shape;13317;p6"/>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8" name="Google Shape;13318;p6"/>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9" name="Google Shape;13319;p6"/>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0" name="Google Shape;13320;p6"/>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1" name="Google Shape;13321;p6"/>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2" name="Google Shape;13322;p6"/>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3" name="Google Shape;13323;p6"/>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4" name="Google Shape;13324;p6"/>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5" name="Google Shape;13325;p6"/>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6" name="Google Shape;13326;p6"/>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7" name="Google Shape;13327;p6"/>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8" name="Google Shape;13328;p6"/>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9" name="Google Shape;13329;p6"/>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0" name="Google Shape;13330;p6"/>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1" name="Google Shape;13331;p6"/>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2" name="Google Shape;13332;p6"/>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3" name="Google Shape;13333;p6"/>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4" name="Google Shape;13334;p6"/>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5" name="Google Shape;13335;p6"/>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6" name="Google Shape;13336;p6"/>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7" name="Google Shape;13337;p6"/>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8" name="Google Shape;13338;p6"/>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9" name="Google Shape;13339;p6"/>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0" name="Google Shape;13340;p6"/>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1" name="Google Shape;13341;p6"/>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2" name="Google Shape;13342;p6"/>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3" name="Google Shape;13343;p6"/>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4" name="Google Shape;13344;p6"/>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5" name="Google Shape;13345;p6"/>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6" name="Google Shape;13346;p6"/>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7" name="Google Shape;13347;p6"/>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8" name="Google Shape;13348;p6"/>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9" name="Google Shape;13349;p6"/>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0" name="Google Shape;13350;p6"/>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1" name="Google Shape;13351;p6"/>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2" name="Google Shape;13352;p6"/>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3" name="Google Shape;13353;p6"/>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4" name="Google Shape;13354;p6"/>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5" name="Google Shape;13355;p6"/>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6" name="Google Shape;13356;p6"/>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7" name="Google Shape;13357;p6"/>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8" name="Google Shape;13358;p6"/>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9" name="Google Shape;13359;p6"/>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0" name="Google Shape;13360;p6"/>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1" name="Google Shape;13361;p6"/>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2" name="Google Shape;13362;p6"/>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3" name="Google Shape;13363;p6"/>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4" name="Google Shape;13364;p6"/>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5" name="Google Shape;13365;p6"/>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6" name="Google Shape;13366;p6"/>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7" name="Google Shape;13367;p6"/>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8" name="Google Shape;13368;p6"/>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9" name="Google Shape;13369;p6"/>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0" name="Google Shape;13370;p6"/>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1" name="Google Shape;13371;p6"/>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2" name="Google Shape;13372;p6"/>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3" name="Google Shape;13373;p6"/>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4" name="Google Shape;13374;p6"/>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5" name="Google Shape;13375;p6"/>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6" name="Google Shape;13376;p6"/>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7" name="Google Shape;13377;p6"/>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8" name="Google Shape;13378;p6"/>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9" name="Google Shape;13379;p6"/>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0" name="Google Shape;13380;p6"/>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1" name="Google Shape;13381;p6"/>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2" name="Google Shape;13382;p6"/>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3" name="Google Shape;13383;p6"/>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4" name="Google Shape;13384;p6"/>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5" name="Google Shape;13385;p6"/>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6" name="Google Shape;13386;p6"/>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7" name="Google Shape;13387;p6"/>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8" name="Google Shape;13388;p6"/>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9" name="Google Shape;13389;p6"/>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0" name="Google Shape;13390;p6"/>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1" name="Google Shape;13391;p6"/>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2" name="Google Shape;13392;p6"/>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3" name="Google Shape;13393;p6"/>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4" name="Google Shape;13394;p6"/>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5" name="Google Shape;13395;p6"/>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6" name="Google Shape;13396;p6"/>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7" name="Google Shape;13397;p6"/>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8" name="Google Shape;13398;p6"/>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9" name="Google Shape;13399;p6"/>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0" name="Google Shape;13400;p6"/>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1" name="Google Shape;13401;p6"/>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2" name="Google Shape;13402;p6"/>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3" name="Google Shape;13403;p6"/>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4" name="Google Shape;13404;p6"/>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5" name="Google Shape;13405;p6"/>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6" name="Google Shape;13406;p6"/>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7" name="Google Shape;13407;p6"/>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8" name="Google Shape;13408;p6"/>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9" name="Google Shape;13409;p6"/>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0" name="Google Shape;13410;p6"/>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1" name="Google Shape;13411;p6"/>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2" name="Google Shape;13412;p6"/>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3" name="Google Shape;13413;p6"/>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4" name="Google Shape;13414;p6"/>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5" name="Google Shape;13415;p6"/>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6" name="Google Shape;13416;p6"/>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7" name="Google Shape;13417;p6"/>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8" name="Google Shape;13418;p6"/>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9" name="Google Shape;13419;p6"/>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0" name="Google Shape;13420;p6"/>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1" name="Google Shape;13421;p6"/>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2" name="Google Shape;13422;p6"/>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3" name="Google Shape;13423;p6"/>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4" name="Google Shape;13424;p6"/>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5" name="Google Shape;13425;p6"/>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6" name="Google Shape;13426;p6"/>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7" name="Google Shape;13427;p6"/>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8" name="Google Shape;13428;p6"/>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9" name="Google Shape;13429;p6"/>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0" name="Google Shape;13430;p6"/>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1" name="Google Shape;13431;p6"/>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2" name="Google Shape;13432;p6"/>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3" name="Google Shape;13433;p6"/>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4" name="Google Shape;13434;p6"/>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5" name="Google Shape;13435;p6"/>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6" name="Google Shape;13436;p6"/>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7" name="Google Shape;13437;p6"/>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8" name="Google Shape;13438;p6"/>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9" name="Google Shape;13439;p6"/>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0" name="Google Shape;13440;p6"/>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1" name="Google Shape;13441;p6"/>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2" name="Google Shape;13442;p6"/>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3" name="Google Shape;13443;p6"/>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4" name="Google Shape;13444;p6"/>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5" name="Google Shape;13445;p6"/>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6" name="Google Shape;13446;p6"/>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7" name="Google Shape;13447;p6"/>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8" name="Google Shape;13448;p6"/>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9" name="Google Shape;13449;p6"/>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0" name="Google Shape;13450;p6"/>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1" name="Google Shape;13451;p6"/>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2" name="Google Shape;13452;p6"/>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3" name="Google Shape;13453;p6"/>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4" name="Google Shape;13454;p6"/>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5" name="Google Shape;13455;p6"/>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6" name="Google Shape;13456;p6"/>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7" name="Google Shape;13457;p6"/>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8" name="Google Shape;13458;p6"/>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9" name="Google Shape;13459;p6"/>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0" name="Google Shape;13460;p6"/>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1" name="Google Shape;13461;p6"/>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2" name="Google Shape;13462;p6"/>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3" name="Google Shape;13463;p6"/>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4" name="Google Shape;13464;p6"/>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5" name="Google Shape;13465;p6"/>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6" name="Google Shape;13466;p6"/>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7" name="Google Shape;13467;p6"/>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8" name="Google Shape;13468;p6"/>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9" name="Google Shape;13469;p6"/>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0" name="Google Shape;13470;p6"/>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1" name="Google Shape;13471;p6"/>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2" name="Google Shape;13472;p6"/>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26657211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3"/>
        </a:solidFill>
        <a:effectLst/>
      </p:bgPr>
    </p:bg>
    <p:spTree>
      <p:nvGrpSpPr>
        <p:cNvPr id="1" name="Shape 16168"/>
        <p:cNvGrpSpPr/>
        <p:nvPr/>
      </p:nvGrpSpPr>
      <p:grpSpPr>
        <a:xfrm>
          <a:off x="0" y="0"/>
          <a:ext cx="0" cy="0"/>
          <a:chOff x="0" y="0"/>
          <a:chExt cx="0" cy="0"/>
        </a:xfrm>
      </p:grpSpPr>
      <p:grpSp>
        <p:nvGrpSpPr>
          <p:cNvPr id="16169" name="Google Shape;16169;p8"/>
          <p:cNvGrpSpPr/>
          <p:nvPr/>
        </p:nvGrpSpPr>
        <p:grpSpPr>
          <a:xfrm>
            <a:off x="0" y="0"/>
            <a:ext cx="12192000" cy="6858000"/>
            <a:chOff x="0" y="0"/>
            <a:chExt cx="9144000" cy="5143500"/>
          </a:xfrm>
        </p:grpSpPr>
        <p:sp>
          <p:nvSpPr>
            <p:cNvPr id="16170" name="Google Shape;16170;p8"/>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1" name="Google Shape;16171;p8"/>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2" name="Google Shape;16172;p8"/>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3" name="Google Shape;16173;p8"/>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4" name="Google Shape;16174;p8"/>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5" name="Google Shape;16175;p8"/>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6" name="Google Shape;16176;p8"/>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7" name="Google Shape;16177;p8"/>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8" name="Google Shape;16178;p8"/>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9" name="Google Shape;16179;p8"/>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0" name="Google Shape;16180;p8"/>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1" name="Google Shape;16181;p8"/>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2" name="Google Shape;16182;p8"/>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3" name="Google Shape;16183;p8"/>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4" name="Google Shape;16184;p8"/>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5" name="Google Shape;16185;p8"/>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6" name="Google Shape;16186;p8"/>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7" name="Google Shape;16187;p8"/>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8" name="Google Shape;16188;p8"/>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9" name="Google Shape;16189;p8"/>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0" name="Google Shape;16190;p8"/>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1" name="Google Shape;16191;p8"/>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2" name="Google Shape;16192;p8"/>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3" name="Google Shape;16193;p8"/>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4" name="Google Shape;16194;p8"/>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5" name="Google Shape;16195;p8"/>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6" name="Google Shape;16196;p8"/>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7" name="Google Shape;16197;p8"/>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8" name="Google Shape;16198;p8"/>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9" name="Google Shape;16199;p8"/>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0" name="Google Shape;16200;p8"/>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1" name="Google Shape;16201;p8"/>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2" name="Google Shape;16202;p8"/>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3" name="Google Shape;16203;p8"/>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4" name="Google Shape;16204;p8"/>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5" name="Google Shape;16205;p8"/>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6" name="Google Shape;16206;p8"/>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7" name="Google Shape;16207;p8"/>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8" name="Google Shape;16208;p8"/>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9" name="Google Shape;16209;p8"/>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0" name="Google Shape;16210;p8"/>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1" name="Google Shape;16211;p8"/>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2" name="Google Shape;16212;p8"/>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3" name="Google Shape;16213;p8"/>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4" name="Google Shape;16214;p8"/>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5" name="Google Shape;16215;p8"/>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6" name="Google Shape;16216;p8"/>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7" name="Google Shape;16217;p8"/>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8" name="Google Shape;16218;p8"/>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9" name="Google Shape;16219;p8"/>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0" name="Google Shape;16220;p8"/>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1" name="Google Shape;16221;p8"/>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2" name="Google Shape;16222;p8"/>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3" name="Google Shape;16223;p8"/>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4" name="Google Shape;16224;p8"/>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5" name="Google Shape;16225;p8"/>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6" name="Google Shape;16226;p8"/>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7" name="Google Shape;16227;p8"/>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8" name="Google Shape;16228;p8"/>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9" name="Google Shape;16229;p8"/>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0" name="Google Shape;16230;p8"/>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1" name="Google Shape;16231;p8"/>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2" name="Google Shape;16232;p8"/>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3" name="Google Shape;16233;p8"/>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4" name="Google Shape;16234;p8"/>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5" name="Google Shape;16235;p8"/>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6" name="Google Shape;16236;p8"/>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7" name="Google Shape;16237;p8"/>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8" name="Google Shape;16238;p8"/>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9" name="Google Shape;16239;p8"/>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0" name="Google Shape;16240;p8"/>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1" name="Google Shape;16241;p8"/>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2" name="Google Shape;16242;p8"/>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3" name="Google Shape;16243;p8"/>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4" name="Google Shape;16244;p8"/>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5" name="Google Shape;16245;p8"/>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6" name="Google Shape;16246;p8"/>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7" name="Google Shape;16247;p8"/>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8" name="Google Shape;16248;p8"/>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9" name="Google Shape;16249;p8"/>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0" name="Google Shape;16250;p8"/>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1" name="Google Shape;16251;p8"/>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2" name="Google Shape;16252;p8"/>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3" name="Google Shape;16253;p8"/>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4" name="Google Shape;16254;p8"/>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5" name="Google Shape;16255;p8"/>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6" name="Google Shape;16256;p8"/>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7" name="Google Shape;16257;p8"/>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8" name="Google Shape;16258;p8"/>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9" name="Google Shape;16259;p8"/>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0" name="Google Shape;16260;p8"/>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1" name="Google Shape;16261;p8"/>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2" name="Google Shape;16262;p8"/>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3" name="Google Shape;16263;p8"/>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4" name="Google Shape;16264;p8"/>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5" name="Google Shape;16265;p8"/>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6" name="Google Shape;16266;p8"/>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7" name="Google Shape;16267;p8"/>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8" name="Google Shape;16268;p8"/>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9" name="Google Shape;16269;p8"/>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0" name="Google Shape;16270;p8"/>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1" name="Google Shape;16271;p8"/>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2" name="Google Shape;16272;p8"/>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3" name="Google Shape;16273;p8"/>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4" name="Google Shape;16274;p8"/>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5" name="Google Shape;16275;p8"/>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6" name="Google Shape;16276;p8"/>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7" name="Google Shape;16277;p8"/>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8" name="Google Shape;16278;p8"/>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9" name="Google Shape;16279;p8"/>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0" name="Google Shape;16280;p8"/>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1" name="Google Shape;16281;p8"/>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2" name="Google Shape;16282;p8"/>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3" name="Google Shape;16283;p8"/>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4" name="Google Shape;16284;p8"/>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5" name="Google Shape;16285;p8"/>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6" name="Google Shape;16286;p8"/>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7" name="Google Shape;16287;p8"/>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8" name="Google Shape;16288;p8"/>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9" name="Google Shape;16289;p8"/>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0" name="Google Shape;16290;p8"/>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1" name="Google Shape;16291;p8"/>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2" name="Google Shape;16292;p8"/>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3" name="Google Shape;16293;p8"/>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4" name="Google Shape;16294;p8"/>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5" name="Google Shape;16295;p8"/>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6" name="Google Shape;16296;p8"/>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7" name="Google Shape;16297;p8"/>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8" name="Google Shape;16298;p8"/>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9" name="Google Shape;16299;p8"/>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0" name="Google Shape;16300;p8"/>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1" name="Google Shape;16301;p8"/>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2" name="Google Shape;16302;p8"/>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3" name="Google Shape;16303;p8"/>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4" name="Google Shape;16304;p8"/>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5" name="Google Shape;16305;p8"/>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6" name="Google Shape;16306;p8"/>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7" name="Google Shape;16307;p8"/>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8" name="Google Shape;16308;p8"/>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9" name="Google Shape;16309;p8"/>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0" name="Google Shape;16310;p8"/>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1" name="Google Shape;16311;p8"/>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2" name="Google Shape;16312;p8"/>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3" name="Google Shape;16313;p8"/>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4" name="Google Shape;16314;p8"/>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5" name="Google Shape;16315;p8"/>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6" name="Google Shape;16316;p8"/>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7" name="Google Shape;16317;p8"/>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8" name="Google Shape;16318;p8"/>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9" name="Google Shape;16319;p8"/>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0" name="Google Shape;16320;p8"/>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1" name="Google Shape;16321;p8"/>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2" name="Google Shape;16322;p8"/>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3" name="Google Shape;16323;p8"/>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4" name="Google Shape;16324;p8"/>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5" name="Google Shape;16325;p8"/>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6" name="Google Shape;16326;p8"/>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7" name="Google Shape;16327;p8"/>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8" name="Google Shape;16328;p8"/>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9" name="Google Shape;16329;p8"/>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0" name="Google Shape;16330;p8"/>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1" name="Google Shape;16331;p8"/>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2" name="Google Shape;16332;p8"/>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3" name="Google Shape;16333;p8"/>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4" name="Google Shape;16334;p8"/>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5" name="Google Shape;16335;p8"/>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6" name="Google Shape;16336;p8"/>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7" name="Google Shape;16337;p8"/>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8" name="Google Shape;16338;p8"/>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9" name="Google Shape;16339;p8"/>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0" name="Google Shape;16340;p8"/>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1" name="Google Shape;16341;p8"/>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2" name="Google Shape;16342;p8"/>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3" name="Google Shape;16343;p8"/>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4" name="Google Shape;16344;p8"/>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5" name="Google Shape;16345;p8"/>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6" name="Google Shape;16346;p8"/>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7" name="Google Shape;16347;p8"/>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8" name="Google Shape;16348;p8"/>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9" name="Google Shape;16349;p8"/>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0" name="Google Shape;16350;p8"/>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1" name="Google Shape;16351;p8"/>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2" name="Google Shape;16352;p8"/>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3" name="Google Shape;16353;p8"/>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4" name="Google Shape;16354;p8"/>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5" name="Google Shape;16355;p8"/>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6" name="Google Shape;16356;p8"/>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7" name="Google Shape;16357;p8"/>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8" name="Google Shape;16358;p8"/>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9" name="Google Shape;16359;p8"/>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0" name="Google Shape;16360;p8"/>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1" name="Google Shape;16361;p8"/>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2" name="Google Shape;16362;p8"/>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3" name="Google Shape;16363;p8"/>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4" name="Google Shape;16364;p8"/>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5" name="Google Shape;16365;p8"/>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6" name="Google Shape;16366;p8"/>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7" name="Google Shape;16367;p8"/>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8" name="Google Shape;16368;p8"/>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9" name="Google Shape;16369;p8"/>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0" name="Google Shape;16370;p8"/>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1" name="Google Shape;16371;p8"/>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2" name="Google Shape;16372;p8"/>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3" name="Google Shape;16373;p8"/>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4" name="Google Shape;16374;p8"/>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5" name="Google Shape;16375;p8"/>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6" name="Google Shape;16376;p8"/>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7" name="Google Shape;16377;p8"/>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8" name="Google Shape;16378;p8"/>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9" name="Google Shape;16379;p8"/>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0" name="Google Shape;16380;p8"/>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1" name="Google Shape;16381;p8"/>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2" name="Google Shape;16382;p8"/>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3" name="Google Shape;16383;p8"/>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4" name="Google Shape;16384;p8"/>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5" name="Google Shape;16385;p8"/>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6" name="Google Shape;16386;p8"/>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7" name="Google Shape;16387;p8"/>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8" name="Google Shape;16388;p8"/>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9" name="Google Shape;16389;p8"/>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0" name="Google Shape;16390;p8"/>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1" name="Google Shape;16391;p8"/>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2" name="Google Shape;16392;p8"/>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3" name="Google Shape;16393;p8"/>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4" name="Google Shape;16394;p8"/>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5" name="Google Shape;16395;p8"/>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6" name="Google Shape;16396;p8"/>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7" name="Google Shape;16397;p8"/>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8" name="Google Shape;16398;p8"/>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9" name="Google Shape;16399;p8"/>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0" name="Google Shape;16400;p8"/>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1" name="Google Shape;16401;p8"/>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2" name="Google Shape;16402;p8"/>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3" name="Google Shape;16403;p8"/>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4" name="Google Shape;16404;p8"/>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5" name="Google Shape;16405;p8"/>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6" name="Google Shape;16406;p8"/>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7" name="Google Shape;16407;p8"/>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8" name="Google Shape;16408;p8"/>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9" name="Google Shape;16409;p8"/>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0" name="Google Shape;16410;p8"/>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1" name="Google Shape;16411;p8"/>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2" name="Google Shape;16412;p8"/>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3" name="Google Shape;16413;p8"/>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4" name="Google Shape;16414;p8"/>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5" name="Google Shape;16415;p8"/>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6" name="Google Shape;16416;p8"/>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7" name="Google Shape;16417;p8"/>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8" name="Google Shape;16418;p8"/>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9" name="Google Shape;16419;p8"/>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0" name="Google Shape;16420;p8"/>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1" name="Google Shape;16421;p8"/>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2" name="Google Shape;16422;p8"/>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3" name="Google Shape;16423;p8"/>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4" name="Google Shape;16424;p8"/>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5" name="Google Shape;16425;p8"/>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6" name="Google Shape;16426;p8"/>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7" name="Google Shape;16427;p8"/>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8" name="Google Shape;16428;p8"/>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9" name="Google Shape;16429;p8"/>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0" name="Google Shape;16430;p8"/>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1" name="Google Shape;16431;p8"/>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2" name="Google Shape;16432;p8"/>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3" name="Google Shape;16433;p8"/>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4" name="Google Shape;16434;p8"/>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5" name="Google Shape;16435;p8"/>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6" name="Google Shape;16436;p8"/>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7" name="Google Shape;16437;p8"/>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8" name="Google Shape;16438;p8"/>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9" name="Google Shape;16439;p8"/>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0" name="Google Shape;16440;p8"/>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1" name="Google Shape;16441;p8"/>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2" name="Google Shape;16442;p8"/>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3" name="Google Shape;16443;p8"/>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4" name="Google Shape;16444;p8"/>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5" name="Google Shape;16445;p8"/>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6" name="Google Shape;16446;p8"/>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7" name="Google Shape;16447;p8"/>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8" name="Google Shape;16448;p8"/>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9" name="Google Shape;16449;p8"/>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0" name="Google Shape;16450;p8"/>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1" name="Google Shape;16451;p8"/>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2" name="Google Shape;16452;p8"/>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3" name="Google Shape;16453;p8"/>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4" name="Google Shape;16454;p8"/>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5" name="Google Shape;16455;p8"/>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6" name="Google Shape;16456;p8"/>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7" name="Google Shape;16457;p8"/>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8" name="Google Shape;16458;p8"/>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9" name="Google Shape;16459;p8"/>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0" name="Google Shape;16460;p8"/>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1" name="Google Shape;16461;p8"/>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2" name="Google Shape;16462;p8"/>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3" name="Google Shape;16463;p8"/>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4" name="Google Shape;16464;p8"/>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5" name="Google Shape;16465;p8"/>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6" name="Google Shape;16466;p8"/>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7" name="Google Shape;16467;p8"/>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8" name="Google Shape;16468;p8"/>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9" name="Google Shape;16469;p8"/>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0" name="Google Shape;16470;p8"/>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1" name="Google Shape;16471;p8"/>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2" name="Google Shape;16472;p8"/>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3" name="Google Shape;16473;p8"/>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4" name="Google Shape;16474;p8"/>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5" name="Google Shape;16475;p8"/>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6" name="Google Shape;16476;p8"/>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7" name="Google Shape;16477;p8"/>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8" name="Google Shape;16478;p8"/>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9" name="Google Shape;16479;p8"/>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0" name="Google Shape;16480;p8"/>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1" name="Google Shape;16481;p8"/>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2" name="Google Shape;16482;p8"/>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3" name="Google Shape;16483;p8"/>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4" name="Google Shape;16484;p8"/>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5" name="Google Shape;16485;p8"/>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6" name="Google Shape;16486;p8"/>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7" name="Google Shape;16487;p8"/>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8" name="Google Shape;16488;p8"/>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9" name="Google Shape;16489;p8"/>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0" name="Google Shape;16490;p8"/>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1" name="Google Shape;16491;p8"/>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2" name="Google Shape;16492;p8"/>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3" name="Google Shape;16493;p8"/>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4" name="Google Shape;16494;p8"/>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5" name="Google Shape;16495;p8"/>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6" name="Google Shape;16496;p8"/>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7" name="Google Shape;16497;p8"/>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8" name="Google Shape;16498;p8"/>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9" name="Google Shape;16499;p8"/>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0" name="Google Shape;16500;p8"/>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1" name="Google Shape;16501;p8"/>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2" name="Google Shape;16502;p8"/>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3" name="Google Shape;16503;p8"/>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4" name="Google Shape;16504;p8"/>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5" name="Google Shape;16505;p8"/>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6" name="Google Shape;16506;p8"/>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7" name="Google Shape;16507;p8"/>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8" name="Google Shape;16508;p8"/>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9" name="Google Shape;16509;p8"/>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0" name="Google Shape;16510;p8"/>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1" name="Google Shape;16511;p8"/>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2" name="Google Shape;16512;p8"/>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3" name="Google Shape;16513;p8"/>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4" name="Google Shape;16514;p8"/>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5" name="Google Shape;16515;p8"/>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6" name="Google Shape;16516;p8"/>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7" name="Google Shape;16517;p8"/>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8" name="Google Shape;16518;p8"/>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9" name="Google Shape;16519;p8"/>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0" name="Google Shape;16520;p8"/>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1" name="Google Shape;16521;p8"/>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2" name="Google Shape;16522;p8"/>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3" name="Google Shape;16523;p8"/>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4" name="Google Shape;16524;p8"/>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5" name="Google Shape;16525;p8"/>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6" name="Google Shape;16526;p8"/>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7" name="Google Shape;16527;p8"/>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8" name="Google Shape;16528;p8"/>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9" name="Google Shape;16529;p8"/>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0" name="Google Shape;16530;p8"/>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1" name="Google Shape;16531;p8"/>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2" name="Google Shape;16532;p8"/>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3" name="Google Shape;16533;p8"/>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4" name="Google Shape;16534;p8"/>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5" name="Google Shape;16535;p8"/>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6" name="Google Shape;16536;p8"/>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7" name="Google Shape;16537;p8"/>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8" name="Google Shape;16538;p8"/>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9" name="Google Shape;16539;p8"/>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0" name="Google Shape;16540;p8"/>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1" name="Google Shape;16541;p8"/>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2" name="Google Shape;16542;p8"/>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3" name="Google Shape;16543;p8"/>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4" name="Google Shape;16544;p8"/>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5" name="Google Shape;16545;p8"/>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6" name="Google Shape;16546;p8"/>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7" name="Google Shape;16547;p8"/>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8" name="Google Shape;16548;p8"/>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9" name="Google Shape;16549;p8"/>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0" name="Google Shape;16550;p8"/>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1" name="Google Shape;16551;p8"/>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2" name="Google Shape;16552;p8"/>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3" name="Google Shape;16553;p8"/>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4" name="Google Shape;16554;p8"/>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5" name="Google Shape;16555;p8"/>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6" name="Google Shape;16556;p8"/>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7" name="Google Shape;16557;p8"/>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8" name="Google Shape;16558;p8"/>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9" name="Google Shape;16559;p8"/>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0" name="Google Shape;16560;p8"/>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1" name="Google Shape;16561;p8"/>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2" name="Google Shape;16562;p8"/>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3" name="Google Shape;16563;p8"/>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4" name="Google Shape;16564;p8"/>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5" name="Google Shape;16565;p8"/>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6" name="Google Shape;16566;p8"/>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7" name="Google Shape;16567;p8"/>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8" name="Google Shape;16568;p8"/>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9" name="Google Shape;16569;p8"/>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0" name="Google Shape;16570;p8"/>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1" name="Google Shape;16571;p8"/>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2" name="Google Shape;16572;p8"/>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3" name="Google Shape;16573;p8"/>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4" name="Google Shape;16574;p8"/>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5" name="Google Shape;16575;p8"/>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6" name="Google Shape;16576;p8"/>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7" name="Google Shape;16577;p8"/>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8" name="Google Shape;16578;p8"/>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9" name="Google Shape;16579;p8"/>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0" name="Google Shape;16580;p8"/>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1" name="Google Shape;16581;p8"/>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2" name="Google Shape;16582;p8"/>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3" name="Google Shape;16583;p8"/>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4" name="Google Shape;16584;p8"/>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5" name="Google Shape;16585;p8"/>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6" name="Google Shape;16586;p8"/>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7" name="Google Shape;16587;p8"/>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8" name="Google Shape;16588;p8"/>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9" name="Google Shape;16589;p8"/>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0" name="Google Shape;16590;p8"/>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1" name="Google Shape;16591;p8"/>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2" name="Google Shape;16592;p8"/>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3" name="Google Shape;16593;p8"/>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4" name="Google Shape;16594;p8"/>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5" name="Google Shape;16595;p8"/>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6" name="Google Shape;16596;p8"/>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7" name="Google Shape;16597;p8"/>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8" name="Google Shape;16598;p8"/>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9" name="Google Shape;16599;p8"/>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0" name="Google Shape;16600;p8"/>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1" name="Google Shape;16601;p8"/>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2" name="Google Shape;16602;p8"/>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3" name="Google Shape;16603;p8"/>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4" name="Google Shape;16604;p8"/>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5" name="Google Shape;16605;p8"/>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6" name="Google Shape;16606;p8"/>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7" name="Google Shape;16607;p8"/>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8" name="Google Shape;16608;p8"/>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9" name="Google Shape;16609;p8"/>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0" name="Google Shape;16610;p8"/>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1" name="Google Shape;16611;p8"/>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2" name="Google Shape;16612;p8"/>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3" name="Google Shape;16613;p8"/>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4" name="Google Shape;16614;p8"/>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5" name="Google Shape;16615;p8"/>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6" name="Google Shape;16616;p8"/>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7" name="Google Shape;16617;p8"/>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8" name="Google Shape;16618;p8"/>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9" name="Google Shape;16619;p8"/>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0" name="Google Shape;16620;p8"/>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1" name="Google Shape;16621;p8"/>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2" name="Google Shape;16622;p8"/>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3" name="Google Shape;16623;p8"/>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4" name="Google Shape;16624;p8"/>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5" name="Google Shape;16625;p8"/>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6" name="Google Shape;16626;p8"/>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7" name="Google Shape;16627;p8"/>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8" name="Google Shape;16628;p8"/>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9" name="Google Shape;16629;p8"/>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0" name="Google Shape;16630;p8"/>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1" name="Google Shape;16631;p8"/>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2" name="Google Shape;16632;p8"/>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3" name="Google Shape;16633;p8"/>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4" name="Google Shape;16634;p8"/>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5" name="Google Shape;16635;p8"/>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6" name="Google Shape;16636;p8"/>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7" name="Google Shape;16637;p8"/>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8" name="Google Shape;16638;p8"/>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9" name="Google Shape;16639;p8"/>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0" name="Google Shape;16640;p8"/>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1" name="Google Shape;16641;p8"/>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2" name="Google Shape;16642;p8"/>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3" name="Google Shape;16643;p8"/>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4" name="Google Shape;16644;p8"/>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5" name="Google Shape;16645;p8"/>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6" name="Google Shape;16646;p8"/>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7" name="Google Shape;16647;p8"/>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8" name="Google Shape;16648;p8"/>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9" name="Google Shape;16649;p8"/>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0" name="Google Shape;16650;p8"/>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1" name="Google Shape;16651;p8"/>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2" name="Google Shape;16652;p8"/>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3" name="Google Shape;16653;p8"/>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4" name="Google Shape;16654;p8"/>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5" name="Google Shape;16655;p8"/>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6" name="Google Shape;16656;p8"/>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7" name="Google Shape;16657;p8"/>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8" name="Google Shape;16658;p8"/>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9" name="Google Shape;16659;p8"/>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0" name="Google Shape;16660;p8"/>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1" name="Google Shape;16661;p8"/>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2" name="Google Shape;16662;p8"/>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3" name="Google Shape;16663;p8"/>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4" name="Google Shape;16664;p8"/>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5" name="Google Shape;16665;p8"/>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6" name="Google Shape;16666;p8"/>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7" name="Google Shape;16667;p8"/>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8" name="Google Shape;16668;p8"/>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9" name="Google Shape;16669;p8"/>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0" name="Google Shape;16670;p8"/>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1" name="Google Shape;16671;p8"/>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2" name="Google Shape;16672;p8"/>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3" name="Google Shape;16673;p8"/>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4" name="Google Shape;16674;p8"/>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5" name="Google Shape;16675;p8"/>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6" name="Google Shape;16676;p8"/>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7" name="Google Shape;16677;p8"/>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8" name="Google Shape;16678;p8"/>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9" name="Google Shape;16679;p8"/>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0" name="Google Shape;16680;p8"/>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1" name="Google Shape;16681;p8"/>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2" name="Google Shape;16682;p8"/>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3" name="Google Shape;16683;p8"/>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4" name="Google Shape;16684;p8"/>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5" name="Google Shape;16685;p8"/>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6" name="Google Shape;16686;p8"/>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7" name="Google Shape;16687;p8"/>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8" name="Google Shape;16688;p8"/>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9" name="Google Shape;16689;p8"/>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0" name="Google Shape;16690;p8"/>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1" name="Google Shape;16691;p8"/>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2" name="Google Shape;16692;p8"/>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3" name="Google Shape;16693;p8"/>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4" name="Google Shape;16694;p8"/>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5" name="Google Shape;16695;p8"/>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6" name="Google Shape;16696;p8"/>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7" name="Google Shape;16697;p8"/>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8" name="Google Shape;16698;p8"/>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9" name="Google Shape;16699;p8"/>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0" name="Google Shape;16700;p8"/>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1" name="Google Shape;16701;p8"/>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2" name="Google Shape;16702;p8"/>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3" name="Google Shape;16703;p8"/>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4" name="Google Shape;16704;p8"/>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5" name="Google Shape;16705;p8"/>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6" name="Google Shape;16706;p8"/>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7" name="Google Shape;16707;p8"/>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8" name="Google Shape;16708;p8"/>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9" name="Google Shape;16709;p8"/>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0" name="Google Shape;16710;p8"/>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1" name="Google Shape;16711;p8"/>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2" name="Google Shape;16712;p8"/>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3" name="Google Shape;16713;p8"/>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4" name="Google Shape;16714;p8"/>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5" name="Google Shape;16715;p8"/>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6" name="Google Shape;16716;p8"/>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7" name="Google Shape;16717;p8"/>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8" name="Google Shape;16718;p8"/>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9" name="Google Shape;16719;p8"/>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0" name="Google Shape;16720;p8"/>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1" name="Google Shape;16721;p8"/>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2" name="Google Shape;16722;p8"/>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3" name="Google Shape;16723;p8"/>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4" name="Google Shape;16724;p8"/>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5" name="Google Shape;16725;p8"/>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6" name="Google Shape;16726;p8"/>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7" name="Google Shape;16727;p8"/>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8" name="Google Shape;16728;p8"/>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9" name="Google Shape;16729;p8"/>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0" name="Google Shape;16730;p8"/>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1" name="Google Shape;16731;p8"/>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2" name="Google Shape;16732;p8"/>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3" name="Google Shape;16733;p8"/>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4" name="Google Shape;16734;p8"/>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5" name="Google Shape;16735;p8"/>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6" name="Google Shape;16736;p8"/>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7" name="Google Shape;16737;p8"/>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8" name="Google Shape;16738;p8"/>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9" name="Google Shape;16739;p8"/>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0" name="Google Shape;16740;p8"/>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1" name="Google Shape;16741;p8"/>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2" name="Google Shape;16742;p8"/>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3" name="Google Shape;16743;p8"/>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4" name="Google Shape;16744;p8"/>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5" name="Google Shape;16745;p8"/>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6" name="Google Shape;16746;p8"/>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7" name="Google Shape;16747;p8"/>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8" name="Google Shape;16748;p8"/>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9" name="Google Shape;16749;p8"/>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0" name="Google Shape;16750;p8"/>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1" name="Google Shape;16751;p8"/>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2" name="Google Shape;16752;p8"/>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3" name="Google Shape;16753;p8"/>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4" name="Google Shape;16754;p8"/>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5" name="Google Shape;16755;p8"/>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6" name="Google Shape;16756;p8"/>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7" name="Google Shape;16757;p8"/>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8" name="Google Shape;16758;p8"/>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9" name="Google Shape;16759;p8"/>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0" name="Google Shape;16760;p8"/>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1" name="Google Shape;16761;p8"/>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2" name="Google Shape;16762;p8"/>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3" name="Google Shape;16763;p8"/>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4" name="Google Shape;16764;p8"/>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5" name="Google Shape;16765;p8"/>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6" name="Google Shape;16766;p8"/>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7" name="Google Shape;16767;p8"/>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8" name="Google Shape;16768;p8"/>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9" name="Google Shape;16769;p8"/>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0" name="Google Shape;16770;p8"/>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1" name="Google Shape;16771;p8"/>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2" name="Google Shape;16772;p8"/>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3" name="Google Shape;16773;p8"/>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4" name="Google Shape;16774;p8"/>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5" name="Google Shape;16775;p8"/>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6" name="Google Shape;16776;p8"/>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7" name="Google Shape;16777;p8"/>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8" name="Google Shape;16778;p8"/>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9" name="Google Shape;16779;p8"/>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0" name="Google Shape;16780;p8"/>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1" name="Google Shape;16781;p8"/>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2" name="Google Shape;16782;p8"/>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3" name="Google Shape;16783;p8"/>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4" name="Google Shape;16784;p8"/>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5" name="Google Shape;16785;p8"/>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6" name="Google Shape;16786;p8"/>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7" name="Google Shape;16787;p8"/>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8" name="Google Shape;16788;p8"/>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9" name="Google Shape;16789;p8"/>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0" name="Google Shape;16790;p8"/>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1" name="Google Shape;16791;p8"/>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2" name="Google Shape;16792;p8"/>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3" name="Google Shape;16793;p8"/>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4" name="Google Shape;16794;p8"/>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5" name="Google Shape;16795;p8"/>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6" name="Google Shape;16796;p8"/>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7" name="Google Shape;16797;p8"/>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8" name="Google Shape;16798;p8"/>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9" name="Google Shape;16799;p8"/>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0" name="Google Shape;16800;p8"/>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1" name="Google Shape;16801;p8"/>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2" name="Google Shape;16802;p8"/>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3" name="Google Shape;16803;p8"/>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4" name="Google Shape;16804;p8"/>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5" name="Google Shape;16805;p8"/>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6" name="Google Shape;16806;p8"/>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7" name="Google Shape;16807;p8"/>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8" name="Google Shape;16808;p8"/>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9" name="Google Shape;16809;p8"/>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0" name="Google Shape;16810;p8"/>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1" name="Google Shape;16811;p8"/>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2" name="Google Shape;16812;p8"/>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3" name="Google Shape;16813;p8"/>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4" name="Google Shape;16814;p8"/>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5" name="Google Shape;16815;p8"/>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6" name="Google Shape;16816;p8"/>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7" name="Google Shape;16817;p8"/>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8" name="Google Shape;16818;p8"/>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9" name="Google Shape;16819;p8"/>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0" name="Google Shape;16820;p8"/>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1" name="Google Shape;16821;p8"/>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2" name="Google Shape;16822;p8"/>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3" name="Google Shape;16823;p8"/>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4" name="Google Shape;16824;p8"/>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5" name="Google Shape;16825;p8"/>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6" name="Google Shape;16826;p8"/>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7" name="Google Shape;16827;p8"/>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8" name="Google Shape;16828;p8"/>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9" name="Google Shape;16829;p8"/>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0" name="Google Shape;16830;p8"/>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1" name="Google Shape;16831;p8"/>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2" name="Google Shape;16832;p8"/>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3" name="Google Shape;16833;p8"/>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4" name="Google Shape;16834;p8"/>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5" name="Google Shape;16835;p8"/>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6" name="Google Shape;16836;p8"/>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7" name="Google Shape;16837;p8"/>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8" name="Google Shape;16838;p8"/>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9" name="Google Shape;16839;p8"/>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0" name="Google Shape;16840;p8"/>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1" name="Google Shape;16841;p8"/>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2" name="Google Shape;16842;p8"/>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3" name="Google Shape;16843;p8"/>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4" name="Google Shape;16844;p8"/>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5" name="Google Shape;16845;p8"/>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6" name="Google Shape;16846;p8"/>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7" name="Google Shape;16847;p8"/>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8" name="Google Shape;16848;p8"/>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9" name="Google Shape;16849;p8"/>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0" name="Google Shape;16850;p8"/>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1" name="Google Shape;16851;p8"/>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2" name="Google Shape;16852;p8"/>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3" name="Google Shape;16853;p8"/>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4" name="Google Shape;16854;p8"/>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5" name="Google Shape;16855;p8"/>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6" name="Google Shape;16856;p8"/>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7" name="Google Shape;16857;p8"/>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8" name="Google Shape;16858;p8"/>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9" name="Google Shape;16859;p8"/>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0" name="Google Shape;16860;p8"/>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1" name="Google Shape;16861;p8"/>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2" name="Google Shape;16862;p8"/>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3" name="Google Shape;16863;p8"/>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4" name="Google Shape;16864;p8"/>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5" name="Google Shape;16865;p8"/>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6" name="Google Shape;16866;p8"/>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7" name="Google Shape;16867;p8"/>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8" name="Google Shape;16868;p8"/>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9" name="Google Shape;16869;p8"/>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0" name="Google Shape;16870;p8"/>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1" name="Google Shape;16871;p8"/>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2" name="Google Shape;16872;p8"/>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3" name="Google Shape;16873;p8"/>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4" name="Google Shape;16874;p8"/>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5" name="Google Shape;16875;p8"/>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6" name="Google Shape;16876;p8"/>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7" name="Google Shape;16877;p8"/>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8" name="Google Shape;16878;p8"/>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9" name="Google Shape;16879;p8"/>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0" name="Google Shape;16880;p8"/>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1" name="Google Shape;16881;p8"/>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2" name="Google Shape;16882;p8"/>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3" name="Google Shape;16883;p8"/>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4" name="Google Shape;16884;p8"/>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5" name="Google Shape;16885;p8"/>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6" name="Google Shape;16886;p8"/>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7" name="Google Shape;16887;p8"/>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8" name="Google Shape;16888;p8"/>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9" name="Google Shape;16889;p8"/>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0" name="Google Shape;16890;p8"/>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1" name="Google Shape;16891;p8"/>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2" name="Google Shape;16892;p8"/>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3" name="Google Shape;16893;p8"/>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4" name="Google Shape;16894;p8"/>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5" name="Google Shape;16895;p8"/>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6" name="Google Shape;16896;p8"/>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7" name="Google Shape;16897;p8"/>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8" name="Google Shape;16898;p8"/>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9" name="Google Shape;16899;p8"/>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0" name="Google Shape;16900;p8"/>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1" name="Google Shape;16901;p8"/>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2" name="Google Shape;16902;p8"/>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3" name="Google Shape;16903;p8"/>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4" name="Google Shape;16904;p8"/>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5" name="Google Shape;16905;p8"/>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6" name="Google Shape;16906;p8"/>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7" name="Google Shape;16907;p8"/>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8" name="Google Shape;16908;p8"/>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9" name="Google Shape;16909;p8"/>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0" name="Google Shape;16910;p8"/>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1" name="Google Shape;16911;p8"/>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2" name="Google Shape;16912;p8"/>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3" name="Google Shape;16913;p8"/>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4" name="Google Shape;16914;p8"/>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5" name="Google Shape;16915;p8"/>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6" name="Google Shape;16916;p8"/>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7" name="Google Shape;16917;p8"/>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8" name="Google Shape;16918;p8"/>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9" name="Google Shape;16919;p8"/>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0" name="Google Shape;16920;p8"/>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1" name="Google Shape;16921;p8"/>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2" name="Google Shape;16922;p8"/>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3" name="Google Shape;16923;p8"/>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4" name="Google Shape;16924;p8"/>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5" name="Google Shape;16925;p8"/>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6" name="Google Shape;16926;p8"/>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7" name="Google Shape;16927;p8"/>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8" name="Google Shape;16928;p8"/>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9" name="Google Shape;16929;p8"/>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0" name="Google Shape;16930;p8"/>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1" name="Google Shape;16931;p8"/>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2" name="Google Shape;16932;p8"/>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3" name="Google Shape;16933;p8"/>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4" name="Google Shape;16934;p8"/>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5" name="Google Shape;16935;p8"/>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6" name="Google Shape;16936;p8"/>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7" name="Google Shape;16937;p8"/>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8" name="Google Shape;16938;p8"/>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9" name="Google Shape;16939;p8"/>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0" name="Google Shape;16940;p8"/>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1" name="Google Shape;16941;p8"/>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2" name="Google Shape;16942;p8"/>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3" name="Google Shape;16943;p8"/>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4" name="Google Shape;16944;p8"/>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5" name="Google Shape;16945;p8"/>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6" name="Google Shape;16946;p8"/>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7" name="Google Shape;16947;p8"/>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8" name="Google Shape;16948;p8"/>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9" name="Google Shape;16949;p8"/>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0" name="Google Shape;16950;p8"/>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1" name="Google Shape;16951;p8"/>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2" name="Google Shape;16952;p8"/>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3" name="Google Shape;16953;p8"/>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4" name="Google Shape;16954;p8"/>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5" name="Google Shape;16955;p8"/>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6" name="Google Shape;16956;p8"/>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7" name="Google Shape;16957;p8"/>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8" name="Google Shape;16958;p8"/>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9" name="Google Shape;16959;p8"/>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0" name="Google Shape;16960;p8"/>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1" name="Google Shape;16961;p8"/>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2" name="Google Shape;16962;p8"/>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3" name="Google Shape;16963;p8"/>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4" name="Google Shape;16964;p8"/>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5" name="Google Shape;16965;p8"/>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6" name="Google Shape;16966;p8"/>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7" name="Google Shape;16967;p8"/>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8" name="Google Shape;16968;p8"/>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9" name="Google Shape;16969;p8"/>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0" name="Google Shape;16970;p8"/>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1" name="Google Shape;16971;p8"/>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2" name="Google Shape;16972;p8"/>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3" name="Google Shape;16973;p8"/>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4" name="Google Shape;16974;p8"/>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5" name="Google Shape;16975;p8"/>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6" name="Google Shape;16976;p8"/>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7" name="Google Shape;16977;p8"/>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8" name="Google Shape;16978;p8"/>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9" name="Google Shape;16979;p8"/>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0" name="Google Shape;16980;p8"/>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1" name="Google Shape;16981;p8"/>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2" name="Google Shape;16982;p8"/>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3" name="Google Shape;16983;p8"/>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4" name="Google Shape;16984;p8"/>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5" name="Google Shape;16985;p8"/>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6" name="Google Shape;16986;p8"/>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7" name="Google Shape;16987;p8"/>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8" name="Google Shape;16988;p8"/>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9" name="Google Shape;16989;p8"/>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0" name="Google Shape;16990;p8"/>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1" name="Google Shape;16991;p8"/>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2" name="Google Shape;16992;p8"/>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3" name="Google Shape;16993;p8"/>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4" name="Google Shape;16994;p8"/>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5" name="Google Shape;16995;p8"/>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6" name="Google Shape;16996;p8"/>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7" name="Google Shape;16997;p8"/>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8" name="Google Shape;16998;p8"/>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9" name="Google Shape;16999;p8"/>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0" name="Google Shape;17000;p8"/>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1" name="Google Shape;17001;p8"/>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2" name="Google Shape;17002;p8"/>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3" name="Google Shape;17003;p8"/>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4" name="Google Shape;17004;p8"/>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5" name="Google Shape;17005;p8"/>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6" name="Google Shape;17006;p8"/>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7" name="Google Shape;17007;p8"/>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8" name="Google Shape;17008;p8"/>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9" name="Google Shape;17009;p8"/>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0" name="Google Shape;17010;p8"/>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1" name="Google Shape;17011;p8"/>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2" name="Google Shape;17012;p8"/>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3" name="Google Shape;17013;p8"/>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4" name="Google Shape;17014;p8"/>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5" name="Google Shape;17015;p8"/>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6" name="Google Shape;17016;p8"/>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7" name="Google Shape;17017;p8"/>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8" name="Google Shape;17018;p8"/>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9" name="Google Shape;17019;p8"/>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0" name="Google Shape;17020;p8"/>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1" name="Google Shape;17021;p8"/>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2" name="Google Shape;17022;p8"/>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3" name="Google Shape;17023;p8"/>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4" name="Google Shape;17024;p8"/>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5" name="Google Shape;17025;p8"/>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6" name="Google Shape;17026;p8"/>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7" name="Google Shape;17027;p8"/>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8" name="Google Shape;17028;p8"/>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9" name="Google Shape;17029;p8"/>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0" name="Google Shape;17030;p8"/>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1" name="Google Shape;17031;p8"/>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2" name="Google Shape;17032;p8"/>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3" name="Google Shape;17033;p8"/>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4" name="Google Shape;17034;p8"/>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5" name="Google Shape;17035;p8"/>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6" name="Google Shape;17036;p8"/>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7" name="Google Shape;17037;p8"/>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8" name="Google Shape;17038;p8"/>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9" name="Google Shape;17039;p8"/>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0" name="Google Shape;17040;p8"/>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1" name="Google Shape;17041;p8"/>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2" name="Google Shape;17042;p8"/>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3" name="Google Shape;17043;p8"/>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4" name="Google Shape;17044;p8"/>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5" name="Google Shape;17045;p8"/>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6" name="Google Shape;17046;p8"/>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7" name="Google Shape;17047;p8"/>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8" name="Google Shape;17048;p8"/>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9" name="Google Shape;17049;p8"/>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0" name="Google Shape;17050;p8"/>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1" name="Google Shape;17051;p8"/>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2" name="Google Shape;17052;p8"/>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3" name="Google Shape;17053;p8"/>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4" name="Google Shape;17054;p8"/>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5" name="Google Shape;17055;p8"/>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6" name="Google Shape;17056;p8"/>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7" name="Google Shape;17057;p8"/>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8" name="Google Shape;17058;p8"/>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9" name="Google Shape;17059;p8"/>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0" name="Google Shape;17060;p8"/>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1" name="Google Shape;17061;p8"/>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2" name="Google Shape;17062;p8"/>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3" name="Google Shape;17063;p8"/>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4" name="Google Shape;17064;p8"/>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5" name="Google Shape;17065;p8"/>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6" name="Google Shape;17066;p8"/>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7" name="Google Shape;17067;p8"/>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8" name="Google Shape;17068;p8"/>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9" name="Google Shape;17069;p8"/>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0" name="Google Shape;17070;p8"/>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1" name="Google Shape;17071;p8"/>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2" name="Google Shape;17072;p8"/>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3" name="Google Shape;17073;p8"/>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4" name="Google Shape;17074;p8"/>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5" name="Google Shape;17075;p8"/>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6" name="Google Shape;17076;p8"/>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7" name="Google Shape;17077;p8"/>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8" name="Google Shape;17078;p8"/>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9" name="Google Shape;17079;p8"/>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0" name="Google Shape;17080;p8"/>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1" name="Google Shape;17081;p8"/>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2" name="Google Shape;17082;p8"/>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3" name="Google Shape;17083;p8"/>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4" name="Google Shape;17084;p8"/>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5" name="Google Shape;17085;p8"/>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6" name="Google Shape;17086;p8"/>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7" name="Google Shape;17087;p8"/>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8" name="Google Shape;17088;p8"/>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9" name="Google Shape;17089;p8"/>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0" name="Google Shape;17090;p8"/>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1" name="Google Shape;17091;p8"/>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2" name="Google Shape;17092;p8"/>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3" name="Google Shape;17093;p8"/>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4" name="Google Shape;17094;p8"/>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5" name="Google Shape;17095;p8"/>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6" name="Google Shape;17096;p8"/>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7" name="Google Shape;17097;p8"/>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8" name="Google Shape;17098;p8"/>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9" name="Google Shape;17099;p8"/>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0" name="Google Shape;17100;p8"/>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1" name="Google Shape;17101;p8"/>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2" name="Google Shape;17102;p8"/>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3" name="Google Shape;17103;p8"/>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4" name="Google Shape;17104;p8"/>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5" name="Google Shape;17105;p8"/>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6" name="Google Shape;17106;p8"/>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7" name="Google Shape;17107;p8"/>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8" name="Google Shape;17108;p8"/>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9" name="Google Shape;17109;p8"/>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0" name="Google Shape;17110;p8"/>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1" name="Google Shape;17111;p8"/>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2" name="Google Shape;17112;p8"/>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3" name="Google Shape;17113;p8"/>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4" name="Google Shape;17114;p8"/>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5" name="Google Shape;17115;p8"/>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6" name="Google Shape;17116;p8"/>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7" name="Google Shape;17117;p8"/>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8" name="Google Shape;17118;p8"/>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9" name="Google Shape;17119;p8"/>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0" name="Google Shape;17120;p8"/>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1" name="Google Shape;17121;p8"/>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2" name="Google Shape;17122;p8"/>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3" name="Google Shape;17123;p8"/>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4" name="Google Shape;17124;p8"/>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5" name="Google Shape;17125;p8"/>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6" name="Google Shape;17126;p8"/>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7" name="Google Shape;17127;p8"/>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8" name="Google Shape;17128;p8"/>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9" name="Google Shape;17129;p8"/>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0" name="Google Shape;17130;p8"/>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1" name="Google Shape;17131;p8"/>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2" name="Google Shape;17132;p8"/>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3" name="Google Shape;17133;p8"/>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4" name="Google Shape;17134;p8"/>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5" name="Google Shape;17135;p8"/>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6" name="Google Shape;17136;p8"/>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7" name="Google Shape;17137;p8"/>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8" name="Google Shape;17138;p8"/>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9" name="Google Shape;17139;p8"/>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0" name="Google Shape;17140;p8"/>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1" name="Google Shape;17141;p8"/>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2" name="Google Shape;17142;p8"/>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3" name="Google Shape;17143;p8"/>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4" name="Google Shape;17144;p8"/>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5" name="Google Shape;17145;p8"/>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6" name="Google Shape;17146;p8"/>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7" name="Google Shape;17147;p8"/>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8" name="Google Shape;17148;p8"/>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9" name="Google Shape;17149;p8"/>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0" name="Google Shape;17150;p8"/>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1" name="Google Shape;17151;p8"/>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2" name="Google Shape;17152;p8"/>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3" name="Google Shape;17153;p8"/>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4" name="Google Shape;17154;p8"/>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5" name="Google Shape;17155;p8"/>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6" name="Google Shape;17156;p8"/>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7" name="Google Shape;17157;p8"/>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8" name="Google Shape;17158;p8"/>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9" name="Google Shape;17159;p8"/>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0" name="Google Shape;17160;p8"/>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1" name="Google Shape;17161;p8"/>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2" name="Google Shape;17162;p8"/>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3" name="Google Shape;17163;p8"/>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4" name="Google Shape;17164;p8"/>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5" name="Google Shape;17165;p8"/>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6" name="Google Shape;17166;p8"/>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7" name="Google Shape;17167;p8"/>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8" name="Google Shape;17168;p8"/>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9" name="Google Shape;17169;p8"/>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0" name="Google Shape;17170;p8"/>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1" name="Google Shape;17171;p8"/>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2" name="Google Shape;17172;p8"/>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3" name="Google Shape;17173;p8"/>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4" name="Google Shape;17174;p8"/>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5" name="Google Shape;17175;p8"/>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6" name="Google Shape;17176;p8"/>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7" name="Google Shape;17177;p8"/>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8" name="Google Shape;17178;p8"/>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9" name="Google Shape;17179;p8"/>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0" name="Google Shape;17180;p8"/>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1" name="Google Shape;17181;p8"/>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2" name="Google Shape;17182;p8"/>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3" name="Google Shape;17183;p8"/>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4" name="Google Shape;17184;p8"/>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5" name="Google Shape;17185;p8"/>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6" name="Google Shape;17186;p8"/>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7" name="Google Shape;17187;p8"/>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8" name="Google Shape;17188;p8"/>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9" name="Google Shape;17189;p8"/>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0" name="Google Shape;17190;p8"/>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1" name="Google Shape;17191;p8"/>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2" name="Google Shape;17192;p8"/>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3" name="Google Shape;17193;p8"/>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4" name="Google Shape;17194;p8"/>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5" name="Google Shape;17195;p8"/>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6" name="Google Shape;17196;p8"/>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7" name="Google Shape;17197;p8"/>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8" name="Google Shape;17198;p8"/>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9" name="Google Shape;17199;p8"/>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0" name="Google Shape;17200;p8"/>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1" name="Google Shape;17201;p8"/>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2" name="Google Shape;17202;p8"/>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3" name="Google Shape;17203;p8"/>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4" name="Google Shape;17204;p8"/>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5" name="Google Shape;17205;p8"/>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6" name="Google Shape;17206;p8"/>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7" name="Google Shape;17207;p8"/>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8" name="Google Shape;17208;p8"/>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9" name="Google Shape;17209;p8"/>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0" name="Google Shape;17210;p8"/>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1" name="Google Shape;17211;p8"/>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2" name="Google Shape;17212;p8"/>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3" name="Google Shape;17213;p8"/>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4" name="Google Shape;17214;p8"/>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5" name="Google Shape;17215;p8"/>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6" name="Google Shape;17216;p8"/>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7" name="Google Shape;17217;p8"/>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8" name="Google Shape;17218;p8"/>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9" name="Google Shape;17219;p8"/>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0" name="Google Shape;17220;p8"/>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1" name="Google Shape;17221;p8"/>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2" name="Google Shape;17222;p8"/>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3" name="Google Shape;17223;p8"/>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4" name="Google Shape;17224;p8"/>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5" name="Google Shape;17225;p8"/>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6" name="Google Shape;17226;p8"/>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7" name="Google Shape;17227;p8"/>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8" name="Google Shape;17228;p8"/>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9" name="Google Shape;17229;p8"/>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0" name="Google Shape;17230;p8"/>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1" name="Google Shape;17231;p8"/>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2" name="Google Shape;17232;p8"/>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3" name="Google Shape;17233;p8"/>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4" name="Google Shape;17234;p8"/>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5" name="Google Shape;17235;p8"/>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6" name="Google Shape;17236;p8"/>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7" name="Google Shape;17237;p8"/>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8" name="Google Shape;17238;p8"/>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9" name="Google Shape;17239;p8"/>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0" name="Google Shape;17240;p8"/>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1" name="Google Shape;17241;p8"/>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2" name="Google Shape;17242;p8"/>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3" name="Google Shape;17243;p8"/>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4" name="Google Shape;17244;p8"/>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5" name="Google Shape;17245;p8"/>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6" name="Google Shape;17246;p8"/>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7" name="Google Shape;17247;p8"/>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8" name="Google Shape;17248;p8"/>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9" name="Google Shape;17249;p8"/>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0" name="Google Shape;17250;p8"/>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1" name="Google Shape;17251;p8"/>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2" name="Google Shape;17252;p8"/>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3" name="Google Shape;17253;p8"/>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4" name="Google Shape;17254;p8"/>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5" name="Google Shape;17255;p8"/>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6" name="Google Shape;17256;p8"/>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7" name="Google Shape;17257;p8"/>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8" name="Google Shape;17258;p8"/>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9" name="Google Shape;17259;p8"/>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0" name="Google Shape;17260;p8"/>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1" name="Google Shape;17261;p8"/>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2" name="Google Shape;17262;p8"/>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3" name="Google Shape;17263;p8"/>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4" name="Google Shape;17264;p8"/>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5" name="Google Shape;17265;p8"/>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6" name="Google Shape;17266;p8"/>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7" name="Google Shape;17267;p8"/>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8" name="Google Shape;17268;p8"/>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9" name="Google Shape;17269;p8"/>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0" name="Google Shape;17270;p8"/>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1" name="Google Shape;17271;p8"/>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2" name="Google Shape;17272;p8"/>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3" name="Google Shape;17273;p8"/>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4" name="Google Shape;17274;p8"/>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5" name="Google Shape;17275;p8"/>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6" name="Google Shape;17276;p8"/>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7" name="Google Shape;17277;p8"/>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8" name="Google Shape;17278;p8"/>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9" name="Google Shape;17279;p8"/>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0" name="Google Shape;17280;p8"/>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1" name="Google Shape;17281;p8"/>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2" name="Google Shape;17282;p8"/>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3" name="Google Shape;17283;p8"/>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4" name="Google Shape;17284;p8"/>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5" name="Google Shape;17285;p8"/>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6" name="Google Shape;17286;p8"/>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7" name="Google Shape;17287;p8"/>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8" name="Google Shape;17288;p8"/>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9" name="Google Shape;17289;p8"/>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0" name="Google Shape;17290;p8"/>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1" name="Google Shape;17291;p8"/>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2" name="Google Shape;17292;p8"/>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3" name="Google Shape;17293;p8"/>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4" name="Google Shape;17294;p8"/>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5" name="Google Shape;17295;p8"/>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6" name="Google Shape;17296;p8"/>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7" name="Google Shape;17297;p8"/>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8" name="Google Shape;17298;p8"/>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9" name="Google Shape;17299;p8"/>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0" name="Google Shape;17300;p8"/>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1" name="Google Shape;17301;p8"/>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2" name="Google Shape;17302;p8"/>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3" name="Google Shape;17303;p8"/>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4" name="Google Shape;17304;p8"/>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5" name="Google Shape;17305;p8"/>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6" name="Google Shape;17306;p8"/>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7" name="Google Shape;17307;p8"/>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8" name="Google Shape;17308;p8"/>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9" name="Google Shape;17309;p8"/>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0" name="Google Shape;17310;p8"/>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1" name="Google Shape;17311;p8"/>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2" name="Google Shape;17312;p8"/>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3" name="Google Shape;17313;p8"/>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4" name="Google Shape;17314;p8"/>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5" name="Google Shape;17315;p8"/>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6" name="Google Shape;17316;p8"/>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7" name="Google Shape;17317;p8"/>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8" name="Google Shape;17318;p8"/>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9" name="Google Shape;17319;p8"/>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0" name="Google Shape;17320;p8"/>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1" name="Google Shape;17321;p8"/>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2" name="Google Shape;17322;p8"/>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3" name="Google Shape;17323;p8"/>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4" name="Google Shape;17324;p8"/>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5" name="Google Shape;17325;p8"/>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6" name="Google Shape;17326;p8"/>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7" name="Google Shape;17327;p8"/>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8" name="Google Shape;17328;p8"/>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9" name="Google Shape;17329;p8"/>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0" name="Google Shape;17330;p8"/>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1" name="Google Shape;17331;p8"/>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2" name="Google Shape;17332;p8"/>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3" name="Google Shape;17333;p8"/>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4" name="Google Shape;17334;p8"/>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5" name="Google Shape;17335;p8"/>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6" name="Google Shape;17336;p8"/>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7" name="Google Shape;17337;p8"/>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8" name="Google Shape;17338;p8"/>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9" name="Google Shape;17339;p8"/>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0" name="Google Shape;17340;p8"/>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1" name="Google Shape;17341;p8"/>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2" name="Google Shape;17342;p8"/>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3" name="Google Shape;17343;p8"/>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4" name="Google Shape;17344;p8"/>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5" name="Google Shape;17345;p8"/>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6" name="Google Shape;17346;p8"/>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7" name="Google Shape;17347;p8"/>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8" name="Google Shape;17348;p8"/>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9" name="Google Shape;17349;p8"/>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0" name="Google Shape;17350;p8"/>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1" name="Google Shape;17351;p8"/>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2" name="Google Shape;17352;p8"/>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3" name="Google Shape;17353;p8"/>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4" name="Google Shape;17354;p8"/>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5" name="Google Shape;17355;p8"/>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6" name="Google Shape;17356;p8"/>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7" name="Google Shape;17357;p8"/>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8" name="Google Shape;17358;p8"/>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9" name="Google Shape;17359;p8"/>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0" name="Google Shape;17360;p8"/>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1" name="Google Shape;17361;p8"/>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2" name="Google Shape;17362;p8"/>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3" name="Google Shape;17363;p8"/>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4" name="Google Shape;17364;p8"/>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5" name="Google Shape;17365;p8"/>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6" name="Google Shape;17366;p8"/>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7" name="Google Shape;17367;p8"/>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8" name="Google Shape;17368;p8"/>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9" name="Google Shape;17369;p8"/>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0" name="Google Shape;17370;p8"/>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1" name="Google Shape;17371;p8"/>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2" name="Google Shape;17372;p8"/>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3" name="Google Shape;17373;p8"/>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4" name="Google Shape;17374;p8"/>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5" name="Google Shape;17375;p8"/>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6" name="Google Shape;17376;p8"/>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7" name="Google Shape;17377;p8"/>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8" name="Google Shape;17378;p8"/>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9" name="Google Shape;17379;p8"/>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0" name="Google Shape;17380;p8"/>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1" name="Google Shape;17381;p8"/>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2" name="Google Shape;17382;p8"/>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3" name="Google Shape;17383;p8"/>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4" name="Google Shape;17384;p8"/>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5" name="Google Shape;17385;p8"/>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6" name="Google Shape;17386;p8"/>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7" name="Google Shape;17387;p8"/>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8" name="Google Shape;17388;p8"/>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9" name="Google Shape;17389;p8"/>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0" name="Google Shape;17390;p8"/>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1" name="Google Shape;17391;p8"/>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2" name="Google Shape;17392;p8"/>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3" name="Google Shape;17393;p8"/>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4" name="Google Shape;17394;p8"/>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5" name="Google Shape;17395;p8"/>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6" name="Google Shape;17396;p8"/>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7" name="Google Shape;17397;p8"/>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8" name="Google Shape;17398;p8"/>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9" name="Google Shape;17399;p8"/>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0" name="Google Shape;17400;p8"/>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1" name="Google Shape;17401;p8"/>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2" name="Google Shape;17402;p8"/>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3" name="Google Shape;17403;p8"/>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4" name="Google Shape;17404;p8"/>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5" name="Google Shape;17405;p8"/>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6" name="Google Shape;17406;p8"/>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7" name="Google Shape;17407;p8"/>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8" name="Google Shape;17408;p8"/>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9" name="Google Shape;17409;p8"/>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0" name="Google Shape;17410;p8"/>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1" name="Google Shape;17411;p8"/>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2" name="Google Shape;17412;p8"/>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3" name="Google Shape;17413;p8"/>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4" name="Google Shape;17414;p8"/>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5" name="Google Shape;17415;p8"/>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6" name="Google Shape;17416;p8"/>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7" name="Google Shape;17417;p8"/>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8" name="Google Shape;17418;p8"/>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9" name="Google Shape;17419;p8"/>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0" name="Google Shape;17420;p8"/>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1" name="Google Shape;17421;p8"/>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2" name="Google Shape;17422;p8"/>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3" name="Google Shape;17423;p8"/>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4" name="Google Shape;17424;p8"/>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5" name="Google Shape;17425;p8"/>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6" name="Google Shape;17426;p8"/>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7" name="Google Shape;17427;p8"/>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8" name="Google Shape;17428;p8"/>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9" name="Google Shape;17429;p8"/>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0" name="Google Shape;17430;p8"/>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1" name="Google Shape;17431;p8"/>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2" name="Google Shape;17432;p8"/>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3" name="Google Shape;17433;p8"/>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4" name="Google Shape;17434;p8"/>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5" name="Google Shape;17435;p8"/>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6" name="Google Shape;17436;p8"/>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7" name="Google Shape;17437;p8"/>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8" name="Google Shape;17438;p8"/>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9" name="Google Shape;17439;p8"/>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0" name="Google Shape;17440;p8"/>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1" name="Google Shape;17441;p8"/>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2" name="Google Shape;17442;p8"/>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3" name="Google Shape;17443;p8"/>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4" name="Google Shape;17444;p8"/>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5" name="Google Shape;17445;p8"/>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6" name="Google Shape;17446;p8"/>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7" name="Google Shape;17447;p8"/>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8" name="Google Shape;17448;p8"/>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9" name="Google Shape;17449;p8"/>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0" name="Google Shape;17450;p8"/>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1" name="Google Shape;17451;p8"/>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2" name="Google Shape;17452;p8"/>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3" name="Google Shape;17453;p8"/>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4" name="Google Shape;17454;p8"/>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5" name="Google Shape;17455;p8"/>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6" name="Google Shape;17456;p8"/>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7" name="Google Shape;17457;p8"/>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8" name="Google Shape;17458;p8"/>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9" name="Google Shape;17459;p8"/>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0" name="Google Shape;17460;p8"/>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1" name="Google Shape;17461;p8"/>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2" name="Google Shape;17462;p8"/>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3" name="Google Shape;17463;p8"/>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4" name="Google Shape;17464;p8"/>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5" name="Google Shape;17465;p8"/>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6" name="Google Shape;17466;p8"/>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7" name="Google Shape;17467;p8"/>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8" name="Google Shape;17468;p8"/>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9" name="Google Shape;17469;p8"/>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0" name="Google Shape;17470;p8"/>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1" name="Google Shape;17471;p8"/>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2" name="Google Shape;17472;p8"/>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3" name="Google Shape;17473;p8"/>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4" name="Google Shape;17474;p8"/>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5" name="Google Shape;17475;p8"/>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6" name="Google Shape;17476;p8"/>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7" name="Google Shape;17477;p8"/>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8" name="Google Shape;17478;p8"/>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9" name="Google Shape;17479;p8"/>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0" name="Google Shape;17480;p8"/>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1" name="Google Shape;17481;p8"/>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2" name="Google Shape;17482;p8"/>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3" name="Google Shape;17483;p8"/>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4" name="Google Shape;17484;p8"/>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5" name="Google Shape;17485;p8"/>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6" name="Google Shape;17486;p8"/>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7" name="Google Shape;17487;p8"/>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8" name="Google Shape;17488;p8"/>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9" name="Google Shape;17489;p8"/>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0" name="Google Shape;17490;p8"/>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1" name="Google Shape;17491;p8"/>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2" name="Google Shape;17492;p8"/>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3" name="Google Shape;17493;p8"/>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4" name="Google Shape;17494;p8"/>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5" name="Google Shape;17495;p8"/>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6" name="Google Shape;17496;p8"/>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7" name="Google Shape;17497;p8"/>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8" name="Google Shape;17498;p8"/>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9" name="Google Shape;17499;p8"/>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0" name="Google Shape;17500;p8"/>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1" name="Google Shape;17501;p8"/>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2" name="Google Shape;17502;p8"/>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3" name="Google Shape;17503;p8"/>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4" name="Google Shape;17504;p8"/>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5" name="Google Shape;17505;p8"/>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6" name="Google Shape;17506;p8"/>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7" name="Google Shape;17507;p8"/>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8" name="Google Shape;17508;p8"/>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9" name="Google Shape;17509;p8"/>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0" name="Google Shape;17510;p8"/>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1" name="Google Shape;17511;p8"/>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2" name="Google Shape;17512;p8"/>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3" name="Google Shape;17513;p8"/>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4" name="Google Shape;17514;p8"/>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5" name="Google Shape;17515;p8"/>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6" name="Google Shape;17516;p8"/>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7" name="Google Shape;17517;p8"/>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8" name="Google Shape;17518;p8"/>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9" name="Google Shape;17519;p8"/>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0" name="Google Shape;17520;p8"/>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1" name="Google Shape;17521;p8"/>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2" name="Google Shape;17522;p8"/>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3" name="Google Shape;17523;p8"/>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4" name="Google Shape;17524;p8"/>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5" name="Google Shape;17525;p8"/>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6" name="Google Shape;17526;p8"/>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7" name="Google Shape;17527;p8"/>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8" name="Google Shape;17528;p8"/>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9" name="Google Shape;17529;p8"/>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0" name="Google Shape;17530;p8"/>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1" name="Google Shape;17531;p8"/>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2" name="Google Shape;17532;p8"/>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3" name="Google Shape;17533;p8"/>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4" name="Google Shape;17534;p8"/>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5" name="Google Shape;17535;p8"/>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6" name="Google Shape;17536;p8"/>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7" name="Google Shape;17537;p8"/>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8" name="Google Shape;17538;p8"/>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9" name="Google Shape;17539;p8"/>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0" name="Google Shape;17540;p8"/>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1" name="Google Shape;17541;p8"/>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2" name="Google Shape;17542;p8"/>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3" name="Google Shape;17543;p8"/>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4" name="Google Shape;17544;p8"/>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5" name="Google Shape;17545;p8"/>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6" name="Google Shape;17546;p8"/>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7" name="Google Shape;17547;p8"/>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8" name="Google Shape;17548;p8"/>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9" name="Google Shape;17549;p8"/>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0" name="Google Shape;17550;p8"/>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1" name="Google Shape;17551;p8"/>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2" name="Google Shape;17552;p8"/>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3" name="Google Shape;17553;p8"/>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4" name="Google Shape;17554;p8"/>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5" name="Google Shape;17555;p8"/>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6" name="Google Shape;17556;p8"/>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7" name="Google Shape;17557;p8"/>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8" name="Google Shape;17558;p8"/>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9" name="Google Shape;17559;p8"/>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0" name="Google Shape;17560;p8"/>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1" name="Google Shape;17561;p8"/>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2" name="Google Shape;17562;p8"/>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3" name="Google Shape;17563;p8"/>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4" name="Google Shape;17564;p8"/>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5" name="Google Shape;17565;p8"/>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6" name="Google Shape;17566;p8"/>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7" name="Google Shape;17567;p8"/>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8" name="Google Shape;17568;p8"/>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9" name="Google Shape;17569;p8"/>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0" name="Google Shape;17570;p8"/>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1" name="Google Shape;17571;p8"/>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2" name="Google Shape;17572;p8"/>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3" name="Google Shape;17573;p8"/>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4" name="Google Shape;17574;p8"/>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5" name="Google Shape;17575;p8"/>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6" name="Google Shape;17576;p8"/>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7" name="Google Shape;17577;p8"/>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8" name="Google Shape;17578;p8"/>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9" name="Google Shape;17579;p8"/>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0" name="Google Shape;17580;p8"/>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1" name="Google Shape;17581;p8"/>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2" name="Google Shape;17582;p8"/>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3" name="Google Shape;17583;p8"/>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4" name="Google Shape;17584;p8"/>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5" name="Google Shape;17585;p8"/>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6" name="Google Shape;17586;p8"/>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7" name="Google Shape;17587;p8"/>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8" name="Google Shape;17588;p8"/>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9" name="Google Shape;17589;p8"/>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0" name="Google Shape;17590;p8"/>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1" name="Google Shape;17591;p8"/>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2" name="Google Shape;17592;p8"/>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3" name="Google Shape;17593;p8"/>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4" name="Google Shape;17594;p8"/>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5" name="Google Shape;17595;p8"/>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6" name="Google Shape;17596;p8"/>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7" name="Google Shape;17597;p8"/>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8" name="Google Shape;17598;p8"/>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9" name="Google Shape;17599;p8"/>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0" name="Google Shape;17600;p8"/>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1" name="Google Shape;17601;p8"/>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2" name="Google Shape;17602;p8"/>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3" name="Google Shape;17603;p8"/>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4" name="Google Shape;17604;p8"/>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5" name="Google Shape;17605;p8"/>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6" name="Google Shape;17606;p8"/>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7" name="Google Shape;17607;p8"/>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8" name="Google Shape;17608;p8"/>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9" name="Google Shape;17609;p8"/>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0" name="Google Shape;17610;p8"/>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1" name="Google Shape;17611;p8"/>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2" name="Google Shape;17612;p8"/>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3" name="Google Shape;17613;p8"/>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4" name="Google Shape;17614;p8"/>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5" name="Google Shape;17615;p8"/>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6" name="Google Shape;17616;p8"/>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7" name="Google Shape;17617;p8"/>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8" name="Google Shape;17618;p8"/>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9" name="Google Shape;17619;p8"/>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0" name="Google Shape;17620;p8"/>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1" name="Google Shape;17621;p8"/>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2" name="Google Shape;17622;p8"/>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3" name="Google Shape;17623;p8"/>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4" name="Google Shape;17624;p8"/>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5" name="Google Shape;17625;p8"/>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6" name="Google Shape;17626;p8"/>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7" name="Google Shape;17627;p8"/>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8" name="Google Shape;17628;p8"/>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9" name="Google Shape;17629;p8"/>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0" name="Google Shape;17630;p8"/>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1" name="Google Shape;17631;p8"/>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2" name="Google Shape;17632;p8"/>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3" name="Google Shape;17633;p8"/>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4" name="Google Shape;17634;p8"/>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5" name="Google Shape;17635;p8"/>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6" name="Google Shape;17636;p8"/>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7" name="Google Shape;17637;p8"/>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8" name="Google Shape;17638;p8"/>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9" name="Google Shape;17639;p8"/>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0" name="Google Shape;17640;p8"/>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1" name="Google Shape;17641;p8"/>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2" name="Google Shape;17642;p8"/>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3" name="Google Shape;17643;p8"/>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4" name="Google Shape;17644;p8"/>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5" name="Google Shape;17645;p8"/>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6" name="Google Shape;17646;p8"/>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7" name="Google Shape;17647;p8"/>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8" name="Google Shape;17648;p8"/>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9" name="Google Shape;17649;p8"/>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0" name="Google Shape;17650;p8"/>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1" name="Google Shape;17651;p8"/>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2" name="Google Shape;17652;p8"/>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3" name="Google Shape;17653;p8"/>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4" name="Google Shape;17654;p8"/>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5" name="Google Shape;17655;p8"/>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6" name="Google Shape;17656;p8"/>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7" name="Google Shape;17657;p8"/>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8" name="Google Shape;17658;p8"/>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9" name="Google Shape;17659;p8"/>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0" name="Google Shape;17660;p8"/>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1" name="Google Shape;17661;p8"/>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2" name="Google Shape;17662;p8"/>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3" name="Google Shape;17663;p8"/>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4" name="Google Shape;17664;p8"/>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5" name="Google Shape;17665;p8"/>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6" name="Google Shape;17666;p8"/>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7" name="Google Shape;17667;p8"/>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8" name="Google Shape;17668;p8"/>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9" name="Google Shape;17669;p8"/>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0" name="Google Shape;17670;p8"/>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1" name="Google Shape;17671;p8"/>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2" name="Google Shape;17672;p8"/>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3" name="Google Shape;17673;p8"/>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4" name="Google Shape;17674;p8"/>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5" name="Google Shape;17675;p8"/>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6" name="Google Shape;17676;p8"/>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7" name="Google Shape;17677;p8"/>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8" name="Google Shape;17678;p8"/>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9" name="Google Shape;17679;p8"/>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0" name="Google Shape;17680;p8"/>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1" name="Google Shape;17681;p8"/>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2" name="Google Shape;17682;p8"/>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3" name="Google Shape;17683;p8"/>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4" name="Google Shape;17684;p8"/>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5" name="Google Shape;17685;p8"/>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6" name="Google Shape;17686;p8"/>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7" name="Google Shape;17687;p8"/>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8" name="Google Shape;17688;p8"/>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9" name="Google Shape;17689;p8"/>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0" name="Google Shape;17690;p8"/>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1" name="Google Shape;17691;p8"/>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2" name="Google Shape;17692;p8"/>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3" name="Google Shape;17693;p8"/>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4" name="Google Shape;17694;p8"/>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5" name="Google Shape;17695;p8"/>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6" name="Google Shape;17696;p8"/>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7" name="Google Shape;17697;p8"/>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8" name="Google Shape;17698;p8"/>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9" name="Google Shape;17699;p8"/>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0" name="Google Shape;17700;p8"/>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1" name="Google Shape;17701;p8"/>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2" name="Google Shape;17702;p8"/>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3" name="Google Shape;17703;p8"/>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4" name="Google Shape;17704;p8"/>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5" name="Google Shape;17705;p8"/>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6" name="Google Shape;17706;p8"/>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7" name="Google Shape;17707;p8"/>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8" name="Google Shape;17708;p8"/>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9" name="Google Shape;17709;p8"/>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0" name="Google Shape;17710;p8"/>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1" name="Google Shape;17711;p8"/>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2" name="Google Shape;17712;p8"/>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3" name="Google Shape;17713;p8"/>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4" name="Google Shape;17714;p8"/>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5" name="Google Shape;17715;p8"/>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6" name="Google Shape;17716;p8"/>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7" name="Google Shape;17717;p8"/>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8" name="Google Shape;17718;p8"/>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9" name="Google Shape;17719;p8"/>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0" name="Google Shape;17720;p8"/>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1" name="Google Shape;17721;p8"/>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2" name="Google Shape;17722;p8"/>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3" name="Google Shape;17723;p8"/>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4" name="Google Shape;17724;p8"/>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5" name="Google Shape;17725;p8"/>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6" name="Google Shape;17726;p8"/>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7" name="Google Shape;17727;p8"/>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8" name="Google Shape;17728;p8"/>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9" name="Google Shape;17729;p8"/>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0" name="Google Shape;17730;p8"/>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1" name="Google Shape;17731;p8"/>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2" name="Google Shape;17732;p8"/>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3" name="Google Shape;17733;p8"/>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4" name="Google Shape;17734;p8"/>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5" name="Google Shape;17735;p8"/>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6" name="Google Shape;17736;p8"/>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7" name="Google Shape;17737;p8"/>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8" name="Google Shape;17738;p8"/>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9" name="Google Shape;17739;p8"/>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0" name="Google Shape;17740;p8"/>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1" name="Google Shape;17741;p8"/>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2" name="Google Shape;17742;p8"/>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3" name="Google Shape;17743;p8"/>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4" name="Google Shape;17744;p8"/>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5" name="Google Shape;17745;p8"/>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6" name="Google Shape;17746;p8"/>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7" name="Google Shape;17747;p8"/>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8" name="Google Shape;17748;p8"/>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9" name="Google Shape;17749;p8"/>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0" name="Google Shape;17750;p8"/>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1" name="Google Shape;17751;p8"/>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2" name="Google Shape;17752;p8"/>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3" name="Google Shape;17753;p8"/>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4" name="Google Shape;17754;p8"/>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5" name="Google Shape;17755;p8"/>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6" name="Google Shape;17756;p8"/>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7" name="Google Shape;17757;p8"/>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8" name="Google Shape;17758;p8"/>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9" name="Google Shape;17759;p8"/>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0" name="Google Shape;17760;p8"/>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1" name="Google Shape;17761;p8"/>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2" name="Google Shape;17762;p8"/>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3" name="Google Shape;17763;p8"/>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4" name="Google Shape;17764;p8"/>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5" name="Google Shape;17765;p8"/>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6" name="Google Shape;17766;p8"/>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7" name="Google Shape;17767;p8"/>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8" name="Google Shape;17768;p8"/>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9" name="Google Shape;17769;p8"/>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0" name="Google Shape;17770;p8"/>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1" name="Google Shape;17771;p8"/>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2" name="Google Shape;17772;p8"/>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3" name="Google Shape;17773;p8"/>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4" name="Google Shape;17774;p8"/>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5" name="Google Shape;17775;p8"/>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6" name="Google Shape;17776;p8"/>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7" name="Google Shape;17777;p8"/>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8" name="Google Shape;17778;p8"/>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9" name="Google Shape;17779;p8"/>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0" name="Google Shape;17780;p8"/>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1" name="Google Shape;17781;p8"/>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2" name="Google Shape;17782;p8"/>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3" name="Google Shape;17783;p8"/>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4" name="Google Shape;17784;p8"/>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5" name="Google Shape;17785;p8"/>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6" name="Google Shape;17786;p8"/>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7" name="Google Shape;17787;p8"/>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8" name="Google Shape;17788;p8"/>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9" name="Google Shape;17789;p8"/>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0" name="Google Shape;17790;p8"/>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1" name="Google Shape;17791;p8"/>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2" name="Google Shape;17792;p8"/>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3" name="Google Shape;17793;p8"/>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4" name="Google Shape;17794;p8"/>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5" name="Google Shape;17795;p8"/>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6" name="Google Shape;17796;p8"/>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7" name="Google Shape;17797;p8"/>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8" name="Google Shape;17798;p8"/>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9" name="Google Shape;17799;p8"/>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0" name="Google Shape;17800;p8"/>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1" name="Google Shape;17801;p8"/>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2" name="Google Shape;17802;p8"/>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3" name="Google Shape;17803;p8"/>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4" name="Google Shape;17804;p8"/>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5" name="Google Shape;17805;p8"/>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6" name="Google Shape;17806;p8"/>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7" name="Google Shape;17807;p8"/>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8" name="Google Shape;17808;p8"/>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9" name="Google Shape;17809;p8"/>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0" name="Google Shape;17810;p8"/>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1" name="Google Shape;17811;p8"/>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2" name="Google Shape;17812;p8"/>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3" name="Google Shape;17813;p8"/>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4" name="Google Shape;17814;p8"/>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5" name="Google Shape;17815;p8"/>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6" name="Google Shape;17816;p8"/>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7" name="Google Shape;17817;p8"/>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8" name="Google Shape;17818;p8"/>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9" name="Google Shape;17819;p8"/>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0" name="Google Shape;17820;p8"/>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1" name="Google Shape;17821;p8"/>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2" name="Google Shape;17822;p8"/>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3" name="Google Shape;17823;p8"/>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4" name="Google Shape;17824;p8"/>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5" name="Google Shape;17825;p8"/>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6" name="Google Shape;17826;p8"/>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7" name="Google Shape;17827;p8"/>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8" name="Google Shape;17828;p8"/>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9" name="Google Shape;17829;p8"/>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0" name="Google Shape;17830;p8"/>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1" name="Google Shape;17831;p8"/>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2" name="Google Shape;17832;p8"/>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3" name="Google Shape;17833;p8"/>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4" name="Google Shape;17834;p8"/>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5" name="Google Shape;17835;p8"/>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6" name="Google Shape;17836;p8"/>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7" name="Google Shape;17837;p8"/>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8" name="Google Shape;17838;p8"/>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9" name="Google Shape;17839;p8"/>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0" name="Google Shape;17840;p8"/>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1" name="Google Shape;17841;p8"/>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2" name="Google Shape;17842;p8"/>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3" name="Google Shape;17843;p8"/>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4" name="Google Shape;17844;p8"/>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5" name="Google Shape;17845;p8"/>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6" name="Google Shape;17846;p8"/>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7" name="Google Shape;17847;p8"/>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8" name="Google Shape;17848;p8"/>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9" name="Google Shape;17849;p8"/>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0" name="Google Shape;17850;p8"/>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1" name="Google Shape;17851;p8"/>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2" name="Google Shape;17852;p8"/>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3" name="Google Shape;17853;p8"/>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4" name="Google Shape;17854;p8"/>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5" name="Google Shape;17855;p8"/>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6" name="Google Shape;17856;p8"/>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7" name="Google Shape;17857;p8"/>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8" name="Google Shape;17858;p8"/>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9" name="Google Shape;17859;p8"/>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0" name="Google Shape;17860;p8"/>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1" name="Google Shape;17861;p8"/>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2" name="Google Shape;17862;p8"/>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3" name="Google Shape;17863;p8"/>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4" name="Google Shape;17864;p8"/>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5" name="Google Shape;17865;p8"/>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6" name="Google Shape;17866;p8"/>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7" name="Google Shape;17867;p8"/>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8" name="Google Shape;17868;p8"/>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9" name="Google Shape;17869;p8"/>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0" name="Google Shape;17870;p8"/>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1" name="Google Shape;17871;p8"/>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2" name="Google Shape;17872;p8"/>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3" name="Google Shape;17873;p8"/>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4" name="Google Shape;17874;p8"/>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5" name="Google Shape;17875;p8"/>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6" name="Google Shape;17876;p8"/>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7" name="Google Shape;17877;p8"/>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8" name="Google Shape;17878;p8"/>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9" name="Google Shape;17879;p8"/>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0" name="Google Shape;17880;p8"/>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1" name="Google Shape;17881;p8"/>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2" name="Google Shape;17882;p8"/>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3" name="Google Shape;17883;p8"/>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4" name="Google Shape;17884;p8"/>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5" name="Google Shape;17885;p8"/>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6" name="Google Shape;17886;p8"/>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7" name="Google Shape;17887;p8"/>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8" name="Google Shape;17888;p8"/>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9" name="Google Shape;17889;p8"/>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0" name="Google Shape;17890;p8"/>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1" name="Google Shape;17891;p8"/>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2" name="Google Shape;17892;p8"/>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3" name="Google Shape;17893;p8"/>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4" name="Google Shape;17894;p8"/>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5" name="Google Shape;17895;p8"/>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6" name="Google Shape;17896;p8"/>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7" name="Google Shape;17897;p8"/>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8" name="Google Shape;17898;p8"/>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9" name="Google Shape;17899;p8"/>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0" name="Google Shape;17900;p8"/>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1" name="Google Shape;17901;p8"/>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2" name="Google Shape;17902;p8"/>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3" name="Google Shape;17903;p8"/>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4" name="Google Shape;17904;p8"/>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5" name="Google Shape;17905;p8"/>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6" name="Google Shape;17906;p8"/>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7" name="Google Shape;17907;p8"/>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8" name="Google Shape;17908;p8"/>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9" name="Google Shape;17909;p8"/>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0" name="Google Shape;17910;p8"/>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1" name="Google Shape;17911;p8"/>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2" name="Google Shape;17912;p8"/>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3" name="Google Shape;17913;p8"/>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4" name="Google Shape;17914;p8"/>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5" name="Google Shape;17915;p8"/>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6" name="Google Shape;17916;p8"/>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7" name="Google Shape;17917;p8"/>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8" name="Google Shape;17918;p8"/>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9" name="Google Shape;17919;p8"/>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0" name="Google Shape;17920;p8"/>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1" name="Google Shape;17921;p8"/>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2" name="Google Shape;17922;p8"/>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3" name="Google Shape;17923;p8"/>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4" name="Google Shape;17924;p8"/>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5" name="Google Shape;17925;p8"/>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6" name="Google Shape;17926;p8"/>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7" name="Google Shape;17927;p8"/>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8" name="Google Shape;17928;p8"/>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9" name="Google Shape;17929;p8"/>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0" name="Google Shape;17930;p8"/>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1" name="Google Shape;17931;p8"/>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2" name="Google Shape;17932;p8"/>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3" name="Google Shape;17933;p8"/>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4" name="Google Shape;17934;p8"/>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5" name="Google Shape;17935;p8"/>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6" name="Google Shape;17936;p8"/>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7" name="Google Shape;17937;p8"/>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8" name="Google Shape;17938;p8"/>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9" name="Google Shape;17939;p8"/>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0" name="Google Shape;17940;p8"/>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1" name="Google Shape;17941;p8"/>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2" name="Google Shape;17942;p8"/>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3" name="Google Shape;17943;p8"/>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4" name="Google Shape;17944;p8"/>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5" name="Google Shape;17945;p8"/>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6" name="Google Shape;17946;p8"/>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7" name="Google Shape;17947;p8"/>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8" name="Google Shape;17948;p8"/>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9" name="Google Shape;17949;p8"/>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0" name="Google Shape;17950;p8"/>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1" name="Google Shape;17951;p8"/>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2" name="Google Shape;17952;p8"/>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3" name="Google Shape;17953;p8"/>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4" name="Google Shape;17954;p8"/>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5" name="Google Shape;17955;p8"/>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6" name="Google Shape;17956;p8"/>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7" name="Google Shape;17957;p8"/>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8" name="Google Shape;17958;p8"/>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9" name="Google Shape;17959;p8"/>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0" name="Google Shape;17960;p8"/>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1" name="Google Shape;17961;p8"/>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2" name="Google Shape;17962;p8"/>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3" name="Google Shape;17963;p8"/>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4" name="Google Shape;17964;p8"/>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5" name="Google Shape;17965;p8"/>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6" name="Google Shape;17966;p8"/>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7" name="Google Shape;17967;p8"/>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8" name="Google Shape;17968;p8"/>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9" name="Google Shape;17969;p8"/>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0" name="Google Shape;17970;p8"/>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1" name="Google Shape;17971;p8"/>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2" name="Google Shape;17972;p8"/>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3" name="Google Shape;17973;p8"/>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4" name="Google Shape;17974;p8"/>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5" name="Google Shape;17975;p8"/>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6" name="Google Shape;17976;p8"/>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7" name="Google Shape;17977;p8"/>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8" name="Google Shape;17978;p8"/>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9" name="Google Shape;17979;p8"/>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0" name="Google Shape;17980;p8"/>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1" name="Google Shape;17981;p8"/>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2" name="Google Shape;17982;p8"/>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3" name="Google Shape;17983;p8"/>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4" name="Google Shape;17984;p8"/>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5" name="Google Shape;17985;p8"/>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6" name="Google Shape;17986;p8"/>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7" name="Google Shape;17987;p8"/>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8" name="Google Shape;17988;p8"/>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9" name="Google Shape;17989;p8"/>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0" name="Google Shape;17990;p8"/>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1" name="Google Shape;17991;p8"/>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2" name="Google Shape;17992;p8"/>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3" name="Google Shape;17993;p8"/>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4" name="Google Shape;17994;p8"/>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5" name="Google Shape;17995;p8"/>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6" name="Google Shape;17996;p8"/>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7" name="Google Shape;17997;p8"/>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8" name="Google Shape;17998;p8"/>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9" name="Google Shape;17999;p8"/>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0" name="Google Shape;18000;p8"/>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1" name="Google Shape;18001;p8"/>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2" name="Google Shape;18002;p8"/>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3" name="Google Shape;18003;p8"/>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4" name="Google Shape;18004;p8"/>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5" name="Google Shape;18005;p8"/>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6" name="Google Shape;18006;p8"/>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7" name="Google Shape;18007;p8"/>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8" name="Google Shape;18008;p8"/>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9" name="Google Shape;18009;p8"/>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0" name="Google Shape;18010;p8"/>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1" name="Google Shape;18011;p8"/>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2" name="Google Shape;18012;p8"/>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3" name="Google Shape;18013;p8"/>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4" name="Google Shape;18014;p8"/>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5" name="Google Shape;18015;p8"/>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6" name="Google Shape;18016;p8"/>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7" name="Google Shape;18017;p8"/>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8" name="Google Shape;18018;p8"/>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9" name="Google Shape;18019;p8"/>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0" name="Google Shape;18020;p8"/>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1" name="Google Shape;18021;p8"/>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2" name="Google Shape;18022;p8"/>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3" name="Google Shape;18023;p8"/>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4" name="Google Shape;18024;p8"/>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5" name="Google Shape;18025;p8"/>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6" name="Google Shape;18026;p8"/>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7" name="Google Shape;18027;p8"/>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8" name="Google Shape;18028;p8"/>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9" name="Google Shape;18029;p8"/>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0" name="Google Shape;18030;p8"/>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1" name="Google Shape;18031;p8"/>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2" name="Google Shape;18032;p8"/>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3" name="Google Shape;18033;p8"/>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4" name="Google Shape;18034;p8"/>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5" name="Google Shape;18035;p8"/>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6" name="Google Shape;18036;p8"/>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7" name="Google Shape;18037;p8"/>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8" name="Google Shape;18038;p8"/>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9" name="Google Shape;18039;p8"/>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0" name="Google Shape;18040;p8"/>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1" name="Google Shape;18041;p8"/>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2" name="Google Shape;18042;p8"/>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3" name="Google Shape;18043;p8"/>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4" name="Google Shape;18044;p8"/>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5" name="Google Shape;18045;p8"/>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6" name="Google Shape;18046;p8"/>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7" name="Google Shape;18047;p8"/>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8" name="Google Shape;18048;p8"/>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9" name="Google Shape;18049;p8"/>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0" name="Google Shape;18050;p8"/>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1" name="Google Shape;18051;p8"/>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2" name="Google Shape;18052;p8"/>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3" name="Google Shape;18053;p8"/>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4" name="Google Shape;18054;p8"/>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5" name="Google Shape;18055;p8"/>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6" name="Google Shape;18056;p8"/>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7" name="Google Shape;18057;p8"/>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8" name="Google Shape;18058;p8"/>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9" name="Google Shape;18059;p8"/>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0" name="Google Shape;18060;p8"/>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1" name="Google Shape;18061;p8"/>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2" name="Google Shape;18062;p8"/>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3" name="Google Shape;18063;p8"/>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4" name="Google Shape;18064;p8"/>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5" name="Google Shape;18065;p8"/>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6" name="Google Shape;18066;p8"/>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7" name="Google Shape;18067;p8"/>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8" name="Google Shape;18068;p8"/>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9" name="Google Shape;18069;p8"/>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0" name="Google Shape;18070;p8"/>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1" name="Google Shape;18071;p8"/>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2" name="Google Shape;18072;p8"/>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3" name="Google Shape;18073;p8"/>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4" name="Google Shape;18074;p8"/>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5" name="Google Shape;18075;p8"/>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6" name="Google Shape;18076;p8"/>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7" name="Google Shape;18077;p8"/>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8" name="Google Shape;18078;p8"/>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9" name="Google Shape;18079;p8"/>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0" name="Google Shape;18080;p8"/>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1" name="Google Shape;18081;p8"/>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2" name="Google Shape;18082;p8"/>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3" name="Google Shape;18083;p8"/>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4" name="Google Shape;18084;p8"/>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5" name="Google Shape;18085;p8"/>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6" name="Google Shape;18086;p8"/>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7" name="Google Shape;18087;p8"/>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8" name="Google Shape;18088;p8"/>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9" name="Google Shape;18089;p8"/>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0" name="Google Shape;18090;p8"/>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1" name="Google Shape;18091;p8"/>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2" name="Google Shape;18092;p8"/>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3" name="Google Shape;18093;p8"/>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4" name="Google Shape;18094;p8"/>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5" name="Google Shape;18095;p8"/>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6" name="Google Shape;18096;p8"/>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7" name="Google Shape;18097;p8"/>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8" name="Google Shape;18098;p8"/>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9" name="Google Shape;18099;p8"/>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0" name="Google Shape;18100;p8"/>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1" name="Google Shape;18101;p8"/>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2" name="Google Shape;18102;p8"/>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3" name="Google Shape;18103;p8"/>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4" name="Google Shape;18104;p8"/>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5" name="Google Shape;18105;p8"/>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6" name="Google Shape;18106;p8"/>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7" name="Google Shape;18107;p8"/>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8" name="Google Shape;18108;p8"/>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9" name="Google Shape;18109;p8"/>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0" name="Google Shape;18110;p8"/>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1" name="Google Shape;18111;p8"/>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2" name="Google Shape;18112;p8"/>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3" name="Google Shape;18113;p8"/>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4" name="Google Shape;18114;p8"/>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5" name="Google Shape;18115;p8"/>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6" name="Google Shape;18116;p8"/>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7" name="Google Shape;18117;p8"/>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8" name="Google Shape;18118;p8"/>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9" name="Google Shape;18119;p8"/>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0" name="Google Shape;18120;p8"/>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1" name="Google Shape;18121;p8"/>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2" name="Google Shape;18122;p8"/>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3" name="Google Shape;18123;p8"/>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4" name="Google Shape;18124;p8"/>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5" name="Google Shape;18125;p8"/>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6" name="Google Shape;18126;p8"/>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7" name="Google Shape;18127;p8"/>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8" name="Google Shape;18128;p8"/>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9" name="Google Shape;18129;p8"/>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0" name="Google Shape;18130;p8"/>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1" name="Google Shape;18131;p8"/>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2" name="Google Shape;18132;p8"/>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3" name="Google Shape;18133;p8"/>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4" name="Google Shape;18134;p8"/>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5" name="Google Shape;18135;p8"/>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6" name="Google Shape;18136;p8"/>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7" name="Google Shape;18137;p8"/>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8" name="Google Shape;18138;p8"/>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9" name="Google Shape;18139;p8"/>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0" name="Google Shape;18140;p8"/>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1" name="Google Shape;18141;p8"/>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2" name="Google Shape;18142;p8"/>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3" name="Google Shape;18143;p8"/>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4" name="Google Shape;18144;p8"/>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5" name="Google Shape;18145;p8"/>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6" name="Google Shape;18146;p8"/>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7" name="Google Shape;18147;p8"/>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8" name="Google Shape;18148;p8"/>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9" name="Google Shape;18149;p8"/>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0" name="Google Shape;18150;p8"/>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1" name="Google Shape;18151;p8"/>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2" name="Google Shape;18152;p8"/>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3" name="Google Shape;18153;p8"/>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4" name="Google Shape;18154;p8"/>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5" name="Google Shape;18155;p8"/>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6" name="Google Shape;18156;p8"/>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7" name="Google Shape;18157;p8"/>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8" name="Google Shape;18158;p8"/>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9" name="Google Shape;18159;p8"/>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0" name="Google Shape;18160;p8"/>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1" name="Google Shape;18161;p8"/>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2" name="Google Shape;18162;p8"/>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3" name="Google Shape;18163;p8"/>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4" name="Google Shape;18164;p8"/>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5" name="Google Shape;18165;p8"/>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6" name="Google Shape;18166;p8"/>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7" name="Google Shape;18167;p8"/>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8" name="Google Shape;18168;p8"/>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9" name="Google Shape;18169;p8"/>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0" name="Google Shape;18170;p8"/>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1" name="Google Shape;18171;p8"/>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2" name="Google Shape;18172;p8"/>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3" name="Google Shape;18173;p8"/>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4" name="Google Shape;18174;p8"/>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5" name="Google Shape;18175;p8"/>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6" name="Google Shape;18176;p8"/>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7" name="Google Shape;18177;p8"/>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8" name="Google Shape;18178;p8"/>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9" name="Google Shape;18179;p8"/>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0" name="Google Shape;18180;p8"/>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1" name="Google Shape;18181;p8"/>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2" name="Google Shape;18182;p8"/>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3" name="Google Shape;18183;p8"/>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4" name="Google Shape;18184;p8"/>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5" name="Google Shape;18185;p8"/>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6" name="Google Shape;18186;p8"/>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7" name="Google Shape;18187;p8"/>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8" name="Google Shape;18188;p8"/>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9" name="Google Shape;18189;p8"/>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0" name="Google Shape;18190;p8"/>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1" name="Google Shape;18191;p8"/>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2" name="Google Shape;18192;p8"/>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3" name="Google Shape;18193;p8"/>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4" name="Google Shape;18194;p8"/>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5" name="Google Shape;18195;p8"/>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6" name="Google Shape;18196;p8"/>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7" name="Google Shape;18197;p8"/>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8" name="Google Shape;18198;p8"/>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9" name="Google Shape;18199;p8"/>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0" name="Google Shape;18200;p8"/>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1" name="Google Shape;18201;p8"/>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2" name="Google Shape;18202;p8"/>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3" name="Google Shape;18203;p8"/>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4" name="Google Shape;18204;p8"/>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5" name="Google Shape;18205;p8"/>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6" name="Google Shape;18206;p8"/>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7" name="Google Shape;18207;p8"/>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8" name="Google Shape;18208;p8"/>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9" name="Google Shape;18209;p8"/>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0" name="Google Shape;18210;p8"/>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1" name="Google Shape;18211;p8"/>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2" name="Google Shape;18212;p8"/>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3" name="Google Shape;18213;p8"/>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4" name="Google Shape;18214;p8"/>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5" name="Google Shape;18215;p8"/>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6" name="Google Shape;18216;p8"/>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7" name="Google Shape;18217;p8"/>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8" name="Google Shape;18218;p8"/>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9" name="Google Shape;18219;p8"/>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0" name="Google Shape;18220;p8"/>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1" name="Google Shape;18221;p8"/>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2" name="Google Shape;18222;p8"/>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3" name="Google Shape;18223;p8"/>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4" name="Google Shape;18224;p8"/>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5" name="Google Shape;18225;p8"/>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6" name="Google Shape;18226;p8"/>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7" name="Google Shape;18227;p8"/>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8" name="Google Shape;18228;p8"/>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9" name="Google Shape;18229;p8"/>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0" name="Google Shape;18230;p8"/>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1" name="Google Shape;18231;p8"/>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2" name="Google Shape;18232;p8"/>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3" name="Google Shape;18233;p8"/>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4" name="Google Shape;18234;p8"/>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5" name="Google Shape;18235;p8"/>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6" name="Google Shape;18236;p8"/>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7" name="Google Shape;18237;p8"/>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8" name="Google Shape;18238;p8"/>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9" name="Google Shape;18239;p8"/>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0" name="Google Shape;18240;p8"/>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1" name="Google Shape;18241;p8"/>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2" name="Google Shape;18242;p8"/>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3" name="Google Shape;18243;p8"/>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4" name="Google Shape;18244;p8"/>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5" name="Google Shape;18245;p8"/>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6" name="Google Shape;18246;p8"/>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7" name="Google Shape;18247;p8"/>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8" name="Google Shape;18248;p8"/>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9" name="Google Shape;18249;p8"/>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0" name="Google Shape;18250;p8"/>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1" name="Google Shape;18251;p8"/>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2" name="Google Shape;18252;p8"/>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3" name="Google Shape;18253;p8"/>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4" name="Google Shape;18254;p8"/>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5" name="Google Shape;18255;p8"/>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6" name="Google Shape;18256;p8"/>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7" name="Google Shape;18257;p8"/>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8" name="Google Shape;18258;p8"/>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9" name="Google Shape;18259;p8"/>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0" name="Google Shape;18260;p8"/>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1" name="Google Shape;18261;p8"/>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2" name="Google Shape;18262;p8"/>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3" name="Google Shape;18263;p8"/>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4" name="Google Shape;18264;p8"/>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5" name="Google Shape;18265;p8"/>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6" name="Google Shape;18266;p8"/>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7" name="Google Shape;18267;p8"/>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8" name="Google Shape;18268;p8"/>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9" name="Google Shape;18269;p8"/>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0" name="Google Shape;18270;p8"/>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1" name="Google Shape;18271;p8"/>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2" name="Google Shape;18272;p8"/>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3" name="Google Shape;18273;p8"/>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4" name="Google Shape;18274;p8"/>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5" name="Google Shape;18275;p8"/>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6" name="Google Shape;18276;p8"/>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7" name="Google Shape;18277;p8"/>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8" name="Google Shape;18278;p8"/>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9" name="Google Shape;18279;p8"/>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0" name="Google Shape;18280;p8"/>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1" name="Google Shape;18281;p8"/>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2" name="Google Shape;18282;p8"/>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3" name="Google Shape;18283;p8"/>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4" name="Google Shape;18284;p8"/>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5" name="Google Shape;18285;p8"/>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6" name="Google Shape;18286;p8"/>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7" name="Google Shape;18287;p8"/>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8" name="Google Shape;18288;p8"/>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9" name="Google Shape;18289;p8"/>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0" name="Google Shape;18290;p8"/>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1" name="Google Shape;18291;p8"/>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2" name="Google Shape;18292;p8"/>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3" name="Google Shape;18293;p8"/>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4" name="Google Shape;18294;p8"/>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5" name="Google Shape;18295;p8"/>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6" name="Google Shape;18296;p8"/>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7" name="Google Shape;18297;p8"/>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8" name="Google Shape;18298;p8"/>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9" name="Google Shape;18299;p8"/>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0" name="Google Shape;18300;p8"/>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1" name="Google Shape;18301;p8"/>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2" name="Google Shape;18302;p8"/>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3" name="Google Shape;18303;p8"/>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4" name="Google Shape;18304;p8"/>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5" name="Google Shape;18305;p8"/>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6" name="Google Shape;18306;p8"/>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7" name="Google Shape;18307;p8"/>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8" name="Google Shape;18308;p8"/>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9" name="Google Shape;18309;p8"/>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0" name="Google Shape;18310;p8"/>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1" name="Google Shape;18311;p8"/>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2" name="Google Shape;18312;p8"/>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3" name="Google Shape;18313;p8"/>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4" name="Google Shape;18314;p8"/>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5" name="Google Shape;18315;p8"/>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6" name="Google Shape;18316;p8"/>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7" name="Google Shape;18317;p8"/>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8" name="Google Shape;18318;p8"/>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9" name="Google Shape;18319;p8"/>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0" name="Google Shape;18320;p8"/>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1" name="Google Shape;18321;p8"/>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2" name="Google Shape;18322;p8"/>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3" name="Google Shape;18323;p8"/>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4" name="Google Shape;18324;p8"/>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5" name="Google Shape;18325;p8"/>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6" name="Google Shape;18326;p8"/>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7" name="Google Shape;18327;p8"/>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8" name="Google Shape;18328;p8"/>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9" name="Google Shape;18329;p8"/>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0" name="Google Shape;18330;p8"/>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1" name="Google Shape;18331;p8"/>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2" name="Google Shape;18332;p8"/>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3" name="Google Shape;18333;p8"/>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4" name="Google Shape;18334;p8"/>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5" name="Google Shape;18335;p8"/>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6" name="Google Shape;18336;p8"/>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7" name="Google Shape;18337;p8"/>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8" name="Google Shape;18338;p8"/>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9" name="Google Shape;18339;p8"/>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0" name="Google Shape;18340;p8"/>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1" name="Google Shape;18341;p8"/>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2" name="Google Shape;18342;p8"/>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3" name="Google Shape;18343;p8"/>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4" name="Google Shape;18344;p8"/>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5" name="Google Shape;18345;p8"/>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6" name="Google Shape;18346;p8"/>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7" name="Google Shape;18347;p8"/>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8" name="Google Shape;18348;p8"/>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9" name="Google Shape;18349;p8"/>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0" name="Google Shape;18350;p8"/>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1" name="Google Shape;18351;p8"/>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2" name="Google Shape;18352;p8"/>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3" name="Google Shape;18353;p8"/>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4" name="Google Shape;18354;p8"/>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5" name="Google Shape;18355;p8"/>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6" name="Google Shape;18356;p8"/>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7" name="Google Shape;18357;p8"/>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8" name="Google Shape;18358;p8"/>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9" name="Google Shape;18359;p8"/>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0" name="Google Shape;18360;p8"/>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1" name="Google Shape;18361;p8"/>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2" name="Google Shape;18362;p8"/>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3" name="Google Shape;18363;p8"/>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4" name="Google Shape;18364;p8"/>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5" name="Google Shape;18365;p8"/>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6" name="Google Shape;18366;p8"/>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7" name="Google Shape;18367;p8"/>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8" name="Google Shape;18368;p8"/>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9" name="Google Shape;18369;p8"/>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0" name="Google Shape;18370;p8"/>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1" name="Google Shape;18371;p8"/>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2" name="Google Shape;18372;p8"/>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3" name="Google Shape;18373;p8"/>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4" name="Google Shape;18374;p8"/>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5" name="Google Shape;18375;p8"/>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6" name="Google Shape;18376;p8"/>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7" name="Google Shape;18377;p8"/>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8" name="Google Shape;18378;p8"/>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9" name="Google Shape;18379;p8"/>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0" name="Google Shape;18380;p8"/>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1" name="Google Shape;18381;p8"/>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2" name="Google Shape;18382;p8"/>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3" name="Google Shape;18383;p8"/>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4" name="Google Shape;18384;p8"/>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5" name="Google Shape;18385;p8"/>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6" name="Google Shape;18386;p8"/>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7" name="Google Shape;18387;p8"/>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8" name="Google Shape;18388;p8"/>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9" name="Google Shape;18389;p8"/>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0" name="Google Shape;18390;p8"/>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1" name="Google Shape;18391;p8"/>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2" name="Google Shape;18392;p8"/>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3" name="Google Shape;18393;p8"/>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4" name="Google Shape;18394;p8"/>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5" name="Google Shape;18395;p8"/>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6" name="Google Shape;18396;p8"/>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7" name="Google Shape;18397;p8"/>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8" name="Google Shape;18398;p8"/>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9" name="Google Shape;18399;p8"/>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0" name="Google Shape;18400;p8"/>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1" name="Google Shape;18401;p8"/>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2" name="Google Shape;18402;p8"/>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3" name="Google Shape;18403;p8"/>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4" name="Google Shape;18404;p8"/>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5" name="Google Shape;18405;p8"/>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6" name="Google Shape;18406;p8"/>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7" name="Google Shape;18407;p8"/>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8" name="Google Shape;18408;p8"/>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9" name="Google Shape;18409;p8"/>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0" name="Google Shape;18410;p8"/>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1" name="Google Shape;18411;p8"/>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2" name="Google Shape;18412;p8"/>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3" name="Google Shape;18413;p8"/>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4" name="Google Shape;18414;p8"/>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5" name="Google Shape;18415;p8"/>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6" name="Google Shape;18416;p8"/>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7" name="Google Shape;18417;p8"/>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8" name="Google Shape;18418;p8"/>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9" name="Google Shape;18419;p8"/>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0" name="Google Shape;18420;p8"/>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1" name="Google Shape;18421;p8"/>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2" name="Google Shape;18422;p8"/>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3" name="Google Shape;18423;p8"/>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4" name="Google Shape;18424;p8"/>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5" name="Google Shape;18425;p8"/>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6" name="Google Shape;18426;p8"/>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7" name="Google Shape;18427;p8"/>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8" name="Google Shape;18428;p8"/>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9" name="Google Shape;18429;p8"/>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0" name="Google Shape;18430;p8"/>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1" name="Google Shape;18431;p8"/>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2" name="Google Shape;18432;p8"/>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3" name="Google Shape;18433;p8"/>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4" name="Google Shape;18434;p8"/>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5" name="Google Shape;18435;p8"/>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6" name="Google Shape;18436;p8"/>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7" name="Google Shape;18437;p8"/>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8" name="Google Shape;18438;p8"/>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9" name="Google Shape;18439;p8"/>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0" name="Google Shape;18440;p8"/>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1" name="Google Shape;18441;p8"/>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2" name="Google Shape;18442;p8"/>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3" name="Google Shape;18443;p8"/>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4" name="Google Shape;18444;p8"/>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5" name="Google Shape;18445;p8"/>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6" name="Google Shape;18446;p8"/>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7" name="Google Shape;18447;p8"/>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8" name="Google Shape;18448;p8"/>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9" name="Google Shape;18449;p8"/>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0" name="Google Shape;18450;p8"/>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1" name="Google Shape;18451;p8"/>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2" name="Google Shape;18452;p8"/>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3" name="Google Shape;18453;p8"/>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4" name="Google Shape;18454;p8"/>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5" name="Google Shape;18455;p8"/>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6" name="Google Shape;18456;p8"/>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7" name="Google Shape;18457;p8"/>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8" name="Google Shape;18458;p8"/>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9" name="Google Shape;18459;p8"/>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0" name="Google Shape;18460;p8"/>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1" name="Google Shape;18461;p8"/>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2" name="Google Shape;18462;p8"/>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3" name="Google Shape;18463;p8"/>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4" name="Google Shape;18464;p8"/>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5" name="Google Shape;18465;p8"/>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6" name="Google Shape;18466;p8"/>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7" name="Google Shape;18467;p8"/>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8" name="Google Shape;18468;p8"/>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9" name="Google Shape;18469;p8"/>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0" name="Google Shape;18470;p8"/>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1" name="Google Shape;18471;p8"/>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2" name="Google Shape;18472;p8"/>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3" name="Google Shape;18473;p8"/>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4" name="Google Shape;18474;p8"/>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5" name="Google Shape;18475;p8"/>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6" name="Google Shape;18476;p8"/>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7" name="Google Shape;18477;p8"/>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8" name="Google Shape;18478;p8"/>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9" name="Google Shape;18479;p8"/>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0" name="Google Shape;18480;p8"/>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1" name="Google Shape;18481;p8"/>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2" name="Google Shape;18482;p8"/>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3" name="Google Shape;18483;p8"/>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4" name="Google Shape;18484;p8"/>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5" name="Google Shape;18485;p8"/>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6" name="Google Shape;18486;p8"/>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7" name="Google Shape;18487;p8"/>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8" name="Google Shape;18488;p8"/>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9" name="Google Shape;18489;p8"/>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0" name="Google Shape;18490;p8"/>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1" name="Google Shape;18491;p8"/>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2" name="Google Shape;18492;p8"/>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3" name="Google Shape;18493;p8"/>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4" name="Google Shape;18494;p8"/>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5" name="Google Shape;18495;p8"/>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6" name="Google Shape;18496;p8"/>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7" name="Google Shape;18497;p8"/>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8" name="Google Shape;18498;p8"/>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9" name="Google Shape;18499;p8"/>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0" name="Google Shape;18500;p8"/>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1" name="Google Shape;18501;p8"/>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2" name="Google Shape;18502;p8"/>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3" name="Google Shape;18503;p8"/>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4" name="Google Shape;18504;p8"/>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5" name="Google Shape;18505;p8"/>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6" name="Google Shape;18506;p8"/>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7" name="Google Shape;18507;p8"/>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8" name="Google Shape;18508;p8"/>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9" name="Google Shape;18509;p8"/>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0" name="Google Shape;18510;p8"/>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1" name="Google Shape;18511;p8"/>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2" name="Google Shape;18512;p8"/>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3" name="Google Shape;18513;p8"/>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4" name="Google Shape;18514;p8"/>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5" name="Google Shape;18515;p8"/>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6" name="Google Shape;18516;p8"/>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7" name="Google Shape;18517;p8"/>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8" name="Google Shape;18518;p8"/>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9" name="Google Shape;18519;p8"/>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0" name="Google Shape;18520;p8"/>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1" name="Google Shape;18521;p8"/>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2" name="Google Shape;18522;p8"/>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3" name="Google Shape;18523;p8"/>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4" name="Google Shape;18524;p8"/>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5" name="Google Shape;18525;p8"/>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6" name="Google Shape;18526;p8"/>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7" name="Google Shape;18527;p8"/>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8" name="Google Shape;18528;p8"/>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9" name="Google Shape;18529;p8"/>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0" name="Google Shape;18530;p8"/>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1" name="Google Shape;18531;p8"/>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2" name="Google Shape;18532;p8"/>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3" name="Google Shape;18533;p8"/>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4" name="Google Shape;18534;p8"/>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5" name="Google Shape;18535;p8"/>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6" name="Google Shape;18536;p8"/>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7" name="Google Shape;18537;p8"/>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8" name="Google Shape;18538;p8"/>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9" name="Google Shape;18539;p8"/>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0" name="Google Shape;18540;p8"/>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1" name="Google Shape;18541;p8"/>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2" name="Google Shape;18542;p8"/>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3" name="Google Shape;18543;p8"/>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4" name="Google Shape;18544;p8"/>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5" name="Google Shape;18545;p8"/>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6" name="Google Shape;18546;p8"/>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7" name="Google Shape;18547;p8"/>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8" name="Google Shape;18548;p8"/>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9" name="Google Shape;18549;p8"/>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0" name="Google Shape;18550;p8"/>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1" name="Google Shape;18551;p8"/>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2" name="Google Shape;18552;p8"/>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3" name="Google Shape;18553;p8"/>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4" name="Google Shape;18554;p8"/>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5" name="Google Shape;18555;p8"/>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6" name="Google Shape;18556;p8"/>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7" name="Google Shape;18557;p8"/>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8" name="Google Shape;18558;p8"/>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9" name="Google Shape;18559;p8"/>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0" name="Google Shape;18560;p8"/>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1" name="Google Shape;18561;p8"/>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2" name="Google Shape;18562;p8"/>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3" name="Google Shape;18563;p8"/>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4" name="Google Shape;18564;p8"/>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5" name="Google Shape;18565;p8"/>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6" name="Google Shape;18566;p8"/>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7" name="Google Shape;18567;p8"/>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8" name="Google Shape;18568;p8"/>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9" name="Google Shape;18569;p8"/>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0" name="Google Shape;18570;p8"/>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1" name="Google Shape;18571;p8"/>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2" name="Google Shape;18572;p8"/>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3" name="Google Shape;18573;p8"/>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4" name="Google Shape;18574;p8"/>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5" name="Google Shape;18575;p8"/>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6" name="Google Shape;18576;p8"/>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7" name="Google Shape;18577;p8"/>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8" name="Google Shape;18578;p8"/>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9" name="Google Shape;18579;p8"/>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0" name="Google Shape;18580;p8"/>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1" name="Google Shape;18581;p8"/>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2" name="Google Shape;18582;p8"/>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3" name="Google Shape;18583;p8"/>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4" name="Google Shape;18584;p8"/>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5" name="Google Shape;18585;p8"/>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6" name="Google Shape;18586;p8"/>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7" name="Google Shape;18587;p8"/>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8" name="Google Shape;18588;p8"/>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9" name="Google Shape;18589;p8"/>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0" name="Google Shape;18590;p8"/>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1" name="Google Shape;18591;p8"/>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2" name="Google Shape;18592;p8"/>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3" name="Google Shape;18593;p8"/>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4" name="Google Shape;18594;p8"/>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5" name="Google Shape;18595;p8"/>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6" name="Google Shape;18596;p8"/>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7" name="Google Shape;18597;p8"/>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8" name="Google Shape;18598;p8"/>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9" name="Google Shape;18599;p8"/>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0" name="Google Shape;18600;p8"/>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1" name="Google Shape;18601;p8"/>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2" name="Google Shape;18602;p8"/>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3" name="Google Shape;18603;p8"/>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4" name="Google Shape;18604;p8"/>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5" name="Google Shape;18605;p8"/>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6" name="Google Shape;18606;p8"/>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7" name="Google Shape;18607;p8"/>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8" name="Google Shape;18608;p8"/>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9" name="Google Shape;18609;p8"/>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0" name="Google Shape;18610;p8"/>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1" name="Google Shape;18611;p8"/>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2" name="Google Shape;18612;p8"/>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3" name="Google Shape;18613;p8"/>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4" name="Google Shape;18614;p8"/>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5" name="Google Shape;18615;p8"/>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6" name="Google Shape;18616;p8"/>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7" name="Google Shape;18617;p8"/>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8" name="Google Shape;18618;p8"/>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9" name="Google Shape;18619;p8"/>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0" name="Google Shape;18620;p8"/>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1" name="Google Shape;18621;p8"/>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2" name="Google Shape;18622;p8"/>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3" name="Google Shape;18623;p8"/>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4" name="Google Shape;18624;p8"/>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5" name="Google Shape;18625;p8"/>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6" name="Google Shape;18626;p8"/>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7" name="Google Shape;18627;p8"/>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8" name="Google Shape;18628;p8"/>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9" name="Google Shape;18629;p8"/>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0" name="Google Shape;18630;p8"/>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1" name="Google Shape;18631;p8"/>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2" name="Google Shape;18632;p8"/>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3" name="Google Shape;18633;p8"/>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4" name="Google Shape;18634;p8"/>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5" name="Google Shape;18635;p8"/>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6" name="Google Shape;18636;p8"/>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7" name="Google Shape;18637;p8"/>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8" name="Google Shape;18638;p8"/>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9" name="Google Shape;18639;p8"/>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0" name="Google Shape;18640;p8"/>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1" name="Google Shape;18641;p8"/>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2" name="Google Shape;18642;p8"/>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3" name="Google Shape;18643;p8"/>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4" name="Google Shape;18644;p8"/>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5" name="Google Shape;18645;p8"/>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6" name="Google Shape;18646;p8"/>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7" name="Google Shape;18647;p8"/>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8" name="Google Shape;18648;p8"/>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9" name="Google Shape;18649;p8"/>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0" name="Google Shape;18650;p8"/>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1" name="Google Shape;18651;p8"/>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2" name="Google Shape;18652;p8"/>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3" name="Google Shape;18653;p8"/>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4" name="Google Shape;18654;p8"/>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5" name="Google Shape;18655;p8"/>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6" name="Google Shape;18656;p8"/>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7" name="Google Shape;18657;p8"/>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8" name="Google Shape;18658;p8"/>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9" name="Google Shape;18659;p8"/>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0" name="Google Shape;18660;p8"/>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1" name="Google Shape;18661;p8"/>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2" name="Google Shape;18662;p8"/>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3" name="Google Shape;18663;p8"/>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4" name="Google Shape;18664;p8"/>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5" name="Google Shape;18665;p8"/>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6" name="Google Shape;18666;p8"/>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7" name="Google Shape;18667;p8"/>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8" name="Google Shape;18668;p8"/>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9" name="Google Shape;18669;p8"/>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0" name="Google Shape;18670;p8"/>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1" name="Google Shape;18671;p8"/>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2" name="Google Shape;18672;p8"/>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3" name="Google Shape;18673;p8"/>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4" name="Google Shape;18674;p8"/>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5" name="Google Shape;18675;p8"/>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6" name="Google Shape;18676;p8"/>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7" name="Google Shape;18677;p8"/>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8" name="Google Shape;18678;p8"/>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9" name="Google Shape;18679;p8"/>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0" name="Google Shape;18680;p8"/>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1" name="Google Shape;18681;p8"/>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2" name="Google Shape;18682;p8"/>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3" name="Google Shape;18683;p8"/>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4" name="Google Shape;18684;p8"/>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5" name="Google Shape;18685;p8"/>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6" name="Google Shape;18686;p8"/>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7" name="Google Shape;18687;p8"/>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8" name="Google Shape;18688;p8"/>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9" name="Google Shape;18689;p8"/>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0" name="Google Shape;18690;p8"/>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1" name="Google Shape;18691;p8"/>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2" name="Google Shape;18692;p8"/>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3" name="Google Shape;18693;p8"/>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4" name="Google Shape;18694;p8"/>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5" name="Google Shape;18695;p8"/>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6" name="Google Shape;18696;p8"/>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7" name="Google Shape;18697;p8"/>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8" name="Google Shape;18698;p8"/>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9" name="Google Shape;18699;p8"/>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0" name="Google Shape;18700;p8"/>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1" name="Google Shape;18701;p8"/>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2" name="Google Shape;18702;p8"/>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3" name="Google Shape;18703;p8"/>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4" name="Google Shape;18704;p8"/>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5" name="Google Shape;18705;p8"/>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6" name="Google Shape;18706;p8"/>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7" name="Google Shape;18707;p8"/>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8" name="Google Shape;18708;p8"/>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9" name="Google Shape;18709;p8"/>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0" name="Google Shape;18710;p8"/>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1" name="Google Shape;18711;p8"/>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2" name="Google Shape;18712;p8"/>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3" name="Google Shape;18713;p8"/>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4" name="Google Shape;18714;p8"/>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5" name="Google Shape;18715;p8"/>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6" name="Google Shape;18716;p8"/>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7" name="Google Shape;18717;p8"/>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8" name="Google Shape;18718;p8"/>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9" name="Google Shape;18719;p8"/>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0" name="Google Shape;18720;p8"/>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1" name="Google Shape;18721;p8"/>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2" name="Google Shape;18722;p8"/>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3" name="Google Shape;18723;p8"/>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4" name="Google Shape;18724;p8"/>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5" name="Google Shape;18725;p8"/>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6" name="Google Shape;18726;p8"/>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7" name="Google Shape;18727;p8"/>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8" name="Google Shape;18728;p8"/>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9" name="Google Shape;18729;p8"/>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0" name="Google Shape;18730;p8"/>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1" name="Google Shape;18731;p8"/>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2" name="Google Shape;18732;p8"/>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3" name="Google Shape;18733;p8"/>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4" name="Google Shape;18734;p8"/>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5" name="Google Shape;18735;p8"/>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6" name="Google Shape;18736;p8"/>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7" name="Google Shape;18737;p8"/>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8" name="Google Shape;18738;p8"/>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9" name="Google Shape;18739;p8"/>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0" name="Google Shape;18740;p8"/>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1" name="Google Shape;18741;p8"/>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2" name="Google Shape;18742;p8"/>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3" name="Google Shape;18743;p8"/>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4" name="Google Shape;18744;p8"/>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5" name="Google Shape;18745;p8"/>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6" name="Google Shape;18746;p8"/>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7" name="Google Shape;18747;p8"/>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8" name="Google Shape;18748;p8"/>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9" name="Google Shape;18749;p8"/>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0" name="Google Shape;18750;p8"/>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1" name="Google Shape;18751;p8"/>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2" name="Google Shape;18752;p8"/>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3" name="Google Shape;18753;p8"/>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4" name="Google Shape;18754;p8"/>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5" name="Google Shape;18755;p8"/>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6" name="Google Shape;18756;p8"/>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7" name="Google Shape;18757;p8"/>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8" name="Google Shape;18758;p8"/>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9" name="Google Shape;18759;p8"/>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0" name="Google Shape;18760;p8"/>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1" name="Google Shape;18761;p8"/>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2" name="Google Shape;18762;p8"/>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3" name="Google Shape;18763;p8"/>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4" name="Google Shape;18764;p8"/>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5" name="Google Shape;18765;p8"/>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6" name="Google Shape;18766;p8"/>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7" name="Google Shape;18767;p8"/>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8" name="Google Shape;18768;p8"/>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9" name="Google Shape;18769;p8"/>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0" name="Google Shape;18770;p8"/>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1" name="Google Shape;18771;p8"/>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2" name="Google Shape;18772;p8"/>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3" name="Google Shape;18773;p8"/>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4" name="Google Shape;18774;p8"/>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5" name="Google Shape;18775;p8"/>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6" name="Google Shape;18776;p8"/>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7" name="Google Shape;18777;p8"/>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8" name="Google Shape;18778;p8"/>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9" name="Google Shape;18779;p8"/>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0" name="Google Shape;18780;p8"/>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1" name="Google Shape;18781;p8"/>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2" name="Google Shape;18782;p8"/>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3" name="Google Shape;18783;p8"/>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4" name="Google Shape;18784;p8"/>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5" name="Google Shape;18785;p8"/>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6" name="Google Shape;18786;p8"/>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7" name="Google Shape;18787;p8"/>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8" name="Google Shape;18788;p8"/>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9" name="Google Shape;18789;p8"/>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0" name="Google Shape;18790;p8"/>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1" name="Google Shape;18791;p8"/>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2" name="Google Shape;18792;p8"/>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3" name="Google Shape;18793;p8"/>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4" name="Google Shape;18794;p8"/>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5" name="Google Shape;18795;p8"/>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6" name="Google Shape;18796;p8"/>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7" name="Google Shape;18797;p8"/>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8" name="Google Shape;18798;p8"/>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9" name="Google Shape;18799;p8"/>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0" name="Google Shape;18800;p8"/>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1" name="Google Shape;18801;p8"/>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2" name="Google Shape;18802;p8"/>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3" name="Google Shape;18803;p8"/>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4" name="Google Shape;18804;p8"/>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5" name="Google Shape;18805;p8"/>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6" name="Google Shape;18806;p8"/>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7" name="Google Shape;18807;p8"/>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8" name="Google Shape;18808;p8"/>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9" name="Google Shape;18809;p8"/>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0" name="Google Shape;18810;p8"/>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1" name="Google Shape;18811;p8"/>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2" name="Google Shape;18812;p8"/>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3" name="Google Shape;18813;p8"/>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4" name="Google Shape;18814;p8"/>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5" name="Google Shape;18815;p8"/>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6" name="Google Shape;18816;p8"/>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7" name="Google Shape;18817;p8"/>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8" name="Google Shape;18818;p8"/>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9" name="Google Shape;18819;p8"/>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0" name="Google Shape;18820;p8"/>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1" name="Google Shape;18821;p8"/>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2" name="Google Shape;18822;p8"/>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3" name="Google Shape;18823;p8"/>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4" name="Google Shape;18824;p8"/>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5" name="Google Shape;18825;p8"/>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6" name="Google Shape;18826;p8"/>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7" name="Google Shape;18827;p8"/>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8" name="Google Shape;18828;p8"/>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9" name="Google Shape;18829;p8"/>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0" name="Google Shape;18830;p8"/>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1" name="Google Shape;18831;p8"/>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2" name="Google Shape;18832;p8"/>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3" name="Google Shape;18833;p8"/>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4" name="Google Shape;18834;p8"/>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5" name="Google Shape;18835;p8"/>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6" name="Google Shape;18836;p8"/>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7" name="Google Shape;18837;p8"/>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8" name="Google Shape;18838;p8"/>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9" name="Google Shape;18839;p8"/>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0" name="Google Shape;18840;p8"/>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1" name="Google Shape;18841;p8"/>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2" name="Google Shape;18842;p8"/>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3" name="Google Shape;18843;p8"/>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4" name="Google Shape;18844;p8"/>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5" name="Google Shape;18845;p8"/>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6" name="Google Shape;18846;p8"/>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7" name="Google Shape;18847;p8"/>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8" name="Google Shape;18848;p8"/>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9" name="Google Shape;18849;p8"/>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0" name="Google Shape;18850;p8"/>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1" name="Google Shape;18851;p8"/>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2" name="Google Shape;18852;p8"/>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3" name="Google Shape;18853;p8"/>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4" name="Google Shape;18854;p8"/>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5" name="Google Shape;18855;p8"/>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6" name="Google Shape;18856;p8"/>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7" name="Google Shape;18857;p8"/>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18858" name="Google Shape;18858;p8"/>
          <p:cNvSpPr txBox="1">
            <a:spLocks noGrp="1"/>
          </p:cNvSpPr>
          <p:nvPr>
            <p:ph type="title"/>
          </p:nvPr>
        </p:nvSpPr>
        <p:spPr>
          <a:xfrm>
            <a:off x="960000" y="1973200"/>
            <a:ext cx="5906800" cy="29116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28174273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1551"/>
        <p:cNvGrpSpPr/>
        <p:nvPr/>
      </p:nvGrpSpPr>
      <p:grpSpPr>
        <a:xfrm>
          <a:off x="0" y="0"/>
          <a:ext cx="0" cy="0"/>
          <a:chOff x="0" y="0"/>
          <a:chExt cx="0" cy="0"/>
        </a:xfrm>
      </p:grpSpPr>
      <p:grpSp>
        <p:nvGrpSpPr>
          <p:cNvPr id="21552" name="Google Shape;21552;p10"/>
          <p:cNvGrpSpPr/>
          <p:nvPr/>
        </p:nvGrpSpPr>
        <p:grpSpPr>
          <a:xfrm>
            <a:off x="0" y="0"/>
            <a:ext cx="12192000" cy="6858000"/>
            <a:chOff x="0" y="0"/>
            <a:chExt cx="9144000" cy="5143500"/>
          </a:xfrm>
        </p:grpSpPr>
        <p:sp>
          <p:nvSpPr>
            <p:cNvPr id="21553" name="Google Shape;21553;p10"/>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4" name="Google Shape;21554;p10"/>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5" name="Google Shape;21555;p10"/>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6" name="Google Shape;21556;p10"/>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7" name="Google Shape;21557;p10"/>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8" name="Google Shape;21558;p10"/>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9" name="Google Shape;21559;p10"/>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0" name="Google Shape;21560;p10"/>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1" name="Google Shape;21561;p10"/>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2" name="Google Shape;21562;p10"/>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3" name="Google Shape;21563;p10"/>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4" name="Google Shape;21564;p10"/>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5" name="Google Shape;21565;p10"/>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6" name="Google Shape;21566;p10"/>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7" name="Google Shape;21567;p10"/>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8" name="Google Shape;21568;p10"/>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9" name="Google Shape;21569;p10"/>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0" name="Google Shape;21570;p10"/>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1" name="Google Shape;21571;p10"/>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2" name="Google Shape;21572;p10"/>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3" name="Google Shape;21573;p10"/>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4" name="Google Shape;21574;p10"/>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5" name="Google Shape;21575;p10"/>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6" name="Google Shape;21576;p10"/>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7" name="Google Shape;21577;p10"/>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8" name="Google Shape;21578;p10"/>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9" name="Google Shape;21579;p10"/>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0" name="Google Shape;21580;p10"/>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1" name="Google Shape;21581;p10"/>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2" name="Google Shape;21582;p10"/>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3" name="Google Shape;21583;p10"/>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4" name="Google Shape;21584;p10"/>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5" name="Google Shape;21585;p10"/>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6" name="Google Shape;21586;p10"/>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7" name="Google Shape;21587;p10"/>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8" name="Google Shape;21588;p10"/>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9" name="Google Shape;21589;p10"/>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0" name="Google Shape;21590;p10"/>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1" name="Google Shape;21591;p10"/>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2" name="Google Shape;21592;p10"/>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3" name="Google Shape;21593;p10"/>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4" name="Google Shape;21594;p10"/>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5" name="Google Shape;21595;p10"/>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6" name="Google Shape;21596;p10"/>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7" name="Google Shape;21597;p10"/>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8" name="Google Shape;21598;p10"/>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9" name="Google Shape;21599;p10"/>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0" name="Google Shape;21600;p10"/>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1" name="Google Shape;21601;p10"/>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2" name="Google Shape;21602;p10"/>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3" name="Google Shape;21603;p10"/>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4" name="Google Shape;21604;p10"/>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5" name="Google Shape;21605;p10"/>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6" name="Google Shape;21606;p10"/>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7" name="Google Shape;21607;p10"/>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8" name="Google Shape;21608;p10"/>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9" name="Google Shape;21609;p10"/>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0" name="Google Shape;21610;p10"/>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1" name="Google Shape;21611;p10"/>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2" name="Google Shape;21612;p10"/>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3" name="Google Shape;21613;p10"/>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4" name="Google Shape;21614;p10"/>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5" name="Google Shape;21615;p10"/>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6" name="Google Shape;21616;p10"/>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7" name="Google Shape;21617;p10"/>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8" name="Google Shape;21618;p10"/>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9" name="Google Shape;21619;p10"/>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0" name="Google Shape;21620;p10"/>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1" name="Google Shape;21621;p10"/>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2" name="Google Shape;21622;p10"/>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3" name="Google Shape;21623;p10"/>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4" name="Google Shape;21624;p10"/>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5" name="Google Shape;21625;p10"/>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6" name="Google Shape;21626;p10"/>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7" name="Google Shape;21627;p10"/>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8" name="Google Shape;21628;p10"/>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9" name="Google Shape;21629;p10"/>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0" name="Google Shape;21630;p10"/>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1" name="Google Shape;21631;p10"/>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2" name="Google Shape;21632;p10"/>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3" name="Google Shape;21633;p10"/>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4" name="Google Shape;21634;p10"/>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5" name="Google Shape;21635;p10"/>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6" name="Google Shape;21636;p10"/>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7" name="Google Shape;21637;p10"/>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8" name="Google Shape;21638;p10"/>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9" name="Google Shape;21639;p10"/>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0" name="Google Shape;21640;p10"/>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1" name="Google Shape;21641;p10"/>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2" name="Google Shape;21642;p10"/>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3" name="Google Shape;21643;p10"/>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4" name="Google Shape;21644;p10"/>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5" name="Google Shape;21645;p10"/>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6" name="Google Shape;21646;p10"/>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7" name="Google Shape;21647;p10"/>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8" name="Google Shape;21648;p10"/>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9" name="Google Shape;21649;p10"/>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0" name="Google Shape;21650;p10"/>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1" name="Google Shape;21651;p10"/>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2" name="Google Shape;21652;p10"/>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3" name="Google Shape;21653;p10"/>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4" name="Google Shape;21654;p10"/>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5" name="Google Shape;21655;p10"/>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6" name="Google Shape;21656;p10"/>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7" name="Google Shape;21657;p10"/>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8" name="Google Shape;21658;p10"/>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9" name="Google Shape;21659;p10"/>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0" name="Google Shape;21660;p10"/>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1" name="Google Shape;21661;p10"/>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2" name="Google Shape;21662;p10"/>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3" name="Google Shape;21663;p10"/>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4" name="Google Shape;21664;p10"/>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5" name="Google Shape;21665;p10"/>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6" name="Google Shape;21666;p10"/>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7" name="Google Shape;21667;p10"/>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8" name="Google Shape;21668;p10"/>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9" name="Google Shape;21669;p10"/>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0" name="Google Shape;21670;p10"/>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1" name="Google Shape;21671;p10"/>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2" name="Google Shape;21672;p10"/>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3" name="Google Shape;21673;p10"/>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4" name="Google Shape;21674;p10"/>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5" name="Google Shape;21675;p10"/>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6" name="Google Shape;21676;p10"/>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7" name="Google Shape;21677;p10"/>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8" name="Google Shape;21678;p10"/>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9" name="Google Shape;21679;p10"/>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0" name="Google Shape;21680;p10"/>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1" name="Google Shape;21681;p10"/>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2" name="Google Shape;21682;p10"/>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3" name="Google Shape;21683;p10"/>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4" name="Google Shape;21684;p10"/>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5" name="Google Shape;21685;p10"/>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6" name="Google Shape;21686;p10"/>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7" name="Google Shape;21687;p10"/>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8" name="Google Shape;21688;p10"/>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9" name="Google Shape;21689;p10"/>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0" name="Google Shape;21690;p10"/>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1" name="Google Shape;21691;p10"/>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2" name="Google Shape;21692;p10"/>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3" name="Google Shape;21693;p10"/>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4" name="Google Shape;21694;p10"/>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5" name="Google Shape;21695;p10"/>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6" name="Google Shape;21696;p10"/>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7" name="Google Shape;21697;p10"/>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8" name="Google Shape;21698;p10"/>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9" name="Google Shape;21699;p10"/>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0" name="Google Shape;21700;p10"/>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1" name="Google Shape;21701;p10"/>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2" name="Google Shape;21702;p10"/>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3" name="Google Shape;21703;p10"/>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4" name="Google Shape;21704;p10"/>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5" name="Google Shape;21705;p10"/>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6" name="Google Shape;21706;p10"/>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7" name="Google Shape;21707;p10"/>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8" name="Google Shape;21708;p10"/>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9" name="Google Shape;21709;p10"/>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0" name="Google Shape;21710;p10"/>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1" name="Google Shape;21711;p10"/>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2" name="Google Shape;21712;p10"/>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3" name="Google Shape;21713;p10"/>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4" name="Google Shape;21714;p10"/>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5" name="Google Shape;21715;p10"/>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6" name="Google Shape;21716;p10"/>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7" name="Google Shape;21717;p10"/>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8" name="Google Shape;21718;p10"/>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9" name="Google Shape;21719;p10"/>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0" name="Google Shape;21720;p10"/>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1" name="Google Shape;21721;p10"/>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2" name="Google Shape;21722;p10"/>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3" name="Google Shape;21723;p10"/>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4" name="Google Shape;21724;p10"/>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5" name="Google Shape;21725;p10"/>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6" name="Google Shape;21726;p10"/>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7" name="Google Shape;21727;p10"/>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8" name="Google Shape;21728;p10"/>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9" name="Google Shape;21729;p10"/>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0" name="Google Shape;21730;p10"/>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1" name="Google Shape;21731;p10"/>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2" name="Google Shape;21732;p10"/>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3" name="Google Shape;21733;p10"/>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4" name="Google Shape;21734;p10"/>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5" name="Google Shape;21735;p10"/>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6" name="Google Shape;21736;p10"/>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7" name="Google Shape;21737;p10"/>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8" name="Google Shape;21738;p10"/>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9" name="Google Shape;21739;p10"/>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0" name="Google Shape;21740;p10"/>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1" name="Google Shape;21741;p10"/>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2" name="Google Shape;21742;p10"/>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3" name="Google Shape;21743;p10"/>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4" name="Google Shape;21744;p10"/>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5" name="Google Shape;21745;p10"/>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6" name="Google Shape;21746;p10"/>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7" name="Google Shape;21747;p10"/>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8" name="Google Shape;21748;p10"/>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9" name="Google Shape;21749;p10"/>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0" name="Google Shape;21750;p10"/>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1" name="Google Shape;21751;p10"/>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2" name="Google Shape;21752;p10"/>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3" name="Google Shape;21753;p10"/>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4" name="Google Shape;21754;p10"/>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5" name="Google Shape;21755;p10"/>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6" name="Google Shape;21756;p10"/>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7" name="Google Shape;21757;p10"/>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8" name="Google Shape;21758;p10"/>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9" name="Google Shape;21759;p10"/>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0" name="Google Shape;21760;p10"/>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1" name="Google Shape;21761;p10"/>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2" name="Google Shape;21762;p10"/>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3" name="Google Shape;21763;p10"/>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4" name="Google Shape;21764;p10"/>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5" name="Google Shape;21765;p10"/>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6" name="Google Shape;21766;p10"/>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7" name="Google Shape;21767;p10"/>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8" name="Google Shape;21768;p10"/>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9" name="Google Shape;21769;p10"/>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0" name="Google Shape;21770;p10"/>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1" name="Google Shape;21771;p10"/>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2" name="Google Shape;21772;p10"/>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3" name="Google Shape;21773;p10"/>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4" name="Google Shape;21774;p10"/>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5" name="Google Shape;21775;p10"/>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6" name="Google Shape;21776;p10"/>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7" name="Google Shape;21777;p10"/>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8" name="Google Shape;21778;p10"/>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9" name="Google Shape;21779;p10"/>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0" name="Google Shape;21780;p10"/>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1" name="Google Shape;21781;p10"/>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2" name="Google Shape;21782;p10"/>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3" name="Google Shape;21783;p10"/>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4" name="Google Shape;21784;p10"/>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5" name="Google Shape;21785;p10"/>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6" name="Google Shape;21786;p10"/>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7" name="Google Shape;21787;p10"/>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8" name="Google Shape;21788;p10"/>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9" name="Google Shape;21789;p10"/>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0" name="Google Shape;21790;p10"/>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1" name="Google Shape;21791;p10"/>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2" name="Google Shape;21792;p10"/>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3" name="Google Shape;21793;p10"/>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4" name="Google Shape;21794;p10"/>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5" name="Google Shape;21795;p10"/>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6" name="Google Shape;21796;p10"/>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7" name="Google Shape;21797;p10"/>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8" name="Google Shape;21798;p10"/>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9" name="Google Shape;21799;p10"/>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0" name="Google Shape;21800;p10"/>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1" name="Google Shape;21801;p10"/>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2" name="Google Shape;21802;p10"/>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3" name="Google Shape;21803;p10"/>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4" name="Google Shape;21804;p10"/>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5" name="Google Shape;21805;p10"/>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6" name="Google Shape;21806;p10"/>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7" name="Google Shape;21807;p10"/>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8" name="Google Shape;21808;p10"/>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9" name="Google Shape;21809;p10"/>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0" name="Google Shape;21810;p10"/>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1" name="Google Shape;21811;p10"/>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2" name="Google Shape;21812;p10"/>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3" name="Google Shape;21813;p10"/>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4" name="Google Shape;21814;p10"/>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5" name="Google Shape;21815;p10"/>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6" name="Google Shape;21816;p10"/>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7" name="Google Shape;21817;p10"/>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8" name="Google Shape;21818;p10"/>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9" name="Google Shape;21819;p10"/>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0" name="Google Shape;21820;p10"/>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1" name="Google Shape;21821;p10"/>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2" name="Google Shape;21822;p10"/>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3" name="Google Shape;21823;p10"/>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4" name="Google Shape;21824;p10"/>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5" name="Google Shape;21825;p10"/>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6" name="Google Shape;21826;p10"/>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7" name="Google Shape;21827;p10"/>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8" name="Google Shape;21828;p10"/>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9" name="Google Shape;21829;p10"/>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0" name="Google Shape;21830;p10"/>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1" name="Google Shape;21831;p10"/>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2" name="Google Shape;21832;p10"/>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3" name="Google Shape;21833;p10"/>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4" name="Google Shape;21834;p10"/>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5" name="Google Shape;21835;p10"/>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6" name="Google Shape;21836;p10"/>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7" name="Google Shape;21837;p10"/>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8" name="Google Shape;21838;p10"/>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9" name="Google Shape;21839;p10"/>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0" name="Google Shape;21840;p10"/>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1" name="Google Shape;21841;p10"/>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2" name="Google Shape;21842;p10"/>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3" name="Google Shape;21843;p10"/>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4" name="Google Shape;21844;p10"/>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5" name="Google Shape;21845;p10"/>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6" name="Google Shape;21846;p10"/>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7" name="Google Shape;21847;p10"/>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8" name="Google Shape;21848;p10"/>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9" name="Google Shape;21849;p10"/>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0" name="Google Shape;21850;p10"/>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1" name="Google Shape;21851;p10"/>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2" name="Google Shape;21852;p10"/>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3" name="Google Shape;21853;p10"/>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4" name="Google Shape;21854;p10"/>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5" name="Google Shape;21855;p10"/>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6" name="Google Shape;21856;p10"/>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7" name="Google Shape;21857;p10"/>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8" name="Google Shape;21858;p10"/>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9" name="Google Shape;21859;p10"/>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0" name="Google Shape;21860;p10"/>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1" name="Google Shape;21861;p10"/>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2" name="Google Shape;21862;p10"/>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3" name="Google Shape;21863;p10"/>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4" name="Google Shape;21864;p10"/>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5" name="Google Shape;21865;p10"/>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6" name="Google Shape;21866;p10"/>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7" name="Google Shape;21867;p10"/>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8" name="Google Shape;21868;p10"/>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9" name="Google Shape;21869;p10"/>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0" name="Google Shape;21870;p10"/>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1" name="Google Shape;21871;p10"/>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2" name="Google Shape;21872;p10"/>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3" name="Google Shape;21873;p10"/>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4" name="Google Shape;21874;p10"/>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5" name="Google Shape;21875;p10"/>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6" name="Google Shape;21876;p10"/>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7" name="Google Shape;21877;p10"/>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8" name="Google Shape;21878;p10"/>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9" name="Google Shape;21879;p10"/>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0" name="Google Shape;21880;p10"/>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1" name="Google Shape;21881;p10"/>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2" name="Google Shape;21882;p10"/>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3" name="Google Shape;21883;p10"/>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4" name="Google Shape;21884;p10"/>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5" name="Google Shape;21885;p10"/>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6" name="Google Shape;21886;p10"/>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7" name="Google Shape;21887;p10"/>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8" name="Google Shape;21888;p10"/>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9" name="Google Shape;21889;p10"/>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0" name="Google Shape;21890;p10"/>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1" name="Google Shape;21891;p10"/>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2" name="Google Shape;21892;p10"/>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3" name="Google Shape;21893;p10"/>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4" name="Google Shape;21894;p10"/>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5" name="Google Shape;21895;p10"/>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6" name="Google Shape;21896;p10"/>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7" name="Google Shape;21897;p10"/>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8" name="Google Shape;21898;p10"/>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9" name="Google Shape;21899;p10"/>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0" name="Google Shape;21900;p10"/>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1" name="Google Shape;21901;p10"/>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2" name="Google Shape;21902;p10"/>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3" name="Google Shape;21903;p10"/>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4" name="Google Shape;21904;p10"/>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5" name="Google Shape;21905;p10"/>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6" name="Google Shape;21906;p10"/>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7" name="Google Shape;21907;p10"/>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8" name="Google Shape;21908;p10"/>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9" name="Google Shape;21909;p10"/>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0" name="Google Shape;21910;p10"/>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1" name="Google Shape;21911;p10"/>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2" name="Google Shape;21912;p10"/>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3" name="Google Shape;21913;p10"/>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4" name="Google Shape;21914;p10"/>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5" name="Google Shape;21915;p10"/>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6" name="Google Shape;21916;p10"/>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7" name="Google Shape;21917;p10"/>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8" name="Google Shape;21918;p10"/>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9" name="Google Shape;21919;p10"/>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0" name="Google Shape;21920;p10"/>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1" name="Google Shape;21921;p10"/>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2" name="Google Shape;21922;p10"/>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3" name="Google Shape;21923;p10"/>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4" name="Google Shape;21924;p10"/>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5" name="Google Shape;21925;p10"/>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6" name="Google Shape;21926;p10"/>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7" name="Google Shape;21927;p10"/>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8" name="Google Shape;21928;p10"/>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9" name="Google Shape;21929;p10"/>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0" name="Google Shape;21930;p10"/>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1" name="Google Shape;21931;p10"/>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2" name="Google Shape;21932;p10"/>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3" name="Google Shape;21933;p10"/>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4" name="Google Shape;21934;p10"/>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5" name="Google Shape;21935;p10"/>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6" name="Google Shape;21936;p10"/>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7" name="Google Shape;21937;p10"/>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8" name="Google Shape;21938;p10"/>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9" name="Google Shape;21939;p10"/>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0" name="Google Shape;21940;p10"/>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1" name="Google Shape;21941;p10"/>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2" name="Google Shape;21942;p10"/>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3" name="Google Shape;21943;p10"/>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4" name="Google Shape;21944;p10"/>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5" name="Google Shape;21945;p10"/>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6" name="Google Shape;21946;p10"/>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7" name="Google Shape;21947;p10"/>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8" name="Google Shape;21948;p10"/>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9" name="Google Shape;21949;p10"/>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0" name="Google Shape;21950;p10"/>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1" name="Google Shape;21951;p10"/>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2" name="Google Shape;21952;p10"/>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3" name="Google Shape;21953;p10"/>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4" name="Google Shape;21954;p10"/>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5" name="Google Shape;21955;p10"/>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6" name="Google Shape;21956;p10"/>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7" name="Google Shape;21957;p10"/>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8" name="Google Shape;21958;p10"/>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9" name="Google Shape;21959;p10"/>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0" name="Google Shape;21960;p10"/>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1" name="Google Shape;21961;p10"/>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2" name="Google Shape;21962;p10"/>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3" name="Google Shape;21963;p10"/>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4" name="Google Shape;21964;p10"/>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5" name="Google Shape;21965;p10"/>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6" name="Google Shape;21966;p10"/>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7" name="Google Shape;21967;p10"/>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8" name="Google Shape;21968;p10"/>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9" name="Google Shape;21969;p10"/>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0" name="Google Shape;21970;p10"/>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1" name="Google Shape;21971;p10"/>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2" name="Google Shape;21972;p10"/>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3" name="Google Shape;21973;p10"/>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4" name="Google Shape;21974;p10"/>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5" name="Google Shape;21975;p10"/>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6" name="Google Shape;21976;p10"/>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7" name="Google Shape;21977;p10"/>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8" name="Google Shape;21978;p10"/>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9" name="Google Shape;21979;p10"/>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0" name="Google Shape;21980;p10"/>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1" name="Google Shape;21981;p10"/>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2" name="Google Shape;21982;p10"/>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3" name="Google Shape;21983;p10"/>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4" name="Google Shape;21984;p10"/>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5" name="Google Shape;21985;p10"/>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6" name="Google Shape;21986;p10"/>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7" name="Google Shape;21987;p10"/>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8" name="Google Shape;21988;p10"/>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9" name="Google Shape;21989;p10"/>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0" name="Google Shape;21990;p10"/>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1" name="Google Shape;21991;p10"/>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2" name="Google Shape;21992;p10"/>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3" name="Google Shape;21993;p10"/>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4" name="Google Shape;21994;p10"/>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5" name="Google Shape;21995;p10"/>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6" name="Google Shape;21996;p10"/>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7" name="Google Shape;21997;p10"/>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8" name="Google Shape;21998;p10"/>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9" name="Google Shape;21999;p10"/>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0" name="Google Shape;22000;p10"/>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1" name="Google Shape;22001;p10"/>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2" name="Google Shape;22002;p10"/>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3" name="Google Shape;22003;p10"/>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4" name="Google Shape;22004;p10"/>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5" name="Google Shape;22005;p10"/>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6" name="Google Shape;22006;p10"/>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7" name="Google Shape;22007;p10"/>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8" name="Google Shape;22008;p10"/>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9" name="Google Shape;22009;p10"/>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0" name="Google Shape;22010;p10"/>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1" name="Google Shape;22011;p10"/>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2" name="Google Shape;22012;p10"/>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3" name="Google Shape;22013;p10"/>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4" name="Google Shape;22014;p10"/>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5" name="Google Shape;22015;p10"/>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6" name="Google Shape;22016;p10"/>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7" name="Google Shape;22017;p10"/>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8" name="Google Shape;22018;p10"/>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9" name="Google Shape;22019;p10"/>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0" name="Google Shape;22020;p10"/>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1" name="Google Shape;22021;p10"/>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2" name="Google Shape;22022;p10"/>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3" name="Google Shape;22023;p10"/>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4" name="Google Shape;22024;p10"/>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5" name="Google Shape;22025;p10"/>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6" name="Google Shape;22026;p10"/>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7" name="Google Shape;22027;p10"/>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8" name="Google Shape;22028;p10"/>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9" name="Google Shape;22029;p10"/>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0" name="Google Shape;22030;p10"/>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1" name="Google Shape;22031;p10"/>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2" name="Google Shape;22032;p10"/>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3" name="Google Shape;22033;p10"/>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4" name="Google Shape;22034;p10"/>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5" name="Google Shape;22035;p10"/>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6" name="Google Shape;22036;p10"/>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7" name="Google Shape;22037;p10"/>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8" name="Google Shape;22038;p10"/>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9" name="Google Shape;22039;p10"/>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0" name="Google Shape;22040;p10"/>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1" name="Google Shape;22041;p10"/>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2" name="Google Shape;22042;p10"/>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3" name="Google Shape;22043;p10"/>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4" name="Google Shape;22044;p10"/>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5" name="Google Shape;22045;p10"/>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6" name="Google Shape;22046;p10"/>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7" name="Google Shape;22047;p10"/>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8" name="Google Shape;22048;p10"/>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9" name="Google Shape;22049;p10"/>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0" name="Google Shape;22050;p10"/>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1" name="Google Shape;22051;p10"/>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2" name="Google Shape;22052;p10"/>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3" name="Google Shape;22053;p10"/>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4" name="Google Shape;22054;p10"/>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5" name="Google Shape;22055;p10"/>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6" name="Google Shape;22056;p10"/>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7" name="Google Shape;22057;p10"/>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8" name="Google Shape;22058;p10"/>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9" name="Google Shape;22059;p10"/>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0" name="Google Shape;22060;p10"/>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1" name="Google Shape;22061;p10"/>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2" name="Google Shape;22062;p10"/>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3" name="Google Shape;22063;p10"/>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4" name="Google Shape;22064;p10"/>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5" name="Google Shape;22065;p10"/>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6" name="Google Shape;22066;p10"/>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7" name="Google Shape;22067;p10"/>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8" name="Google Shape;22068;p10"/>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9" name="Google Shape;22069;p10"/>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0" name="Google Shape;22070;p10"/>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1" name="Google Shape;22071;p10"/>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2" name="Google Shape;22072;p10"/>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3" name="Google Shape;22073;p10"/>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4" name="Google Shape;22074;p10"/>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5" name="Google Shape;22075;p10"/>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6" name="Google Shape;22076;p10"/>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7" name="Google Shape;22077;p10"/>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8" name="Google Shape;22078;p10"/>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9" name="Google Shape;22079;p10"/>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0" name="Google Shape;22080;p10"/>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1" name="Google Shape;22081;p10"/>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2" name="Google Shape;22082;p10"/>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3" name="Google Shape;22083;p10"/>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4" name="Google Shape;22084;p10"/>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5" name="Google Shape;22085;p10"/>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6" name="Google Shape;22086;p10"/>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7" name="Google Shape;22087;p10"/>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8" name="Google Shape;22088;p10"/>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9" name="Google Shape;22089;p10"/>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0" name="Google Shape;22090;p10"/>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1" name="Google Shape;22091;p10"/>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2" name="Google Shape;22092;p10"/>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3" name="Google Shape;22093;p10"/>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4" name="Google Shape;22094;p10"/>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5" name="Google Shape;22095;p10"/>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6" name="Google Shape;22096;p10"/>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7" name="Google Shape;22097;p10"/>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8" name="Google Shape;22098;p10"/>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9" name="Google Shape;22099;p10"/>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0" name="Google Shape;22100;p10"/>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1" name="Google Shape;22101;p10"/>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2" name="Google Shape;22102;p10"/>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3" name="Google Shape;22103;p10"/>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4" name="Google Shape;22104;p10"/>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5" name="Google Shape;22105;p10"/>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6" name="Google Shape;22106;p10"/>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7" name="Google Shape;22107;p10"/>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8" name="Google Shape;22108;p10"/>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9" name="Google Shape;22109;p10"/>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0" name="Google Shape;22110;p10"/>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1" name="Google Shape;22111;p10"/>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2" name="Google Shape;22112;p10"/>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3" name="Google Shape;22113;p10"/>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4" name="Google Shape;22114;p10"/>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5" name="Google Shape;22115;p10"/>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6" name="Google Shape;22116;p10"/>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7" name="Google Shape;22117;p10"/>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8" name="Google Shape;22118;p10"/>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9" name="Google Shape;22119;p10"/>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0" name="Google Shape;22120;p10"/>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1" name="Google Shape;22121;p10"/>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2" name="Google Shape;22122;p10"/>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3" name="Google Shape;22123;p10"/>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4" name="Google Shape;22124;p10"/>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5" name="Google Shape;22125;p10"/>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6" name="Google Shape;22126;p10"/>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7" name="Google Shape;22127;p10"/>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8" name="Google Shape;22128;p10"/>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9" name="Google Shape;22129;p10"/>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0" name="Google Shape;22130;p10"/>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1" name="Google Shape;22131;p10"/>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2" name="Google Shape;22132;p10"/>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3" name="Google Shape;22133;p10"/>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4" name="Google Shape;22134;p10"/>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5" name="Google Shape;22135;p10"/>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6" name="Google Shape;22136;p10"/>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7" name="Google Shape;22137;p10"/>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8" name="Google Shape;22138;p10"/>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9" name="Google Shape;22139;p10"/>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0" name="Google Shape;22140;p10"/>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1" name="Google Shape;22141;p10"/>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2" name="Google Shape;22142;p10"/>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3" name="Google Shape;22143;p10"/>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4" name="Google Shape;22144;p10"/>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5" name="Google Shape;22145;p10"/>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6" name="Google Shape;22146;p10"/>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7" name="Google Shape;22147;p10"/>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8" name="Google Shape;22148;p10"/>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9" name="Google Shape;22149;p10"/>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0" name="Google Shape;22150;p10"/>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1" name="Google Shape;22151;p10"/>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2" name="Google Shape;22152;p10"/>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3" name="Google Shape;22153;p10"/>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4" name="Google Shape;22154;p10"/>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5" name="Google Shape;22155;p10"/>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6" name="Google Shape;22156;p10"/>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7" name="Google Shape;22157;p10"/>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8" name="Google Shape;22158;p10"/>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9" name="Google Shape;22159;p10"/>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0" name="Google Shape;22160;p10"/>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1" name="Google Shape;22161;p10"/>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2" name="Google Shape;22162;p10"/>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3" name="Google Shape;22163;p10"/>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4" name="Google Shape;22164;p10"/>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5" name="Google Shape;22165;p10"/>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6" name="Google Shape;22166;p10"/>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7" name="Google Shape;22167;p10"/>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8" name="Google Shape;22168;p10"/>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9" name="Google Shape;22169;p10"/>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0" name="Google Shape;22170;p10"/>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1" name="Google Shape;22171;p10"/>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2" name="Google Shape;22172;p10"/>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3" name="Google Shape;22173;p10"/>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4" name="Google Shape;22174;p10"/>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5" name="Google Shape;22175;p10"/>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6" name="Google Shape;22176;p10"/>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7" name="Google Shape;22177;p10"/>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8" name="Google Shape;22178;p10"/>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9" name="Google Shape;22179;p10"/>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0" name="Google Shape;22180;p10"/>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1" name="Google Shape;22181;p10"/>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2" name="Google Shape;22182;p10"/>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3" name="Google Shape;22183;p10"/>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4" name="Google Shape;22184;p10"/>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5" name="Google Shape;22185;p10"/>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6" name="Google Shape;22186;p10"/>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7" name="Google Shape;22187;p10"/>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8" name="Google Shape;22188;p10"/>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9" name="Google Shape;22189;p10"/>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0" name="Google Shape;22190;p10"/>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1" name="Google Shape;22191;p10"/>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2" name="Google Shape;22192;p10"/>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3" name="Google Shape;22193;p10"/>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4" name="Google Shape;22194;p10"/>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5" name="Google Shape;22195;p10"/>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6" name="Google Shape;22196;p10"/>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7" name="Google Shape;22197;p10"/>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8" name="Google Shape;22198;p10"/>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9" name="Google Shape;22199;p10"/>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0" name="Google Shape;22200;p10"/>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1" name="Google Shape;22201;p10"/>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2" name="Google Shape;22202;p10"/>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3" name="Google Shape;22203;p10"/>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4" name="Google Shape;22204;p10"/>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5" name="Google Shape;22205;p10"/>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6" name="Google Shape;22206;p10"/>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7" name="Google Shape;22207;p10"/>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8" name="Google Shape;22208;p10"/>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9" name="Google Shape;22209;p10"/>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0" name="Google Shape;22210;p10"/>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1" name="Google Shape;22211;p10"/>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2" name="Google Shape;22212;p10"/>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3" name="Google Shape;22213;p10"/>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4" name="Google Shape;22214;p10"/>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5" name="Google Shape;22215;p10"/>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6" name="Google Shape;22216;p10"/>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7" name="Google Shape;22217;p10"/>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8" name="Google Shape;22218;p10"/>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9" name="Google Shape;22219;p10"/>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0" name="Google Shape;22220;p10"/>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1" name="Google Shape;22221;p10"/>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2" name="Google Shape;22222;p10"/>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3" name="Google Shape;22223;p10"/>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4" name="Google Shape;22224;p10"/>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5" name="Google Shape;22225;p10"/>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6" name="Google Shape;22226;p10"/>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7" name="Google Shape;22227;p10"/>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8" name="Google Shape;22228;p10"/>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9" name="Google Shape;22229;p10"/>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0" name="Google Shape;22230;p10"/>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1" name="Google Shape;22231;p10"/>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2" name="Google Shape;22232;p10"/>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3" name="Google Shape;22233;p10"/>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4" name="Google Shape;22234;p10"/>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5" name="Google Shape;22235;p10"/>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6" name="Google Shape;22236;p10"/>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7" name="Google Shape;22237;p10"/>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8" name="Google Shape;22238;p10"/>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9" name="Google Shape;22239;p10"/>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0" name="Google Shape;22240;p10"/>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1" name="Google Shape;22241;p10"/>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2" name="Google Shape;22242;p10"/>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3" name="Google Shape;22243;p10"/>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4" name="Google Shape;22244;p10"/>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5" name="Google Shape;22245;p10"/>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6" name="Google Shape;22246;p10"/>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7" name="Google Shape;22247;p10"/>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8" name="Google Shape;22248;p10"/>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9" name="Google Shape;22249;p10"/>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0" name="Google Shape;22250;p10"/>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1" name="Google Shape;22251;p10"/>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2" name="Google Shape;22252;p10"/>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3" name="Google Shape;22253;p10"/>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4" name="Google Shape;22254;p10"/>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5" name="Google Shape;22255;p10"/>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6" name="Google Shape;22256;p10"/>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7" name="Google Shape;22257;p10"/>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8" name="Google Shape;22258;p10"/>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9" name="Google Shape;22259;p10"/>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0" name="Google Shape;22260;p10"/>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1" name="Google Shape;22261;p10"/>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2" name="Google Shape;22262;p10"/>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3" name="Google Shape;22263;p10"/>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4" name="Google Shape;22264;p10"/>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5" name="Google Shape;22265;p10"/>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6" name="Google Shape;22266;p10"/>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7" name="Google Shape;22267;p10"/>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8" name="Google Shape;22268;p10"/>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9" name="Google Shape;22269;p10"/>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0" name="Google Shape;22270;p10"/>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1" name="Google Shape;22271;p10"/>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2" name="Google Shape;22272;p10"/>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3" name="Google Shape;22273;p10"/>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4" name="Google Shape;22274;p10"/>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5" name="Google Shape;22275;p10"/>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6" name="Google Shape;22276;p10"/>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7" name="Google Shape;22277;p10"/>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8" name="Google Shape;22278;p10"/>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9" name="Google Shape;22279;p10"/>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0" name="Google Shape;22280;p10"/>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1" name="Google Shape;22281;p10"/>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2" name="Google Shape;22282;p10"/>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3" name="Google Shape;22283;p10"/>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4" name="Google Shape;22284;p10"/>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5" name="Google Shape;22285;p10"/>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6" name="Google Shape;22286;p10"/>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7" name="Google Shape;22287;p10"/>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8" name="Google Shape;22288;p10"/>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9" name="Google Shape;22289;p10"/>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0" name="Google Shape;22290;p10"/>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1" name="Google Shape;22291;p10"/>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2" name="Google Shape;22292;p10"/>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3" name="Google Shape;22293;p10"/>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4" name="Google Shape;22294;p10"/>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5" name="Google Shape;22295;p10"/>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6" name="Google Shape;22296;p10"/>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7" name="Google Shape;22297;p10"/>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8" name="Google Shape;22298;p10"/>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9" name="Google Shape;22299;p10"/>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0" name="Google Shape;22300;p10"/>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1" name="Google Shape;22301;p10"/>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2" name="Google Shape;22302;p10"/>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3" name="Google Shape;22303;p10"/>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4" name="Google Shape;22304;p10"/>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5" name="Google Shape;22305;p10"/>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6" name="Google Shape;22306;p10"/>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7" name="Google Shape;22307;p10"/>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8" name="Google Shape;22308;p10"/>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9" name="Google Shape;22309;p10"/>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0" name="Google Shape;22310;p10"/>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1" name="Google Shape;22311;p10"/>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2" name="Google Shape;22312;p10"/>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3" name="Google Shape;22313;p10"/>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4" name="Google Shape;22314;p10"/>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5" name="Google Shape;22315;p10"/>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6" name="Google Shape;22316;p10"/>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7" name="Google Shape;22317;p10"/>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8" name="Google Shape;22318;p10"/>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9" name="Google Shape;22319;p10"/>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0" name="Google Shape;22320;p10"/>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1" name="Google Shape;22321;p10"/>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2" name="Google Shape;22322;p10"/>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3" name="Google Shape;22323;p10"/>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4" name="Google Shape;22324;p10"/>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5" name="Google Shape;22325;p10"/>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6" name="Google Shape;22326;p10"/>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7" name="Google Shape;22327;p10"/>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8" name="Google Shape;22328;p10"/>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9" name="Google Shape;22329;p10"/>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0" name="Google Shape;22330;p10"/>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1" name="Google Shape;22331;p10"/>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2" name="Google Shape;22332;p10"/>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3" name="Google Shape;22333;p10"/>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4" name="Google Shape;22334;p10"/>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5" name="Google Shape;22335;p10"/>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6" name="Google Shape;22336;p10"/>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7" name="Google Shape;22337;p10"/>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8" name="Google Shape;22338;p10"/>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9" name="Google Shape;22339;p10"/>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0" name="Google Shape;22340;p10"/>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1" name="Google Shape;22341;p10"/>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2" name="Google Shape;22342;p10"/>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3" name="Google Shape;22343;p10"/>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4" name="Google Shape;22344;p10"/>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5" name="Google Shape;22345;p10"/>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6" name="Google Shape;22346;p10"/>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7" name="Google Shape;22347;p10"/>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8" name="Google Shape;22348;p10"/>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9" name="Google Shape;22349;p10"/>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0" name="Google Shape;22350;p10"/>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1" name="Google Shape;22351;p10"/>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2" name="Google Shape;22352;p10"/>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3" name="Google Shape;22353;p10"/>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4" name="Google Shape;22354;p10"/>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5" name="Google Shape;22355;p10"/>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6" name="Google Shape;22356;p10"/>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7" name="Google Shape;22357;p10"/>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8" name="Google Shape;22358;p10"/>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9" name="Google Shape;22359;p10"/>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0" name="Google Shape;22360;p10"/>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1" name="Google Shape;22361;p10"/>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2" name="Google Shape;22362;p10"/>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3" name="Google Shape;22363;p10"/>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4" name="Google Shape;22364;p10"/>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5" name="Google Shape;22365;p10"/>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6" name="Google Shape;22366;p10"/>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7" name="Google Shape;22367;p10"/>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8" name="Google Shape;22368;p10"/>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9" name="Google Shape;22369;p10"/>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0" name="Google Shape;22370;p10"/>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1" name="Google Shape;22371;p10"/>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2" name="Google Shape;22372;p10"/>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3" name="Google Shape;22373;p10"/>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4" name="Google Shape;22374;p10"/>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5" name="Google Shape;22375;p10"/>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6" name="Google Shape;22376;p10"/>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7" name="Google Shape;22377;p10"/>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8" name="Google Shape;22378;p10"/>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9" name="Google Shape;22379;p10"/>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0" name="Google Shape;22380;p10"/>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1" name="Google Shape;22381;p10"/>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2" name="Google Shape;22382;p10"/>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3" name="Google Shape;22383;p10"/>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4" name="Google Shape;22384;p10"/>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5" name="Google Shape;22385;p10"/>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6" name="Google Shape;22386;p10"/>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7" name="Google Shape;22387;p10"/>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8" name="Google Shape;22388;p10"/>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9" name="Google Shape;22389;p10"/>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0" name="Google Shape;22390;p10"/>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1" name="Google Shape;22391;p10"/>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2" name="Google Shape;22392;p10"/>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3" name="Google Shape;22393;p10"/>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4" name="Google Shape;22394;p10"/>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5" name="Google Shape;22395;p10"/>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6" name="Google Shape;22396;p10"/>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7" name="Google Shape;22397;p10"/>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8" name="Google Shape;22398;p10"/>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9" name="Google Shape;22399;p10"/>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0" name="Google Shape;22400;p10"/>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1" name="Google Shape;22401;p10"/>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2" name="Google Shape;22402;p10"/>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3" name="Google Shape;22403;p10"/>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4" name="Google Shape;22404;p10"/>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5" name="Google Shape;22405;p10"/>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6" name="Google Shape;22406;p10"/>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7" name="Google Shape;22407;p10"/>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8" name="Google Shape;22408;p10"/>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9" name="Google Shape;22409;p10"/>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0" name="Google Shape;22410;p10"/>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1" name="Google Shape;22411;p10"/>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2" name="Google Shape;22412;p10"/>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3" name="Google Shape;22413;p10"/>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4" name="Google Shape;22414;p10"/>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5" name="Google Shape;22415;p10"/>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6" name="Google Shape;22416;p10"/>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7" name="Google Shape;22417;p10"/>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8" name="Google Shape;22418;p10"/>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9" name="Google Shape;22419;p10"/>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0" name="Google Shape;22420;p10"/>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1" name="Google Shape;22421;p10"/>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2" name="Google Shape;22422;p10"/>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3" name="Google Shape;22423;p10"/>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4" name="Google Shape;22424;p10"/>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5" name="Google Shape;22425;p10"/>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6" name="Google Shape;22426;p10"/>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7" name="Google Shape;22427;p10"/>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8" name="Google Shape;22428;p10"/>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9" name="Google Shape;22429;p10"/>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0" name="Google Shape;22430;p10"/>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1" name="Google Shape;22431;p10"/>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2" name="Google Shape;22432;p10"/>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3" name="Google Shape;22433;p10"/>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4" name="Google Shape;22434;p10"/>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5" name="Google Shape;22435;p10"/>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6" name="Google Shape;22436;p10"/>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7" name="Google Shape;22437;p10"/>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8" name="Google Shape;22438;p10"/>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9" name="Google Shape;22439;p10"/>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0" name="Google Shape;22440;p10"/>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1" name="Google Shape;22441;p10"/>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2" name="Google Shape;22442;p10"/>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3" name="Google Shape;22443;p10"/>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4" name="Google Shape;22444;p10"/>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5" name="Google Shape;22445;p10"/>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6" name="Google Shape;22446;p10"/>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7" name="Google Shape;22447;p10"/>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8" name="Google Shape;22448;p10"/>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9" name="Google Shape;22449;p10"/>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0" name="Google Shape;22450;p10"/>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1" name="Google Shape;22451;p10"/>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2" name="Google Shape;22452;p10"/>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3" name="Google Shape;22453;p10"/>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4" name="Google Shape;22454;p10"/>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5" name="Google Shape;22455;p10"/>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6" name="Google Shape;22456;p10"/>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7" name="Google Shape;22457;p10"/>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8" name="Google Shape;22458;p10"/>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9" name="Google Shape;22459;p10"/>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0" name="Google Shape;22460;p10"/>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1" name="Google Shape;22461;p10"/>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2" name="Google Shape;22462;p10"/>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3" name="Google Shape;22463;p10"/>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4" name="Google Shape;22464;p10"/>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5" name="Google Shape;22465;p10"/>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6" name="Google Shape;22466;p10"/>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7" name="Google Shape;22467;p10"/>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8" name="Google Shape;22468;p10"/>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9" name="Google Shape;22469;p10"/>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0" name="Google Shape;22470;p10"/>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1" name="Google Shape;22471;p10"/>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2" name="Google Shape;22472;p10"/>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3" name="Google Shape;22473;p10"/>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4" name="Google Shape;22474;p10"/>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5" name="Google Shape;22475;p10"/>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6" name="Google Shape;22476;p10"/>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7" name="Google Shape;22477;p10"/>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8" name="Google Shape;22478;p10"/>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9" name="Google Shape;22479;p10"/>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0" name="Google Shape;22480;p10"/>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1" name="Google Shape;22481;p10"/>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2" name="Google Shape;22482;p10"/>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3" name="Google Shape;22483;p10"/>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4" name="Google Shape;22484;p10"/>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5" name="Google Shape;22485;p10"/>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6" name="Google Shape;22486;p10"/>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7" name="Google Shape;22487;p10"/>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8" name="Google Shape;22488;p10"/>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9" name="Google Shape;22489;p10"/>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0" name="Google Shape;22490;p10"/>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1" name="Google Shape;22491;p10"/>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2" name="Google Shape;22492;p10"/>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3" name="Google Shape;22493;p10"/>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4" name="Google Shape;22494;p10"/>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5" name="Google Shape;22495;p10"/>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6" name="Google Shape;22496;p10"/>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7" name="Google Shape;22497;p10"/>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8" name="Google Shape;22498;p10"/>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9" name="Google Shape;22499;p10"/>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0" name="Google Shape;22500;p10"/>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1" name="Google Shape;22501;p10"/>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2" name="Google Shape;22502;p10"/>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3" name="Google Shape;22503;p10"/>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4" name="Google Shape;22504;p10"/>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5" name="Google Shape;22505;p10"/>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6" name="Google Shape;22506;p10"/>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7" name="Google Shape;22507;p10"/>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8" name="Google Shape;22508;p10"/>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9" name="Google Shape;22509;p10"/>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0" name="Google Shape;22510;p10"/>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1" name="Google Shape;22511;p10"/>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2" name="Google Shape;22512;p10"/>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3" name="Google Shape;22513;p10"/>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4" name="Google Shape;22514;p10"/>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5" name="Google Shape;22515;p10"/>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6" name="Google Shape;22516;p10"/>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7" name="Google Shape;22517;p10"/>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8" name="Google Shape;22518;p10"/>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9" name="Google Shape;22519;p10"/>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0" name="Google Shape;22520;p10"/>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1" name="Google Shape;22521;p10"/>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2" name="Google Shape;22522;p10"/>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3" name="Google Shape;22523;p10"/>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4" name="Google Shape;22524;p10"/>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5" name="Google Shape;22525;p10"/>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6" name="Google Shape;22526;p10"/>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7" name="Google Shape;22527;p10"/>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8" name="Google Shape;22528;p10"/>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9" name="Google Shape;22529;p10"/>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0" name="Google Shape;22530;p10"/>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1" name="Google Shape;22531;p10"/>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2" name="Google Shape;22532;p10"/>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3" name="Google Shape;22533;p10"/>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4" name="Google Shape;22534;p10"/>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5" name="Google Shape;22535;p10"/>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6" name="Google Shape;22536;p10"/>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7" name="Google Shape;22537;p10"/>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8" name="Google Shape;22538;p10"/>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9" name="Google Shape;22539;p10"/>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0" name="Google Shape;22540;p10"/>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1" name="Google Shape;22541;p10"/>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2" name="Google Shape;22542;p10"/>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3" name="Google Shape;22543;p10"/>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4" name="Google Shape;22544;p10"/>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5" name="Google Shape;22545;p10"/>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6" name="Google Shape;22546;p10"/>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7" name="Google Shape;22547;p10"/>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8" name="Google Shape;22548;p10"/>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9" name="Google Shape;22549;p10"/>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0" name="Google Shape;22550;p10"/>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1" name="Google Shape;22551;p10"/>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2" name="Google Shape;22552;p10"/>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3" name="Google Shape;22553;p10"/>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4" name="Google Shape;22554;p10"/>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5" name="Google Shape;22555;p10"/>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6" name="Google Shape;22556;p10"/>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7" name="Google Shape;22557;p10"/>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8" name="Google Shape;22558;p10"/>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9" name="Google Shape;22559;p10"/>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0" name="Google Shape;22560;p10"/>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1" name="Google Shape;22561;p10"/>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2" name="Google Shape;22562;p10"/>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3" name="Google Shape;22563;p10"/>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4" name="Google Shape;22564;p10"/>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5" name="Google Shape;22565;p10"/>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6" name="Google Shape;22566;p10"/>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7" name="Google Shape;22567;p10"/>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8" name="Google Shape;22568;p10"/>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9" name="Google Shape;22569;p10"/>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0" name="Google Shape;22570;p10"/>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1" name="Google Shape;22571;p10"/>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2" name="Google Shape;22572;p10"/>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3" name="Google Shape;22573;p10"/>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4" name="Google Shape;22574;p10"/>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5" name="Google Shape;22575;p10"/>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6" name="Google Shape;22576;p10"/>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7" name="Google Shape;22577;p10"/>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8" name="Google Shape;22578;p10"/>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9" name="Google Shape;22579;p10"/>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0" name="Google Shape;22580;p10"/>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1" name="Google Shape;22581;p10"/>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2" name="Google Shape;22582;p10"/>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3" name="Google Shape;22583;p10"/>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4" name="Google Shape;22584;p10"/>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5" name="Google Shape;22585;p10"/>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6" name="Google Shape;22586;p10"/>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7" name="Google Shape;22587;p10"/>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8" name="Google Shape;22588;p10"/>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9" name="Google Shape;22589;p10"/>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0" name="Google Shape;22590;p10"/>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1" name="Google Shape;22591;p10"/>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2" name="Google Shape;22592;p10"/>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3" name="Google Shape;22593;p10"/>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4" name="Google Shape;22594;p10"/>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5" name="Google Shape;22595;p10"/>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6" name="Google Shape;22596;p10"/>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7" name="Google Shape;22597;p10"/>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8" name="Google Shape;22598;p10"/>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9" name="Google Shape;22599;p10"/>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0" name="Google Shape;22600;p10"/>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1" name="Google Shape;22601;p10"/>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2" name="Google Shape;22602;p10"/>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3" name="Google Shape;22603;p10"/>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4" name="Google Shape;22604;p10"/>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5" name="Google Shape;22605;p10"/>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6" name="Google Shape;22606;p10"/>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7" name="Google Shape;22607;p10"/>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8" name="Google Shape;22608;p10"/>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9" name="Google Shape;22609;p10"/>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0" name="Google Shape;22610;p10"/>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1" name="Google Shape;22611;p10"/>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2" name="Google Shape;22612;p10"/>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3" name="Google Shape;22613;p10"/>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4" name="Google Shape;22614;p10"/>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5" name="Google Shape;22615;p10"/>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6" name="Google Shape;22616;p10"/>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7" name="Google Shape;22617;p10"/>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8" name="Google Shape;22618;p10"/>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9" name="Google Shape;22619;p10"/>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0" name="Google Shape;22620;p10"/>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1" name="Google Shape;22621;p10"/>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2" name="Google Shape;22622;p10"/>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3" name="Google Shape;22623;p10"/>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4" name="Google Shape;22624;p10"/>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5" name="Google Shape;22625;p10"/>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6" name="Google Shape;22626;p10"/>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7" name="Google Shape;22627;p10"/>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8" name="Google Shape;22628;p10"/>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9" name="Google Shape;22629;p10"/>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0" name="Google Shape;22630;p10"/>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1" name="Google Shape;22631;p10"/>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2" name="Google Shape;22632;p10"/>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3" name="Google Shape;22633;p10"/>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4" name="Google Shape;22634;p10"/>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5" name="Google Shape;22635;p10"/>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6" name="Google Shape;22636;p10"/>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7" name="Google Shape;22637;p10"/>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8" name="Google Shape;22638;p10"/>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9" name="Google Shape;22639;p10"/>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0" name="Google Shape;22640;p10"/>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1" name="Google Shape;22641;p10"/>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2" name="Google Shape;22642;p10"/>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3" name="Google Shape;22643;p10"/>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4" name="Google Shape;22644;p10"/>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5" name="Google Shape;22645;p10"/>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6" name="Google Shape;22646;p10"/>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7" name="Google Shape;22647;p10"/>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8" name="Google Shape;22648;p10"/>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9" name="Google Shape;22649;p10"/>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0" name="Google Shape;22650;p10"/>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1" name="Google Shape;22651;p10"/>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2" name="Google Shape;22652;p10"/>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3" name="Google Shape;22653;p10"/>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4" name="Google Shape;22654;p10"/>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5" name="Google Shape;22655;p10"/>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6" name="Google Shape;22656;p10"/>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7" name="Google Shape;22657;p10"/>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8" name="Google Shape;22658;p10"/>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9" name="Google Shape;22659;p10"/>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0" name="Google Shape;22660;p10"/>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1" name="Google Shape;22661;p10"/>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2" name="Google Shape;22662;p10"/>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3" name="Google Shape;22663;p10"/>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4" name="Google Shape;22664;p10"/>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5" name="Google Shape;22665;p10"/>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6" name="Google Shape;22666;p10"/>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7" name="Google Shape;22667;p10"/>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8" name="Google Shape;22668;p10"/>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9" name="Google Shape;22669;p10"/>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0" name="Google Shape;22670;p10"/>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1" name="Google Shape;22671;p10"/>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2" name="Google Shape;22672;p10"/>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3" name="Google Shape;22673;p10"/>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4" name="Google Shape;22674;p10"/>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5" name="Google Shape;22675;p10"/>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6" name="Google Shape;22676;p10"/>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7" name="Google Shape;22677;p10"/>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8" name="Google Shape;22678;p10"/>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9" name="Google Shape;22679;p10"/>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0" name="Google Shape;22680;p10"/>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1" name="Google Shape;22681;p10"/>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2" name="Google Shape;22682;p10"/>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3" name="Google Shape;22683;p10"/>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4" name="Google Shape;22684;p10"/>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5" name="Google Shape;22685;p10"/>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6" name="Google Shape;22686;p10"/>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7" name="Google Shape;22687;p10"/>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8" name="Google Shape;22688;p10"/>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9" name="Google Shape;22689;p10"/>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0" name="Google Shape;22690;p10"/>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1" name="Google Shape;22691;p10"/>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2" name="Google Shape;22692;p10"/>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3" name="Google Shape;22693;p10"/>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4" name="Google Shape;22694;p10"/>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5" name="Google Shape;22695;p10"/>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6" name="Google Shape;22696;p10"/>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7" name="Google Shape;22697;p10"/>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8" name="Google Shape;22698;p10"/>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9" name="Google Shape;22699;p10"/>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0" name="Google Shape;22700;p10"/>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1" name="Google Shape;22701;p10"/>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2" name="Google Shape;22702;p10"/>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3" name="Google Shape;22703;p10"/>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4" name="Google Shape;22704;p10"/>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5" name="Google Shape;22705;p10"/>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6" name="Google Shape;22706;p10"/>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7" name="Google Shape;22707;p10"/>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8" name="Google Shape;22708;p10"/>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9" name="Google Shape;22709;p10"/>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0" name="Google Shape;22710;p10"/>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1" name="Google Shape;22711;p10"/>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2" name="Google Shape;22712;p10"/>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3" name="Google Shape;22713;p10"/>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4" name="Google Shape;22714;p10"/>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5" name="Google Shape;22715;p10"/>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6" name="Google Shape;22716;p10"/>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7" name="Google Shape;22717;p10"/>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8" name="Google Shape;22718;p10"/>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9" name="Google Shape;22719;p10"/>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0" name="Google Shape;22720;p10"/>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1" name="Google Shape;22721;p10"/>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2" name="Google Shape;22722;p10"/>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3" name="Google Shape;22723;p10"/>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4" name="Google Shape;22724;p10"/>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5" name="Google Shape;22725;p10"/>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6" name="Google Shape;22726;p10"/>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7" name="Google Shape;22727;p10"/>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8" name="Google Shape;22728;p10"/>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9" name="Google Shape;22729;p10"/>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0" name="Google Shape;22730;p10"/>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1" name="Google Shape;22731;p10"/>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2" name="Google Shape;22732;p10"/>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3" name="Google Shape;22733;p10"/>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4" name="Google Shape;22734;p10"/>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5" name="Google Shape;22735;p10"/>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6" name="Google Shape;22736;p10"/>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7" name="Google Shape;22737;p10"/>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8" name="Google Shape;22738;p10"/>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9" name="Google Shape;22739;p10"/>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0" name="Google Shape;22740;p10"/>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1" name="Google Shape;22741;p10"/>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2" name="Google Shape;22742;p10"/>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3" name="Google Shape;22743;p10"/>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4" name="Google Shape;22744;p10"/>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5" name="Google Shape;22745;p10"/>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6" name="Google Shape;22746;p10"/>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7" name="Google Shape;22747;p10"/>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8" name="Google Shape;22748;p10"/>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9" name="Google Shape;22749;p10"/>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0" name="Google Shape;22750;p10"/>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1" name="Google Shape;22751;p10"/>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2" name="Google Shape;22752;p10"/>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3" name="Google Shape;22753;p10"/>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4" name="Google Shape;22754;p10"/>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5" name="Google Shape;22755;p10"/>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6" name="Google Shape;22756;p10"/>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7" name="Google Shape;22757;p10"/>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8" name="Google Shape;22758;p10"/>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9" name="Google Shape;22759;p10"/>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0" name="Google Shape;22760;p10"/>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1" name="Google Shape;22761;p10"/>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2" name="Google Shape;22762;p10"/>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3" name="Google Shape;22763;p10"/>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4" name="Google Shape;22764;p10"/>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5" name="Google Shape;22765;p10"/>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6" name="Google Shape;22766;p10"/>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7" name="Google Shape;22767;p10"/>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8" name="Google Shape;22768;p10"/>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9" name="Google Shape;22769;p10"/>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0" name="Google Shape;22770;p10"/>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1" name="Google Shape;22771;p10"/>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2" name="Google Shape;22772;p10"/>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3" name="Google Shape;22773;p10"/>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4" name="Google Shape;22774;p10"/>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5" name="Google Shape;22775;p10"/>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6" name="Google Shape;22776;p10"/>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7" name="Google Shape;22777;p10"/>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8" name="Google Shape;22778;p10"/>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9" name="Google Shape;22779;p10"/>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0" name="Google Shape;22780;p10"/>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1" name="Google Shape;22781;p10"/>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2" name="Google Shape;22782;p10"/>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3" name="Google Shape;22783;p10"/>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4" name="Google Shape;22784;p10"/>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5" name="Google Shape;22785;p10"/>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6" name="Google Shape;22786;p10"/>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7" name="Google Shape;22787;p10"/>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8" name="Google Shape;22788;p10"/>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9" name="Google Shape;22789;p10"/>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0" name="Google Shape;22790;p10"/>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1" name="Google Shape;22791;p10"/>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2" name="Google Shape;22792;p10"/>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3" name="Google Shape;22793;p10"/>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4" name="Google Shape;22794;p10"/>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5" name="Google Shape;22795;p10"/>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6" name="Google Shape;22796;p10"/>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7" name="Google Shape;22797;p10"/>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8" name="Google Shape;22798;p10"/>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9" name="Google Shape;22799;p10"/>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0" name="Google Shape;22800;p10"/>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1" name="Google Shape;22801;p10"/>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2" name="Google Shape;22802;p10"/>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3" name="Google Shape;22803;p10"/>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4" name="Google Shape;22804;p10"/>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5" name="Google Shape;22805;p10"/>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6" name="Google Shape;22806;p10"/>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7" name="Google Shape;22807;p10"/>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8" name="Google Shape;22808;p10"/>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9" name="Google Shape;22809;p10"/>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0" name="Google Shape;22810;p10"/>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1" name="Google Shape;22811;p10"/>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2" name="Google Shape;22812;p10"/>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3" name="Google Shape;22813;p10"/>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4" name="Google Shape;22814;p10"/>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5" name="Google Shape;22815;p10"/>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6" name="Google Shape;22816;p10"/>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7" name="Google Shape;22817;p10"/>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8" name="Google Shape;22818;p10"/>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9" name="Google Shape;22819;p10"/>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0" name="Google Shape;22820;p10"/>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1" name="Google Shape;22821;p10"/>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2" name="Google Shape;22822;p10"/>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3" name="Google Shape;22823;p10"/>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4" name="Google Shape;22824;p10"/>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5" name="Google Shape;22825;p10"/>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6" name="Google Shape;22826;p10"/>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7" name="Google Shape;22827;p10"/>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8" name="Google Shape;22828;p10"/>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9" name="Google Shape;22829;p10"/>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0" name="Google Shape;22830;p10"/>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1" name="Google Shape;22831;p10"/>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2" name="Google Shape;22832;p10"/>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3" name="Google Shape;22833;p10"/>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4" name="Google Shape;22834;p10"/>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5" name="Google Shape;22835;p10"/>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6" name="Google Shape;22836;p10"/>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7" name="Google Shape;22837;p10"/>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8" name="Google Shape;22838;p10"/>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9" name="Google Shape;22839;p10"/>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0" name="Google Shape;22840;p10"/>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1" name="Google Shape;22841;p10"/>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2" name="Google Shape;22842;p10"/>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3" name="Google Shape;22843;p10"/>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4" name="Google Shape;22844;p10"/>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5" name="Google Shape;22845;p10"/>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6" name="Google Shape;22846;p10"/>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7" name="Google Shape;22847;p10"/>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8" name="Google Shape;22848;p10"/>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9" name="Google Shape;22849;p10"/>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0" name="Google Shape;22850;p10"/>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1" name="Google Shape;22851;p10"/>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2" name="Google Shape;22852;p10"/>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3" name="Google Shape;22853;p10"/>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4" name="Google Shape;22854;p10"/>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5" name="Google Shape;22855;p10"/>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6" name="Google Shape;22856;p10"/>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7" name="Google Shape;22857;p10"/>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8" name="Google Shape;22858;p10"/>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9" name="Google Shape;22859;p10"/>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0" name="Google Shape;22860;p10"/>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1" name="Google Shape;22861;p10"/>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2" name="Google Shape;22862;p10"/>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3" name="Google Shape;22863;p10"/>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4" name="Google Shape;22864;p10"/>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5" name="Google Shape;22865;p10"/>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6" name="Google Shape;22866;p10"/>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7" name="Google Shape;22867;p10"/>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8" name="Google Shape;22868;p10"/>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9" name="Google Shape;22869;p10"/>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0" name="Google Shape;22870;p10"/>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1" name="Google Shape;22871;p10"/>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2" name="Google Shape;22872;p10"/>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3" name="Google Shape;22873;p10"/>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4" name="Google Shape;22874;p10"/>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5" name="Google Shape;22875;p10"/>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6" name="Google Shape;22876;p10"/>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7" name="Google Shape;22877;p10"/>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8" name="Google Shape;22878;p10"/>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9" name="Google Shape;22879;p10"/>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0" name="Google Shape;22880;p10"/>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1" name="Google Shape;22881;p10"/>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2" name="Google Shape;22882;p10"/>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3" name="Google Shape;22883;p10"/>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4" name="Google Shape;22884;p10"/>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5" name="Google Shape;22885;p10"/>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6" name="Google Shape;22886;p10"/>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7" name="Google Shape;22887;p10"/>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8" name="Google Shape;22888;p10"/>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9" name="Google Shape;22889;p10"/>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0" name="Google Shape;22890;p10"/>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1" name="Google Shape;22891;p10"/>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2" name="Google Shape;22892;p10"/>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3" name="Google Shape;22893;p10"/>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4" name="Google Shape;22894;p10"/>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5" name="Google Shape;22895;p10"/>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6" name="Google Shape;22896;p10"/>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7" name="Google Shape;22897;p10"/>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8" name="Google Shape;22898;p10"/>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9" name="Google Shape;22899;p10"/>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0" name="Google Shape;22900;p10"/>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1" name="Google Shape;22901;p10"/>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2" name="Google Shape;22902;p10"/>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3" name="Google Shape;22903;p10"/>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4" name="Google Shape;22904;p10"/>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5" name="Google Shape;22905;p10"/>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6" name="Google Shape;22906;p10"/>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7" name="Google Shape;22907;p10"/>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8" name="Google Shape;22908;p10"/>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9" name="Google Shape;22909;p10"/>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0" name="Google Shape;22910;p10"/>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1" name="Google Shape;22911;p10"/>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2" name="Google Shape;22912;p10"/>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3" name="Google Shape;22913;p10"/>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4" name="Google Shape;22914;p10"/>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5" name="Google Shape;22915;p10"/>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6" name="Google Shape;22916;p10"/>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7" name="Google Shape;22917;p10"/>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8" name="Google Shape;22918;p10"/>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9" name="Google Shape;22919;p10"/>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0" name="Google Shape;22920;p10"/>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1" name="Google Shape;22921;p10"/>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2" name="Google Shape;22922;p10"/>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3" name="Google Shape;22923;p10"/>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4" name="Google Shape;22924;p10"/>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5" name="Google Shape;22925;p10"/>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6" name="Google Shape;22926;p10"/>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7" name="Google Shape;22927;p10"/>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8" name="Google Shape;22928;p10"/>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9" name="Google Shape;22929;p10"/>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0" name="Google Shape;22930;p10"/>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1" name="Google Shape;22931;p10"/>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2" name="Google Shape;22932;p10"/>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3" name="Google Shape;22933;p10"/>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4" name="Google Shape;22934;p10"/>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5" name="Google Shape;22935;p10"/>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6" name="Google Shape;22936;p10"/>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7" name="Google Shape;22937;p10"/>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8" name="Google Shape;22938;p10"/>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9" name="Google Shape;22939;p10"/>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0" name="Google Shape;22940;p10"/>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1" name="Google Shape;22941;p10"/>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2" name="Google Shape;22942;p10"/>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3" name="Google Shape;22943;p10"/>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4" name="Google Shape;22944;p10"/>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5" name="Google Shape;22945;p10"/>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6" name="Google Shape;22946;p10"/>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7" name="Google Shape;22947;p10"/>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8" name="Google Shape;22948;p10"/>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9" name="Google Shape;22949;p10"/>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0" name="Google Shape;22950;p10"/>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1" name="Google Shape;22951;p10"/>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2" name="Google Shape;22952;p10"/>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3" name="Google Shape;22953;p10"/>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4" name="Google Shape;22954;p10"/>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5" name="Google Shape;22955;p10"/>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6" name="Google Shape;22956;p10"/>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7" name="Google Shape;22957;p10"/>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8" name="Google Shape;22958;p10"/>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9" name="Google Shape;22959;p10"/>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0" name="Google Shape;22960;p10"/>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1" name="Google Shape;22961;p10"/>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2" name="Google Shape;22962;p10"/>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3" name="Google Shape;22963;p10"/>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4" name="Google Shape;22964;p10"/>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5" name="Google Shape;22965;p10"/>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6" name="Google Shape;22966;p10"/>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7" name="Google Shape;22967;p10"/>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8" name="Google Shape;22968;p10"/>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9" name="Google Shape;22969;p10"/>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0" name="Google Shape;22970;p10"/>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1" name="Google Shape;22971;p10"/>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2" name="Google Shape;22972;p10"/>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3" name="Google Shape;22973;p10"/>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4" name="Google Shape;22974;p10"/>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5" name="Google Shape;22975;p10"/>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6" name="Google Shape;22976;p10"/>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7" name="Google Shape;22977;p10"/>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8" name="Google Shape;22978;p10"/>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9" name="Google Shape;22979;p10"/>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0" name="Google Shape;22980;p10"/>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1" name="Google Shape;22981;p10"/>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2" name="Google Shape;22982;p10"/>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3" name="Google Shape;22983;p10"/>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4" name="Google Shape;22984;p10"/>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5" name="Google Shape;22985;p10"/>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6" name="Google Shape;22986;p10"/>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7" name="Google Shape;22987;p10"/>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8" name="Google Shape;22988;p10"/>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9" name="Google Shape;22989;p10"/>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0" name="Google Shape;22990;p10"/>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1" name="Google Shape;22991;p10"/>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2" name="Google Shape;22992;p10"/>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3" name="Google Shape;22993;p10"/>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4" name="Google Shape;22994;p10"/>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5" name="Google Shape;22995;p10"/>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6" name="Google Shape;22996;p10"/>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7" name="Google Shape;22997;p10"/>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8" name="Google Shape;22998;p10"/>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9" name="Google Shape;22999;p10"/>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0" name="Google Shape;23000;p10"/>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1" name="Google Shape;23001;p10"/>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2" name="Google Shape;23002;p10"/>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3" name="Google Shape;23003;p10"/>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4" name="Google Shape;23004;p10"/>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5" name="Google Shape;23005;p10"/>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6" name="Google Shape;23006;p10"/>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7" name="Google Shape;23007;p10"/>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8" name="Google Shape;23008;p10"/>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9" name="Google Shape;23009;p10"/>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0" name="Google Shape;23010;p10"/>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1" name="Google Shape;23011;p10"/>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2" name="Google Shape;23012;p10"/>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3" name="Google Shape;23013;p10"/>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4" name="Google Shape;23014;p10"/>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5" name="Google Shape;23015;p10"/>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6" name="Google Shape;23016;p10"/>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7" name="Google Shape;23017;p10"/>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8" name="Google Shape;23018;p10"/>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9" name="Google Shape;23019;p10"/>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0" name="Google Shape;23020;p10"/>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1" name="Google Shape;23021;p10"/>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2" name="Google Shape;23022;p10"/>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3" name="Google Shape;23023;p10"/>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4" name="Google Shape;23024;p10"/>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5" name="Google Shape;23025;p10"/>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6" name="Google Shape;23026;p10"/>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7" name="Google Shape;23027;p10"/>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8" name="Google Shape;23028;p10"/>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9" name="Google Shape;23029;p10"/>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0" name="Google Shape;23030;p10"/>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1" name="Google Shape;23031;p10"/>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2" name="Google Shape;23032;p10"/>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3" name="Google Shape;23033;p10"/>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4" name="Google Shape;23034;p10"/>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5" name="Google Shape;23035;p10"/>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6" name="Google Shape;23036;p10"/>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7" name="Google Shape;23037;p10"/>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8" name="Google Shape;23038;p10"/>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9" name="Google Shape;23039;p10"/>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0" name="Google Shape;23040;p10"/>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1" name="Google Shape;23041;p10"/>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2" name="Google Shape;23042;p10"/>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3" name="Google Shape;23043;p10"/>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4" name="Google Shape;23044;p10"/>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5" name="Google Shape;23045;p10"/>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6" name="Google Shape;23046;p10"/>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7" name="Google Shape;23047;p10"/>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8" name="Google Shape;23048;p10"/>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9" name="Google Shape;23049;p10"/>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0" name="Google Shape;23050;p10"/>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1" name="Google Shape;23051;p10"/>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2" name="Google Shape;23052;p10"/>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3" name="Google Shape;23053;p10"/>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4" name="Google Shape;23054;p10"/>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5" name="Google Shape;23055;p10"/>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6" name="Google Shape;23056;p10"/>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7" name="Google Shape;23057;p10"/>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8" name="Google Shape;23058;p10"/>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9" name="Google Shape;23059;p10"/>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0" name="Google Shape;23060;p10"/>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1" name="Google Shape;23061;p10"/>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2" name="Google Shape;23062;p10"/>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3" name="Google Shape;23063;p10"/>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4" name="Google Shape;23064;p10"/>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5" name="Google Shape;23065;p10"/>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6" name="Google Shape;23066;p10"/>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7" name="Google Shape;23067;p10"/>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8" name="Google Shape;23068;p10"/>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9" name="Google Shape;23069;p10"/>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0" name="Google Shape;23070;p10"/>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1" name="Google Shape;23071;p10"/>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2" name="Google Shape;23072;p10"/>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3" name="Google Shape;23073;p10"/>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4" name="Google Shape;23074;p10"/>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5" name="Google Shape;23075;p10"/>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6" name="Google Shape;23076;p10"/>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7" name="Google Shape;23077;p10"/>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8" name="Google Shape;23078;p10"/>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9" name="Google Shape;23079;p10"/>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0" name="Google Shape;23080;p10"/>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1" name="Google Shape;23081;p10"/>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2" name="Google Shape;23082;p10"/>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3" name="Google Shape;23083;p10"/>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4" name="Google Shape;23084;p10"/>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5" name="Google Shape;23085;p10"/>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6" name="Google Shape;23086;p10"/>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7" name="Google Shape;23087;p10"/>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8" name="Google Shape;23088;p10"/>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9" name="Google Shape;23089;p10"/>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0" name="Google Shape;23090;p10"/>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1" name="Google Shape;23091;p10"/>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2" name="Google Shape;23092;p10"/>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3" name="Google Shape;23093;p10"/>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4" name="Google Shape;23094;p10"/>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5" name="Google Shape;23095;p10"/>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6" name="Google Shape;23096;p10"/>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7" name="Google Shape;23097;p10"/>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8" name="Google Shape;23098;p10"/>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9" name="Google Shape;23099;p10"/>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0" name="Google Shape;23100;p10"/>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1" name="Google Shape;23101;p10"/>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2" name="Google Shape;23102;p10"/>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3" name="Google Shape;23103;p10"/>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4" name="Google Shape;23104;p10"/>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5" name="Google Shape;23105;p10"/>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6" name="Google Shape;23106;p10"/>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7" name="Google Shape;23107;p10"/>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8" name="Google Shape;23108;p10"/>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9" name="Google Shape;23109;p10"/>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0" name="Google Shape;23110;p10"/>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1" name="Google Shape;23111;p10"/>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2" name="Google Shape;23112;p10"/>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3" name="Google Shape;23113;p10"/>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4" name="Google Shape;23114;p10"/>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5" name="Google Shape;23115;p10"/>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6" name="Google Shape;23116;p10"/>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7" name="Google Shape;23117;p10"/>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8" name="Google Shape;23118;p10"/>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9" name="Google Shape;23119;p10"/>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0" name="Google Shape;23120;p10"/>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1" name="Google Shape;23121;p10"/>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2" name="Google Shape;23122;p10"/>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3" name="Google Shape;23123;p10"/>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4" name="Google Shape;23124;p10"/>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5" name="Google Shape;23125;p10"/>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6" name="Google Shape;23126;p10"/>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7" name="Google Shape;23127;p10"/>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8" name="Google Shape;23128;p10"/>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9" name="Google Shape;23129;p10"/>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0" name="Google Shape;23130;p10"/>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1" name="Google Shape;23131;p10"/>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2" name="Google Shape;23132;p10"/>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3" name="Google Shape;23133;p10"/>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4" name="Google Shape;23134;p10"/>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5" name="Google Shape;23135;p10"/>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6" name="Google Shape;23136;p10"/>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7" name="Google Shape;23137;p10"/>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8" name="Google Shape;23138;p10"/>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9" name="Google Shape;23139;p10"/>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0" name="Google Shape;23140;p10"/>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1" name="Google Shape;23141;p10"/>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2" name="Google Shape;23142;p10"/>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3" name="Google Shape;23143;p10"/>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4" name="Google Shape;23144;p10"/>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5" name="Google Shape;23145;p10"/>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6" name="Google Shape;23146;p10"/>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7" name="Google Shape;23147;p10"/>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8" name="Google Shape;23148;p10"/>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9" name="Google Shape;23149;p10"/>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0" name="Google Shape;23150;p10"/>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1" name="Google Shape;23151;p10"/>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2" name="Google Shape;23152;p10"/>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3" name="Google Shape;23153;p10"/>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4" name="Google Shape;23154;p10"/>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5" name="Google Shape;23155;p10"/>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6" name="Google Shape;23156;p10"/>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7" name="Google Shape;23157;p10"/>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8" name="Google Shape;23158;p10"/>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9" name="Google Shape;23159;p10"/>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0" name="Google Shape;23160;p10"/>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1" name="Google Shape;23161;p10"/>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2" name="Google Shape;23162;p10"/>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3" name="Google Shape;23163;p10"/>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4" name="Google Shape;23164;p10"/>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5" name="Google Shape;23165;p10"/>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6" name="Google Shape;23166;p10"/>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7" name="Google Shape;23167;p10"/>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8" name="Google Shape;23168;p10"/>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9" name="Google Shape;23169;p10"/>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0" name="Google Shape;23170;p10"/>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1" name="Google Shape;23171;p10"/>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2" name="Google Shape;23172;p10"/>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3" name="Google Shape;23173;p10"/>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4" name="Google Shape;23174;p10"/>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5" name="Google Shape;23175;p10"/>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6" name="Google Shape;23176;p10"/>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7" name="Google Shape;23177;p10"/>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8" name="Google Shape;23178;p10"/>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9" name="Google Shape;23179;p10"/>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0" name="Google Shape;23180;p10"/>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1" name="Google Shape;23181;p10"/>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2" name="Google Shape;23182;p10"/>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3" name="Google Shape;23183;p10"/>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4" name="Google Shape;23184;p10"/>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5" name="Google Shape;23185;p10"/>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6" name="Google Shape;23186;p10"/>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7" name="Google Shape;23187;p10"/>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8" name="Google Shape;23188;p10"/>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9" name="Google Shape;23189;p10"/>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0" name="Google Shape;23190;p10"/>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1" name="Google Shape;23191;p10"/>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2" name="Google Shape;23192;p10"/>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3" name="Google Shape;23193;p10"/>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4" name="Google Shape;23194;p10"/>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5" name="Google Shape;23195;p10"/>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6" name="Google Shape;23196;p10"/>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7" name="Google Shape;23197;p10"/>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8" name="Google Shape;23198;p10"/>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9" name="Google Shape;23199;p10"/>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0" name="Google Shape;23200;p10"/>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1" name="Google Shape;23201;p10"/>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2" name="Google Shape;23202;p10"/>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3" name="Google Shape;23203;p10"/>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4" name="Google Shape;23204;p10"/>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5" name="Google Shape;23205;p10"/>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6" name="Google Shape;23206;p10"/>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7" name="Google Shape;23207;p10"/>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8" name="Google Shape;23208;p10"/>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9" name="Google Shape;23209;p10"/>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0" name="Google Shape;23210;p10"/>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1" name="Google Shape;23211;p10"/>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2" name="Google Shape;23212;p10"/>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3" name="Google Shape;23213;p10"/>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4" name="Google Shape;23214;p10"/>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5" name="Google Shape;23215;p10"/>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6" name="Google Shape;23216;p10"/>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7" name="Google Shape;23217;p10"/>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8" name="Google Shape;23218;p10"/>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9" name="Google Shape;23219;p10"/>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0" name="Google Shape;23220;p10"/>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1" name="Google Shape;23221;p10"/>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2" name="Google Shape;23222;p10"/>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3" name="Google Shape;23223;p10"/>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4" name="Google Shape;23224;p10"/>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5" name="Google Shape;23225;p10"/>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6" name="Google Shape;23226;p10"/>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7" name="Google Shape;23227;p10"/>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8" name="Google Shape;23228;p10"/>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9" name="Google Shape;23229;p10"/>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0" name="Google Shape;23230;p10"/>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1" name="Google Shape;23231;p10"/>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2" name="Google Shape;23232;p10"/>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3" name="Google Shape;23233;p10"/>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4" name="Google Shape;23234;p10"/>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5" name="Google Shape;23235;p10"/>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6" name="Google Shape;23236;p10"/>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7" name="Google Shape;23237;p10"/>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8" name="Google Shape;23238;p10"/>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9" name="Google Shape;23239;p10"/>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0" name="Google Shape;23240;p10"/>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1" name="Google Shape;23241;p10"/>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2" name="Google Shape;23242;p10"/>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3" name="Google Shape;23243;p10"/>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4" name="Google Shape;23244;p10"/>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5" name="Google Shape;23245;p10"/>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6" name="Google Shape;23246;p10"/>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7" name="Google Shape;23247;p10"/>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8" name="Google Shape;23248;p10"/>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9" name="Google Shape;23249;p10"/>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0" name="Google Shape;23250;p10"/>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1" name="Google Shape;23251;p10"/>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2" name="Google Shape;23252;p10"/>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3" name="Google Shape;23253;p10"/>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4" name="Google Shape;23254;p10"/>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5" name="Google Shape;23255;p10"/>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6" name="Google Shape;23256;p10"/>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7" name="Google Shape;23257;p10"/>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8" name="Google Shape;23258;p10"/>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9" name="Google Shape;23259;p10"/>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0" name="Google Shape;23260;p10"/>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1" name="Google Shape;23261;p10"/>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2" name="Google Shape;23262;p10"/>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3" name="Google Shape;23263;p10"/>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4" name="Google Shape;23264;p10"/>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5" name="Google Shape;23265;p10"/>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6" name="Google Shape;23266;p10"/>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7" name="Google Shape;23267;p10"/>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8" name="Google Shape;23268;p10"/>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9" name="Google Shape;23269;p10"/>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0" name="Google Shape;23270;p10"/>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1" name="Google Shape;23271;p10"/>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2" name="Google Shape;23272;p10"/>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3" name="Google Shape;23273;p10"/>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4" name="Google Shape;23274;p10"/>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5" name="Google Shape;23275;p10"/>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6" name="Google Shape;23276;p10"/>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7" name="Google Shape;23277;p10"/>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8" name="Google Shape;23278;p10"/>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9" name="Google Shape;23279;p10"/>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0" name="Google Shape;23280;p10"/>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1" name="Google Shape;23281;p10"/>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2" name="Google Shape;23282;p10"/>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3" name="Google Shape;23283;p10"/>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4" name="Google Shape;23284;p10"/>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5" name="Google Shape;23285;p10"/>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6" name="Google Shape;23286;p10"/>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7" name="Google Shape;23287;p10"/>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8" name="Google Shape;23288;p10"/>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9" name="Google Shape;23289;p10"/>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0" name="Google Shape;23290;p10"/>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1" name="Google Shape;23291;p10"/>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2" name="Google Shape;23292;p10"/>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3" name="Google Shape;23293;p10"/>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4" name="Google Shape;23294;p10"/>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5" name="Google Shape;23295;p10"/>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6" name="Google Shape;23296;p10"/>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7" name="Google Shape;23297;p10"/>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8" name="Google Shape;23298;p10"/>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9" name="Google Shape;23299;p10"/>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0" name="Google Shape;23300;p10"/>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1" name="Google Shape;23301;p10"/>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2" name="Google Shape;23302;p10"/>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3" name="Google Shape;23303;p10"/>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4" name="Google Shape;23304;p10"/>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5" name="Google Shape;23305;p10"/>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6" name="Google Shape;23306;p10"/>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7" name="Google Shape;23307;p10"/>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8" name="Google Shape;23308;p10"/>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9" name="Google Shape;23309;p10"/>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0" name="Google Shape;23310;p10"/>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1" name="Google Shape;23311;p10"/>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2" name="Google Shape;23312;p10"/>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3" name="Google Shape;23313;p10"/>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4" name="Google Shape;23314;p10"/>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5" name="Google Shape;23315;p10"/>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6" name="Google Shape;23316;p10"/>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7" name="Google Shape;23317;p10"/>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8" name="Google Shape;23318;p10"/>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9" name="Google Shape;23319;p10"/>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0" name="Google Shape;23320;p10"/>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1" name="Google Shape;23321;p10"/>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2" name="Google Shape;23322;p10"/>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3" name="Google Shape;23323;p10"/>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4" name="Google Shape;23324;p10"/>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5" name="Google Shape;23325;p10"/>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6" name="Google Shape;23326;p10"/>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7" name="Google Shape;23327;p10"/>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8" name="Google Shape;23328;p10"/>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9" name="Google Shape;23329;p10"/>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0" name="Google Shape;23330;p10"/>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1" name="Google Shape;23331;p10"/>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2" name="Google Shape;23332;p10"/>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3" name="Google Shape;23333;p10"/>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4" name="Google Shape;23334;p10"/>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5" name="Google Shape;23335;p10"/>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6" name="Google Shape;23336;p10"/>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7" name="Google Shape;23337;p10"/>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8" name="Google Shape;23338;p10"/>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9" name="Google Shape;23339;p10"/>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0" name="Google Shape;23340;p10"/>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1" name="Google Shape;23341;p10"/>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2" name="Google Shape;23342;p10"/>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3" name="Google Shape;23343;p10"/>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4" name="Google Shape;23344;p10"/>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5" name="Google Shape;23345;p10"/>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6" name="Google Shape;23346;p10"/>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7" name="Google Shape;23347;p10"/>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8" name="Google Shape;23348;p10"/>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9" name="Google Shape;23349;p10"/>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0" name="Google Shape;23350;p10"/>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1" name="Google Shape;23351;p10"/>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2" name="Google Shape;23352;p10"/>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3" name="Google Shape;23353;p10"/>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4" name="Google Shape;23354;p10"/>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5" name="Google Shape;23355;p10"/>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6" name="Google Shape;23356;p10"/>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7" name="Google Shape;23357;p10"/>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8" name="Google Shape;23358;p10"/>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9" name="Google Shape;23359;p10"/>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0" name="Google Shape;23360;p10"/>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1" name="Google Shape;23361;p10"/>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2" name="Google Shape;23362;p10"/>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3" name="Google Shape;23363;p10"/>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4" name="Google Shape;23364;p10"/>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5" name="Google Shape;23365;p10"/>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6" name="Google Shape;23366;p10"/>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7" name="Google Shape;23367;p10"/>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8" name="Google Shape;23368;p10"/>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9" name="Google Shape;23369;p10"/>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0" name="Google Shape;23370;p10"/>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1" name="Google Shape;23371;p10"/>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2" name="Google Shape;23372;p10"/>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3" name="Google Shape;23373;p10"/>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4" name="Google Shape;23374;p10"/>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5" name="Google Shape;23375;p10"/>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6" name="Google Shape;23376;p10"/>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7" name="Google Shape;23377;p10"/>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8" name="Google Shape;23378;p10"/>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9" name="Google Shape;23379;p10"/>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0" name="Google Shape;23380;p10"/>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1" name="Google Shape;23381;p10"/>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2" name="Google Shape;23382;p10"/>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3" name="Google Shape;23383;p10"/>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4" name="Google Shape;23384;p10"/>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5" name="Google Shape;23385;p10"/>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6" name="Google Shape;23386;p10"/>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7" name="Google Shape;23387;p10"/>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8" name="Google Shape;23388;p10"/>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9" name="Google Shape;23389;p10"/>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0" name="Google Shape;23390;p10"/>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1" name="Google Shape;23391;p10"/>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2" name="Google Shape;23392;p10"/>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3" name="Google Shape;23393;p10"/>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4" name="Google Shape;23394;p10"/>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5" name="Google Shape;23395;p10"/>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6" name="Google Shape;23396;p10"/>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7" name="Google Shape;23397;p10"/>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8" name="Google Shape;23398;p10"/>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9" name="Google Shape;23399;p10"/>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0" name="Google Shape;23400;p10"/>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1" name="Google Shape;23401;p10"/>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2" name="Google Shape;23402;p10"/>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3" name="Google Shape;23403;p10"/>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4" name="Google Shape;23404;p10"/>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5" name="Google Shape;23405;p10"/>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6" name="Google Shape;23406;p10"/>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7" name="Google Shape;23407;p10"/>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8" name="Google Shape;23408;p10"/>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9" name="Google Shape;23409;p10"/>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0" name="Google Shape;23410;p10"/>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1" name="Google Shape;23411;p10"/>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2" name="Google Shape;23412;p10"/>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3" name="Google Shape;23413;p10"/>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4" name="Google Shape;23414;p10"/>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5" name="Google Shape;23415;p10"/>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6" name="Google Shape;23416;p10"/>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7" name="Google Shape;23417;p10"/>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8" name="Google Shape;23418;p10"/>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9" name="Google Shape;23419;p10"/>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0" name="Google Shape;23420;p10"/>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1" name="Google Shape;23421;p10"/>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2" name="Google Shape;23422;p10"/>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3" name="Google Shape;23423;p10"/>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4" name="Google Shape;23424;p10"/>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5" name="Google Shape;23425;p10"/>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6" name="Google Shape;23426;p10"/>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7" name="Google Shape;23427;p10"/>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8" name="Google Shape;23428;p10"/>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9" name="Google Shape;23429;p10"/>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0" name="Google Shape;23430;p10"/>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1" name="Google Shape;23431;p10"/>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2" name="Google Shape;23432;p10"/>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3" name="Google Shape;23433;p10"/>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4" name="Google Shape;23434;p10"/>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5" name="Google Shape;23435;p10"/>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6" name="Google Shape;23436;p10"/>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7" name="Google Shape;23437;p10"/>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8" name="Google Shape;23438;p10"/>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9" name="Google Shape;23439;p10"/>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0" name="Google Shape;23440;p10"/>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1" name="Google Shape;23441;p10"/>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2" name="Google Shape;23442;p10"/>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3" name="Google Shape;23443;p10"/>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4" name="Google Shape;23444;p10"/>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5" name="Google Shape;23445;p10"/>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6" name="Google Shape;23446;p10"/>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7" name="Google Shape;23447;p10"/>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8" name="Google Shape;23448;p10"/>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9" name="Google Shape;23449;p10"/>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0" name="Google Shape;23450;p10"/>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1" name="Google Shape;23451;p10"/>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2" name="Google Shape;23452;p10"/>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3" name="Google Shape;23453;p10"/>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4" name="Google Shape;23454;p10"/>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5" name="Google Shape;23455;p10"/>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6" name="Google Shape;23456;p10"/>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7" name="Google Shape;23457;p10"/>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8" name="Google Shape;23458;p10"/>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9" name="Google Shape;23459;p10"/>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0" name="Google Shape;23460;p10"/>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1" name="Google Shape;23461;p10"/>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2" name="Google Shape;23462;p10"/>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3" name="Google Shape;23463;p10"/>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4" name="Google Shape;23464;p10"/>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5" name="Google Shape;23465;p10"/>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6" name="Google Shape;23466;p10"/>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7" name="Google Shape;23467;p10"/>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8" name="Google Shape;23468;p10"/>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9" name="Google Shape;23469;p10"/>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0" name="Google Shape;23470;p10"/>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1" name="Google Shape;23471;p10"/>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2" name="Google Shape;23472;p10"/>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3" name="Google Shape;23473;p10"/>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4" name="Google Shape;23474;p10"/>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5" name="Google Shape;23475;p10"/>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6" name="Google Shape;23476;p10"/>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7" name="Google Shape;23477;p10"/>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8" name="Google Shape;23478;p10"/>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9" name="Google Shape;23479;p10"/>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0" name="Google Shape;23480;p10"/>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1" name="Google Shape;23481;p10"/>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2" name="Google Shape;23482;p10"/>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3" name="Google Shape;23483;p10"/>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4" name="Google Shape;23484;p10"/>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5" name="Google Shape;23485;p10"/>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6" name="Google Shape;23486;p10"/>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7" name="Google Shape;23487;p10"/>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8" name="Google Shape;23488;p10"/>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9" name="Google Shape;23489;p10"/>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0" name="Google Shape;23490;p10"/>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1" name="Google Shape;23491;p10"/>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2" name="Google Shape;23492;p10"/>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3" name="Google Shape;23493;p10"/>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4" name="Google Shape;23494;p10"/>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5" name="Google Shape;23495;p10"/>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6" name="Google Shape;23496;p10"/>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7" name="Google Shape;23497;p10"/>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8" name="Google Shape;23498;p10"/>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9" name="Google Shape;23499;p10"/>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0" name="Google Shape;23500;p10"/>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1" name="Google Shape;23501;p10"/>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2" name="Google Shape;23502;p10"/>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3" name="Google Shape;23503;p10"/>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4" name="Google Shape;23504;p10"/>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5" name="Google Shape;23505;p10"/>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6" name="Google Shape;23506;p10"/>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7" name="Google Shape;23507;p10"/>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8" name="Google Shape;23508;p10"/>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9" name="Google Shape;23509;p10"/>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0" name="Google Shape;23510;p10"/>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1" name="Google Shape;23511;p10"/>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2" name="Google Shape;23512;p10"/>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3" name="Google Shape;23513;p10"/>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4" name="Google Shape;23514;p10"/>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5" name="Google Shape;23515;p10"/>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6" name="Google Shape;23516;p10"/>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7" name="Google Shape;23517;p10"/>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8" name="Google Shape;23518;p10"/>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9" name="Google Shape;23519;p10"/>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0" name="Google Shape;23520;p10"/>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1" name="Google Shape;23521;p10"/>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2" name="Google Shape;23522;p10"/>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3" name="Google Shape;23523;p10"/>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4" name="Google Shape;23524;p10"/>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5" name="Google Shape;23525;p10"/>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6" name="Google Shape;23526;p10"/>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7" name="Google Shape;23527;p10"/>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8" name="Google Shape;23528;p10"/>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9" name="Google Shape;23529;p10"/>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0" name="Google Shape;23530;p10"/>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1" name="Google Shape;23531;p10"/>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2" name="Google Shape;23532;p10"/>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3" name="Google Shape;23533;p10"/>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4" name="Google Shape;23534;p10"/>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5" name="Google Shape;23535;p10"/>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6" name="Google Shape;23536;p10"/>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7" name="Google Shape;23537;p10"/>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8" name="Google Shape;23538;p10"/>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9" name="Google Shape;23539;p10"/>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0" name="Google Shape;23540;p10"/>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1" name="Google Shape;23541;p10"/>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2" name="Google Shape;23542;p10"/>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3" name="Google Shape;23543;p10"/>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4" name="Google Shape;23544;p10"/>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5" name="Google Shape;23545;p10"/>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6" name="Google Shape;23546;p10"/>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7" name="Google Shape;23547;p10"/>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8" name="Google Shape;23548;p10"/>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9" name="Google Shape;23549;p10"/>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0" name="Google Shape;23550;p10"/>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1" name="Google Shape;23551;p10"/>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2" name="Google Shape;23552;p10"/>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3" name="Google Shape;23553;p10"/>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4" name="Google Shape;23554;p10"/>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5" name="Google Shape;23555;p10"/>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6" name="Google Shape;23556;p10"/>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7" name="Google Shape;23557;p10"/>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8" name="Google Shape;23558;p10"/>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9" name="Google Shape;23559;p10"/>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0" name="Google Shape;23560;p10"/>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1" name="Google Shape;23561;p10"/>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2" name="Google Shape;23562;p10"/>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3" name="Google Shape;23563;p10"/>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4" name="Google Shape;23564;p10"/>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5" name="Google Shape;23565;p10"/>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6" name="Google Shape;23566;p10"/>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7" name="Google Shape;23567;p10"/>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8" name="Google Shape;23568;p10"/>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9" name="Google Shape;23569;p10"/>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0" name="Google Shape;23570;p10"/>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1" name="Google Shape;23571;p10"/>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2" name="Google Shape;23572;p10"/>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3" name="Google Shape;23573;p10"/>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4" name="Google Shape;23574;p10"/>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5" name="Google Shape;23575;p10"/>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6" name="Google Shape;23576;p10"/>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7" name="Google Shape;23577;p10"/>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8" name="Google Shape;23578;p10"/>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9" name="Google Shape;23579;p10"/>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0" name="Google Shape;23580;p10"/>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1" name="Google Shape;23581;p10"/>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2" name="Google Shape;23582;p10"/>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3" name="Google Shape;23583;p10"/>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4" name="Google Shape;23584;p10"/>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5" name="Google Shape;23585;p10"/>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6" name="Google Shape;23586;p10"/>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7" name="Google Shape;23587;p10"/>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8" name="Google Shape;23588;p10"/>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9" name="Google Shape;23589;p10"/>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0" name="Google Shape;23590;p10"/>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1" name="Google Shape;23591;p10"/>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2" name="Google Shape;23592;p10"/>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3" name="Google Shape;23593;p10"/>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4" name="Google Shape;23594;p10"/>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5" name="Google Shape;23595;p10"/>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6" name="Google Shape;23596;p10"/>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7" name="Google Shape;23597;p10"/>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8" name="Google Shape;23598;p10"/>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9" name="Google Shape;23599;p10"/>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0" name="Google Shape;23600;p10"/>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1" name="Google Shape;23601;p10"/>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2" name="Google Shape;23602;p10"/>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3" name="Google Shape;23603;p10"/>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4" name="Google Shape;23604;p10"/>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5" name="Google Shape;23605;p10"/>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6" name="Google Shape;23606;p10"/>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7" name="Google Shape;23607;p10"/>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8" name="Google Shape;23608;p10"/>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9" name="Google Shape;23609;p10"/>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0" name="Google Shape;23610;p10"/>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1" name="Google Shape;23611;p10"/>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2" name="Google Shape;23612;p10"/>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3" name="Google Shape;23613;p10"/>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4" name="Google Shape;23614;p10"/>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5" name="Google Shape;23615;p10"/>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6" name="Google Shape;23616;p10"/>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7" name="Google Shape;23617;p10"/>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8" name="Google Shape;23618;p10"/>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9" name="Google Shape;23619;p10"/>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0" name="Google Shape;23620;p10"/>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1" name="Google Shape;23621;p10"/>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2" name="Google Shape;23622;p10"/>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3" name="Google Shape;23623;p10"/>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4" name="Google Shape;23624;p10"/>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5" name="Google Shape;23625;p10"/>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6" name="Google Shape;23626;p10"/>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7" name="Google Shape;23627;p10"/>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8" name="Google Shape;23628;p10"/>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9" name="Google Shape;23629;p10"/>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0" name="Google Shape;23630;p10"/>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1" name="Google Shape;23631;p10"/>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2" name="Google Shape;23632;p10"/>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3" name="Google Shape;23633;p10"/>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4" name="Google Shape;23634;p10"/>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5" name="Google Shape;23635;p10"/>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6" name="Google Shape;23636;p10"/>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7" name="Google Shape;23637;p10"/>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8" name="Google Shape;23638;p10"/>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9" name="Google Shape;23639;p10"/>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0" name="Google Shape;23640;p10"/>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1" name="Google Shape;23641;p10"/>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2" name="Google Shape;23642;p10"/>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3" name="Google Shape;23643;p10"/>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4" name="Google Shape;23644;p10"/>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5" name="Google Shape;23645;p10"/>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6" name="Google Shape;23646;p10"/>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7" name="Google Shape;23647;p10"/>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8" name="Google Shape;23648;p10"/>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9" name="Google Shape;23649;p10"/>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0" name="Google Shape;23650;p10"/>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1" name="Google Shape;23651;p10"/>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2" name="Google Shape;23652;p10"/>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3" name="Google Shape;23653;p10"/>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4" name="Google Shape;23654;p10"/>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5" name="Google Shape;23655;p10"/>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6" name="Google Shape;23656;p10"/>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7" name="Google Shape;23657;p10"/>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8" name="Google Shape;23658;p10"/>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9" name="Google Shape;23659;p10"/>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0" name="Google Shape;23660;p10"/>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1" name="Google Shape;23661;p10"/>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2" name="Google Shape;23662;p10"/>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3" name="Google Shape;23663;p10"/>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4" name="Google Shape;23664;p10"/>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5" name="Google Shape;23665;p10"/>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6" name="Google Shape;23666;p10"/>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7" name="Google Shape;23667;p10"/>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8" name="Google Shape;23668;p10"/>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9" name="Google Shape;23669;p10"/>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0" name="Google Shape;23670;p10"/>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1" name="Google Shape;23671;p10"/>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2" name="Google Shape;23672;p10"/>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3" name="Google Shape;23673;p10"/>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4" name="Google Shape;23674;p10"/>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5" name="Google Shape;23675;p10"/>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6" name="Google Shape;23676;p10"/>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7" name="Google Shape;23677;p10"/>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8" name="Google Shape;23678;p10"/>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9" name="Google Shape;23679;p10"/>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0" name="Google Shape;23680;p10"/>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1" name="Google Shape;23681;p10"/>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2" name="Google Shape;23682;p10"/>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3" name="Google Shape;23683;p10"/>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4" name="Google Shape;23684;p10"/>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5" name="Google Shape;23685;p10"/>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6" name="Google Shape;23686;p10"/>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7" name="Google Shape;23687;p10"/>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8" name="Google Shape;23688;p10"/>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9" name="Google Shape;23689;p10"/>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0" name="Google Shape;23690;p10"/>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1" name="Google Shape;23691;p10"/>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2" name="Google Shape;23692;p10"/>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3" name="Google Shape;23693;p10"/>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4" name="Google Shape;23694;p10"/>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5" name="Google Shape;23695;p10"/>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6" name="Google Shape;23696;p10"/>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7" name="Google Shape;23697;p10"/>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8" name="Google Shape;23698;p10"/>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9" name="Google Shape;23699;p10"/>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0" name="Google Shape;23700;p10"/>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1" name="Google Shape;23701;p10"/>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2" name="Google Shape;23702;p10"/>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3" name="Google Shape;23703;p10"/>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4" name="Google Shape;23704;p10"/>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5" name="Google Shape;23705;p10"/>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6" name="Google Shape;23706;p10"/>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7" name="Google Shape;23707;p10"/>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8" name="Google Shape;23708;p10"/>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9" name="Google Shape;23709;p10"/>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0" name="Google Shape;23710;p10"/>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1" name="Google Shape;23711;p10"/>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2" name="Google Shape;23712;p10"/>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3" name="Google Shape;23713;p10"/>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4" name="Google Shape;23714;p10"/>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5" name="Google Shape;23715;p10"/>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6" name="Google Shape;23716;p10"/>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7" name="Google Shape;23717;p10"/>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8" name="Google Shape;23718;p10"/>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9" name="Google Shape;23719;p10"/>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0" name="Google Shape;23720;p10"/>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1" name="Google Shape;23721;p10"/>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2" name="Google Shape;23722;p10"/>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3" name="Google Shape;23723;p10"/>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4" name="Google Shape;23724;p10"/>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5" name="Google Shape;23725;p10"/>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6" name="Google Shape;23726;p10"/>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7" name="Google Shape;23727;p10"/>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8" name="Google Shape;23728;p10"/>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9" name="Google Shape;23729;p10"/>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0" name="Google Shape;23730;p10"/>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1" name="Google Shape;23731;p10"/>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2" name="Google Shape;23732;p10"/>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3" name="Google Shape;23733;p10"/>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4" name="Google Shape;23734;p10"/>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5" name="Google Shape;23735;p10"/>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6" name="Google Shape;23736;p10"/>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7" name="Google Shape;23737;p10"/>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8" name="Google Shape;23738;p10"/>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9" name="Google Shape;23739;p10"/>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0" name="Google Shape;23740;p10"/>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1" name="Google Shape;23741;p10"/>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2" name="Google Shape;23742;p10"/>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3" name="Google Shape;23743;p10"/>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4" name="Google Shape;23744;p10"/>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5" name="Google Shape;23745;p10"/>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6" name="Google Shape;23746;p10"/>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7" name="Google Shape;23747;p10"/>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8" name="Google Shape;23748;p10"/>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9" name="Google Shape;23749;p10"/>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0" name="Google Shape;23750;p10"/>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1" name="Google Shape;23751;p10"/>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2" name="Google Shape;23752;p10"/>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3" name="Google Shape;23753;p10"/>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4" name="Google Shape;23754;p10"/>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5" name="Google Shape;23755;p10"/>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6" name="Google Shape;23756;p10"/>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7" name="Google Shape;23757;p10"/>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8" name="Google Shape;23758;p10"/>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9" name="Google Shape;23759;p10"/>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0" name="Google Shape;23760;p10"/>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1" name="Google Shape;23761;p10"/>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2" name="Google Shape;23762;p10"/>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3" name="Google Shape;23763;p10"/>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4" name="Google Shape;23764;p10"/>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5" name="Google Shape;23765;p10"/>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6" name="Google Shape;23766;p10"/>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7" name="Google Shape;23767;p10"/>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8" name="Google Shape;23768;p10"/>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9" name="Google Shape;23769;p10"/>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0" name="Google Shape;23770;p10"/>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1" name="Google Shape;23771;p10"/>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2" name="Google Shape;23772;p10"/>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3" name="Google Shape;23773;p10"/>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4" name="Google Shape;23774;p10"/>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5" name="Google Shape;23775;p10"/>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6" name="Google Shape;23776;p10"/>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7" name="Google Shape;23777;p10"/>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8" name="Google Shape;23778;p10"/>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9" name="Google Shape;23779;p10"/>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0" name="Google Shape;23780;p10"/>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1" name="Google Shape;23781;p10"/>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2" name="Google Shape;23782;p10"/>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3" name="Google Shape;23783;p10"/>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4" name="Google Shape;23784;p10"/>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5" name="Google Shape;23785;p10"/>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6" name="Google Shape;23786;p10"/>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7" name="Google Shape;23787;p10"/>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8" name="Google Shape;23788;p10"/>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9" name="Google Shape;23789;p10"/>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0" name="Google Shape;23790;p10"/>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1" name="Google Shape;23791;p10"/>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2" name="Google Shape;23792;p10"/>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3" name="Google Shape;23793;p10"/>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4" name="Google Shape;23794;p10"/>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5" name="Google Shape;23795;p10"/>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6" name="Google Shape;23796;p10"/>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7" name="Google Shape;23797;p10"/>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8" name="Google Shape;23798;p10"/>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9" name="Google Shape;23799;p10"/>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0" name="Google Shape;23800;p10"/>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1" name="Google Shape;23801;p10"/>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2" name="Google Shape;23802;p10"/>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3" name="Google Shape;23803;p10"/>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4" name="Google Shape;23804;p10"/>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5" name="Google Shape;23805;p10"/>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6" name="Google Shape;23806;p10"/>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7" name="Google Shape;23807;p10"/>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8" name="Google Shape;23808;p10"/>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9" name="Google Shape;23809;p10"/>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0" name="Google Shape;23810;p10"/>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1" name="Google Shape;23811;p10"/>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2" name="Google Shape;23812;p10"/>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3" name="Google Shape;23813;p10"/>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4" name="Google Shape;23814;p10"/>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5" name="Google Shape;23815;p10"/>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6" name="Google Shape;23816;p10"/>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7" name="Google Shape;23817;p10"/>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8" name="Google Shape;23818;p10"/>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9" name="Google Shape;23819;p10"/>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0" name="Google Shape;23820;p10"/>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1" name="Google Shape;23821;p10"/>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2" name="Google Shape;23822;p10"/>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3" name="Google Shape;23823;p10"/>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4" name="Google Shape;23824;p10"/>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5" name="Google Shape;23825;p10"/>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6" name="Google Shape;23826;p10"/>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7" name="Google Shape;23827;p10"/>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8" name="Google Shape;23828;p10"/>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9" name="Google Shape;23829;p10"/>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0" name="Google Shape;23830;p10"/>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1" name="Google Shape;23831;p10"/>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2" name="Google Shape;23832;p10"/>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3" name="Google Shape;23833;p10"/>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4" name="Google Shape;23834;p10"/>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5" name="Google Shape;23835;p10"/>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6" name="Google Shape;23836;p10"/>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7" name="Google Shape;23837;p10"/>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8" name="Google Shape;23838;p10"/>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9" name="Google Shape;23839;p10"/>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0" name="Google Shape;23840;p10"/>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1" name="Google Shape;23841;p10"/>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2" name="Google Shape;23842;p10"/>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3" name="Google Shape;23843;p10"/>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4" name="Google Shape;23844;p10"/>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5" name="Google Shape;23845;p10"/>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6" name="Google Shape;23846;p10"/>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7" name="Google Shape;23847;p10"/>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8" name="Google Shape;23848;p10"/>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9" name="Google Shape;23849;p10"/>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0" name="Google Shape;23850;p10"/>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1" name="Google Shape;23851;p10"/>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2" name="Google Shape;23852;p10"/>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3" name="Google Shape;23853;p10"/>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4" name="Google Shape;23854;p10"/>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5" name="Google Shape;23855;p10"/>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6" name="Google Shape;23856;p10"/>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7" name="Google Shape;23857;p10"/>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8" name="Google Shape;23858;p10"/>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9" name="Google Shape;23859;p10"/>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0" name="Google Shape;23860;p10"/>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1" name="Google Shape;23861;p10"/>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2" name="Google Shape;23862;p10"/>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3" name="Google Shape;23863;p10"/>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4" name="Google Shape;23864;p10"/>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5" name="Google Shape;23865;p10"/>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6" name="Google Shape;23866;p10"/>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7" name="Google Shape;23867;p10"/>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8" name="Google Shape;23868;p10"/>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9" name="Google Shape;23869;p10"/>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0" name="Google Shape;23870;p10"/>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1" name="Google Shape;23871;p10"/>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2" name="Google Shape;23872;p10"/>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3" name="Google Shape;23873;p10"/>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4" name="Google Shape;23874;p10"/>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5" name="Google Shape;23875;p10"/>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6" name="Google Shape;23876;p10"/>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7" name="Google Shape;23877;p10"/>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8" name="Google Shape;23878;p10"/>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9" name="Google Shape;23879;p10"/>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0" name="Google Shape;23880;p10"/>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1" name="Google Shape;23881;p10"/>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2" name="Google Shape;23882;p10"/>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3" name="Google Shape;23883;p10"/>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4" name="Google Shape;23884;p10"/>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5" name="Google Shape;23885;p10"/>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6" name="Google Shape;23886;p10"/>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7" name="Google Shape;23887;p10"/>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8" name="Google Shape;23888;p10"/>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9" name="Google Shape;23889;p10"/>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0" name="Google Shape;23890;p10"/>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1" name="Google Shape;23891;p10"/>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2" name="Google Shape;23892;p10"/>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3" name="Google Shape;23893;p10"/>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4" name="Google Shape;23894;p10"/>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5" name="Google Shape;23895;p10"/>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6" name="Google Shape;23896;p10"/>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7" name="Google Shape;23897;p10"/>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8" name="Google Shape;23898;p10"/>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9" name="Google Shape;23899;p10"/>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0" name="Google Shape;23900;p10"/>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1" name="Google Shape;23901;p10"/>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2" name="Google Shape;23902;p10"/>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3" name="Google Shape;23903;p10"/>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4" name="Google Shape;23904;p10"/>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5" name="Google Shape;23905;p10"/>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6" name="Google Shape;23906;p10"/>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7" name="Google Shape;23907;p10"/>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8" name="Google Shape;23908;p10"/>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9" name="Google Shape;23909;p10"/>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0" name="Google Shape;23910;p10"/>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1" name="Google Shape;23911;p10"/>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2" name="Google Shape;23912;p10"/>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3" name="Google Shape;23913;p10"/>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4" name="Google Shape;23914;p10"/>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5" name="Google Shape;23915;p10"/>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6" name="Google Shape;23916;p10"/>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7" name="Google Shape;23917;p10"/>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8" name="Google Shape;23918;p10"/>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9" name="Google Shape;23919;p10"/>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0" name="Google Shape;23920;p10"/>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1" name="Google Shape;23921;p10"/>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2" name="Google Shape;23922;p10"/>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3" name="Google Shape;23923;p10"/>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4" name="Google Shape;23924;p10"/>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5" name="Google Shape;23925;p10"/>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6" name="Google Shape;23926;p10"/>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7" name="Google Shape;23927;p10"/>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8" name="Google Shape;23928;p10"/>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9" name="Google Shape;23929;p10"/>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0" name="Google Shape;23930;p10"/>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1" name="Google Shape;23931;p10"/>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2" name="Google Shape;23932;p10"/>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3" name="Google Shape;23933;p10"/>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4" name="Google Shape;23934;p10"/>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5" name="Google Shape;23935;p10"/>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6" name="Google Shape;23936;p10"/>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7" name="Google Shape;23937;p10"/>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8" name="Google Shape;23938;p10"/>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9" name="Google Shape;23939;p10"/>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0" name="Google Shape;23940;p10"/>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1" name="Google Shape;23941;p10"/>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2" name="Google Shape;23942;p10"/>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3" name="Google Shape;23943;p10"/>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4" name="Google Shape;23944;p10"/>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5" name="Google Shape;23945;p10"/>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6" name="Google Shape;23946;p10"/>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7" name="Google Shape;23947;p10"/>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8" name="Google Shape;23948;p10"/>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9" name="Google Shape;23949;p10"/>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0" name="Google Shape;23950;p10"/>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1" name="Google Shape;23951;p10"/>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2" name="Google Shape;23952;p10"/>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3" name="Google Shape;23953;p10"/>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4" name="Google Shape;23954;p10"/>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5" name="Google Shape;23955;p10"/>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6" name="Google Shape;23956;p10"/>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7" name="Google Shape;23957;p10"/>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8" name="Google Shape;23958;p10"/>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9" name="Google Shape;23959;p10"/>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0" name="Google Shape;23960;p10"/>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1" name="Google Shape;23961;p10"/>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2" name="Google Shape;23962;p10"/>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3" name="Google Shape;23963;p10"/>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4" name="Google Shape;23964;p10"/>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5" name="Google Shape;23965;p10"/>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6" name="Google Shape;23966;p10"/>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7" name="Google Shape;23967;p10"/>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8" name="Google Shape;23968;p10"/>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9" name="Google Shape;23969;p10"/>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0" name="Google Shape;23970;p10"/>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1" name="Google Shape;23971;p10"/>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2" name="Google Shape;23972;p10"/>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3" name="Google Shape;23973;p10"/>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4" name="Google Shape;23974;p10"/>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5" name="Google Shape;23975;p10"/>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6" name="Google Shape;23976;p10"/>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7" name="Google Shape;23977;p10"/>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8" name="Google Shape;23978;p10"/>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9" name="Google Shape;23979;p10"/>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0" name="Google Shape;23980;p10"/>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1" name="Google Shape;23981;p10"/>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2" name="Google Shape;23982;p10"/>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3" name="Google Shape;23983;p10"/>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4" name="Google Shape;23984;p10"/>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5" name="Google Shape;23985;p10"/>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6" name="Google Shape;23986;p10"/>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7" name="Google Shape;23987;p10"/>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8" name="Google Shape;23988;p10"/>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9" name="Google Shape;23989;p10"/>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0" name="Google Shape;23990;p10"/>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1" name="Google Shape;23991;p10"/>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2" name="Google Shape;23992;p10"/>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3" name="Google Shape;23993;p10"/>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4" name="Google Shape;23994;p10"/>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5" name="Google Shape;23995;p10"/>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6" name="Google Shape;23996;p10"/>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7" name="Google Shape;23997;p10"/>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8" name="Google Shape;23998;p10"/>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9" name="Google Shape;23999;p10"/>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0" name="Google Shape;24000;p10"/>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1" name="Google Shape;24001;p10"/>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2" name="Google Shape;24002;p10"/>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3" name="Google Shape;24003;p10"/>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4" name="Google Shape;24004;p10"/>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5" name="Google Shape;24005;p10"/>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6" name="Google Shape;24006;p10"/>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7" name="Google Shape;24007;p10"/>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8" name="Google Shape;24008;p10"/>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9" name="Google Shape;24009;p10"/>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0" name="Google Shape;24010;p10"/>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1" name="Google Shape;24011;p10"/>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2" name="Google Shape;24012;p10"/>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3" name="Google Shape;24013;p10"/>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4" name="Google Shape;24014;p10"/>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5" name="Google Shape;24015;p10"/>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6" name="Google Shape;24016;p10"/>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7" name="Google Shape;24017;p10"/>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8" name="Google Shape;24018;p10"/>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9" name="Google Shape;24019;p10"/>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0" name="Google Shape;24020;p10"/>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1" name="Google Shape;24021;p10"/>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2" name="Google Shape;24022;p10"/>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3" name="Google Shape;24023;p10"/>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4" name="Google Shape;24024;p10"/>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5" name="Google Shape;24025;p10"/>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6" name="Google Shape;24026;p10"/>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7" name="Google Shape;24027;p10"/>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8" name="Google Shape;24028;p10"/>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9" name="Google Shape;24029;p10"/>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0" name="Google Shape;24030;p10"/>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1" name="Google Shape;24031;p10"/>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2" name="Google Shape;24032;p10"/>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3" name="Google Shape;24033;p10"/>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4" name="Google Shape;24034;p10"/>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5" name="Google Shape;24035;p10"/>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6" name="Google Shape;24036;p10"/>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7" name="Google Shape;24037;p10"/>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8" name="Google Shape;24038;p10"/>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9" name="Google Shape;24039;p10"/>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0" name="Google Shape;24040;p10"/>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1" name="Google Shape;24041;p10"/>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2" name="Google Shape;24042;p10"/>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3" name="Google Shape;24043;p10"/>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4" name="Google Shape;24044;p10"/>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5" name="Google Shape;24045;p10"/>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6" name="Google Shape;24046;p10"/>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7" name="Google Shape;24047;p10"/>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8" name="Google Shape;24048;p10"/>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9" name="Google Shape;24049;p10"/>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0" name="Google Shape;24050;p10"/>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1" name="Google Shape;24051;p10"/>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2" name="Google Shape;24052;p10"/>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3" name="Google Shape;24053;p10"/>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4" name="Google Shape;24054;p10"/>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5" name="Google Shape;24055;p10"/>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6" name="Google Shape;24056;p10"/>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7" name="Google Shape;24057;p10"/>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8" name="Google Shape;24058;p10"/>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9" name="Google Shape;24059;p10"/>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0" name="Google Shape;24060;p10"/>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1" name="Google Shape;24061;p10"/>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2" name="Google Shape;24062;p10"/>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3" name="Google Shape;24063;p10"/>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4" name="Google Shape;24064;p10"/>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5" name="Google Shape;24065;p10"/>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6" name="Google Shape;24066;p10"/>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7" name="Google Shape;24067;p10"/>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8" name="Google Shape;24068;p10"/>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9" name="Google Shape;24069;p10"/>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0" name="Google Shape;24070;p10"/>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1" name="Google Shape;24071;p10"/>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2" name="Google Shape;24072;p10"/>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3" name="Google Shape;24073;p10"/>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4" name="Google Shape;24074;p10"/>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5" name="Google Shape;24075;p10"/>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6" name="Google Shape;24076;p10"/>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7" name="Google Shape;24077;p10"/>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8" name="Google Shape;24078;p10"/>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9" name="Google Shape;24079;p10"/>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0" name="Google Shape;24080;p10"/>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1" name="Google Shape;24081;p10"/>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2" name="Google Shape;24082;p10"/>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3" name="Google Shape;24083;p10"/>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4" name="Google Shape;24084;p10"/>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5" name="Google Shape;24085;p10"/>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6" name="Google Shape;24086;p10"/>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7" name="Google Shape;24087;p10"/>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8" name="Google Shape;24088;p10"/>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9" name="Google Shape;24089;p10"/>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0" name="Google Shape;24090;p10"/>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1" name="Google Shape;24091;p10"/>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2" name="Google Shape;24092;p10"/>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3" name="Google Shape;24093;p10"/>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4" name="Google Shape;24094;p10"/>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5" name="Google Shape;24095;p10"/>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6" name="Google Shape;24096;p10"/>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7" name="Google Shape;24097;p10"/>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8" name="Google Shape;24098;p10"/>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9" name="Google Shape;24099;p10"/>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0" name="Google Shape;24100;p10"/>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1" name="Google Shape;24101;p10"/>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2" name="Google Shape;24102;p10"/>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3" name="Google Shape;24103;p10"/>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4" name="Google Shape;24104;p10"/>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5" name="Google Shape;24105;p10"/>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6" name="Google Shape;24106;p10"/>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7" name="Google Shape;24107;p10"/>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8" name="Google Shape;24108;p10"/>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9" name="Google Shape;24109;p10"/>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0" name="Google Shape;24110;p10"/>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1" name="Google Shape;24111;p10"/>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2" name="Google Shape;24112;p10"/>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3" name="Google Shape;24113;p10"/>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4" name="Google Shape;24114;p10"/>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5" name="Google Shape;24115;p10"/>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6" name="Google Shape;24116;p10"/>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7" name="Google Shape;24117;p10"/>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8" name="Google Shape;24118;p10"/>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9" name="Google Shape;24119;p10"/>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0" name="Google Shape;24120;p10"/>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1" name="Google Shape;24121;p10"/>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2" name="Google Shape;24122;p10"/>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3" name="Google Shape;24123;p10"/>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4" name="Google Shape;24124;p10"/>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5" name="Google Shape;24125;p10"/>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6" name="Google Shape;24126;p10"/>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7" name="Google Shape;24127;p10"/>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8" name="Google Shape;24128;p10"/>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9" name="Google Shape;24129;p10"/>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0" name="Google Shape;24130;p10"/>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1" name="Google Shape;24131;p10"/>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2" name="Google Shape;24132;p10"/>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3" name="Google Shape;24133;p10"/>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4" name="Google Shape;24134;p10"/>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5" name="Google Shape;24135;p10"/>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6" name="Google Shape;24136;p10"/>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7" name="Google Shape;24137;p10"/>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8" name="Google Shape;24138;p10"/>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9" name="Google Shape;24139;p10"/>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0" name="Google Shape;24140;p10"/>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1" name="Google Shape;24141;p10"/>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2" name="Google Shape;24142;p10"/>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3" name="Google Shape;24143;p10"/>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4" name="Google Shape;24144;p10"/>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5" name="Google Shape;24145;p10"/>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6" name="Google Shape;24146;p10"/>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7" name="Google Shape;24147;p10"/>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8" name="Google Shape;24148;p10"/>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9" name="Google Shape;24149;p10"/>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0" name="Google Shape;24150;p10"/>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1" name="Google Shape;24151;p10"/>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2" name="Google Shape;24152;p10"/>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3" name="Google Shape;24153;p10"/>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4" name="Google Shape;24154;p10"/>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5" name="Google Shape;24155;p10"/>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6" name="Google Shape;24156;p10"/>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7" name="Google Shape;24157;p10"/>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8" name="Google Shape;24158;p10"/>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9" name="Google Shape;24159;p10"/>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0" name="Google Shape;24160;p10"/>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1" name="Google Shape;24161;p10"/>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2" name="Google Shape;24162;p10"/>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3" name="Google Shape;24163;p10"/>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4" name="Google Shape;24164;p10"/>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5" name="Google Shape;24165;p10"/>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6" name="Google Shape;24166;p10"/>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7" name="Google Shape;24167;p10"/>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8" name="Google Shape;24168;p10"/>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9" name="Google Shape;24169;p10"/>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0" name="Google Shape;24170;p10"/>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1" name="Google Shape;24171;p10"/>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2" name="Google Shape;24172;p10"/>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3" name="Google Shape;24173;p10"/>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4" name="Google Shape;24174;p10"/>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5" name="Google Shape;24175;p10"/>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6" name="Google Shape;24176;p10"/>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7" name="Google Shape;24177;p10"/>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8" name="Google Shape;24178;p10"/>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9" name="Google Shape;24179;p10"/>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0" name="Google Shape;24180;p10"/>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1" name="Google Shape;24181;p10"/>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2" name="Google Shape;24182;p10"/>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3" name="Google Shape;24183;p10"/>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4" name="Google Shape;24184;p10"/>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5" name="Google Shape;24185;p10"/>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6" name="Google Shape;24186;p10"/>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7" name="Google Shape;24187;p10"/>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8" name="Google Shape;24188;p10"/>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9" name="Google Shape;24189;p10"/>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0" name="Google Shape;24190;p10"/>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1" name="Google Shape;24191;p10"/>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2" name="Google Shape;24192;p10"/>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3" name="Google Shape;24193;p10"/>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4" name="Google Shape;24194;p10"/>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5" name="Google Shape;24195;p10"/>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6" name="Google Shape;24196;p10"/>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7" name="Google Shape;24197;p10"/>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8" name="Google Shape;24198;p10"/>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9" name="Google Shape;24199;p10"/>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0" name="Google Shape;24200;p10"/>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1" name="Google Shape;24201;p10"/>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2" name="Google Shape;24202;p10"/>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3" name="Google Shape;24203;p10"/>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4" name="Google Shape;24204;p10"/>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5" name="Google Shape;24205;p10"/>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6" name="Google Shape;24206;p10"/>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7" name="Google Shape;24207;p10"/>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8" name="Google Shape;24208;p10"/>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9" name="Google Shape;24209;p10"/>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0" name="Google Shape;24210;p10"/>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1" name="Google Shape;24211;p10"/>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2" name="Google Shape;24212;p10"/>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3" name="Google Shape;24213;p10"/>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4" name="Google Shape;24214;p10"/>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5" name="Google Shape;24215;p10"/>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6" name="Google Shape;24216;p10"/>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7" name="Google Shape;24217;p10"/>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8" name="Google Shape;24218;p10"/>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9" name="Google Shape;24219;p10"/>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0" name="Google Shape;24220;p10"/>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1" name="Google Shape;24221;p10"/>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2" name="Google Shape;24222;p10"/>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3" name="Google Shape;24223;p10"/>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4" name="Google Shape;24224;p10"/>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5" name="Google Shape;24225;p10"/>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6" name="Google Shape;24226;p10"/>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7" name="Google Shape;24227;p10"/>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8" name="Google Shape;24228;p10"/>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9" name="Google Shape;24229;p10"/>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0" name="Google Shape;24230;p10"/>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1" name="Google Shape;24231;p10"/>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2" name="Google Shape;24232;p10"/>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3" name="Google Shape;24233;p10"/>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4" name="Google Shape;24234;p10"/>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5" name="Google Shape;24235;p10"/>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6" name="Google Shape;24236;p10"/>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7" name="Google Shape;24237;p10"/>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8" name="Google Shape;24238;p10"/>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9" name="Google Shape;24239;p10"/>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0" name="Google Shape;24240;p10"/>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4241" name="Google Shape;24241;p10"/>
          <p:cNvSpPr txBox="1">
            <a:spLocks noGrp="1"/>
          </p:cNvSpPr>
          <p:nvPr>
            <p:ph type="title"/>
          </p:nvPr>
        </p:nvSpPr>
        <p:spPr>
          <a:xfrm>
            <a:off x="3416800" y="1984600"/>
            <a:ext cx="5358400" cy="2888800"/>
          </a:xfrm>
          <a:prstGeom prst="rect">
            <a:avLst/>
          </a:prstGeom>
          <a:solidFill>
            <a:schemeClr val="accent3"/>
          </a:solidFill>
        </p:spPr>
        <p:txBody>
          <a:bodyPr spcFirstLastPara="1" wrap="square" lIns="91425" tIns="91425" rIns="91425" bIns="91425" anchor="ctr" anchorCtr="0">
            <a:noAutofit/>
          </a:bodyPr>
          <a:lstStyle>
            <a:lvl1pPr lvl="0" algn="ctr" rtl="0">
              <a:lnSpc>
                <a:spcPct val="80000"/>
              </a:lnSpc>
              <a:spcBef>
                <a:spcPts val="0"/>
              </a:spcBef>
              <a:spcAft>
                <a:spcPts val="0"/>
              </a:spcAft>
              <a:buSzPts val="2800"/>
              <a:buNone/>
              <a:defRPr sz="64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228163034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accent3"/>
        </a:solidFill>
        <a:effectLst/>
      </p:bgPr>
    </p:bg>
    <p:spTree>
      <p:nvGrpSpPr>
        <p:cNvPr id="1" name="Shape 24242"/>
        <p:cNvGrpSpPr/>
        <p:nvPr/>
      </p:nvGrpSpPr>
      <p:grpSpPr>
        <a:xfrm>
          <a:off x="0" y="0"/>
          <a:ext cx="0" cy="0"/>
          <a:chOff x="0" y="0"/>
          <a:chExt cx="0" cy="0"/>
        </a:xfrm>
      </p:grpSpPr>
      <p:grpSp>
        <p:nvGrpSpPr>
          <p:cNvPr id="24243" name="Google Shape;24243;p11"/>
          <p:cNvGrpSpPr/>
          <p:nvPr/>
        </p:nvGrpSpPr>
        <p:grpSpPr>
          <a:xfrm>
            <a:off x="0" y="0"/>
            <a:ext cx="12192000" cy="6858000"/>
            <a:chOff x="0" y="0"/>
            <a:chExt cx="9144000" cy="5143500"/>
          </a:xfrm>
        </p:grpSpPr>
        <p:sp>
          <p:nvSpPr>
            <p:cNvPr id="24244" name="Google Shape;24244;p11"/>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5" name="Google Shape;24245;p11"/>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6" name="Google Shape;24246;p11"/>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7" name="Google Shape;24247;p11"/>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8" name="Google Shape;24248;p11"/>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9" name="Google Shape;24249;p11"/>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0" name="Google Shape;24250;p11"/>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1" name="Google Shape;24251;p11"/>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2" name="Google Shape;24252;p11"/>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3" name="Google Shape;24253;p11"/>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4" name="Google Shape;24254;p11"/>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5" name="Google Shape;24255;p11"/>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6" name="Google Shape;24256;p11"/>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7" name="Google Shape;24257;p11"/>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8" name="Google Shape;24258;p11"/>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9" name="Google Shape;24259;p11"/>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0" name="Google Shape;24260;p11"/>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1" name="Google Shape;24261;p11"/>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2" name="Google Shape;24262;p11"/>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3" name="Google Shape;24263;p11"/>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4" name="Google Shape;24264;p11"/>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5" name="Google Shape;24265;p11"/>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6" name="Google Shape;24266;p11"/>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7" name="Google Shape;24267;p11"/>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8" name="Google Shape;24268;p11"/>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9" name="Google Shape;24269;p11"/>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0" name="Google Shape;24270;p11"/>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1" name="Google Shape;24271;p11"/>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2" name="Google Shape;24272;p11"/>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3" name="Google Shape;24273;p11"/>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4" name="Google Shape;24274;p11"/>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5" name="Google Shape;24275;p11"/>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6" name="Google Shape;24276;p11"/>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7" name="Google Shape;24277;p11"/>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8" name="Google Shape;24278;p11"/>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9" name="Google Shape;24279;p11"/>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0" name="Google Shape;24280;p11"/>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1" name="Google Shape;24281;p11"/>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2" name="Google Shape;24282;p11"/>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3" name="Google Shape;24283;p11"/>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4" name="Google Shape;24284;p11"/>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5" name="Google Shape;24285;p11"/>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6" name="Google Shape;24286;p11"/>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7" name="Google Shape;24287;p11"/>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8" name="Google Shape;24288;p11"/>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9" name="Google Shape;24289;p11"/>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0" name="Google Shape;24290;p11"/>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1" name="Google Shape;24291;p11"/>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2" name="Google Shape;24292;p11"/>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3" name="Google Shape;24293;p11"/>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4" name="Google Shape;24294;p11"/>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5" name="Google Shape;24295;p11"/>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6" name="Google Shape;24296;p11"/>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7" name="Google Shape;24297;p11"/>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8" name="Google Shape;24298;p11"/>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9" name="Google Shape;24299;p11"/>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0" name="Google Shape;24300;p11"/>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1" name="Google Shape;24301;p11"/>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2" name="Google Shape;24302;p11"/>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3" name="Google Shape;24303;p11"/>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4" name="Google Shape;24304;p11"/>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5" name="Google Shape;24305;p11"/>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6" name="Google Shape;24306;p11"/>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7" name="Google Shape;24307;p11"/>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8" name="Google Shape;24308;p11"/>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9" name="Google Shape;24309;p11"/>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0" name="Google Shape;24310;p11"/>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1" name="Google Shape;24311;p11"/>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2" name="Google Shape;24312;p11"/>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3" name="Google Shape;24313;p11"/>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4" name="Google Shape;24314;p11"/>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5" name="Google Shape;24315;p11"/>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6" name="Google Shape;24316;p11"/>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7" name="Google Shape;24317;p11"/>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8" name="Google Shape;24318;p11"/>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9" name="Google Shape;24319;p11"/>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0" name="Google Shape;24320;p11"/>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1" name="Google Shape;24321;p11"/>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2" name="Google Shape;24322;p11"/>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3" name="Google Shape;24323;p11"/>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4" name="Google Shape;24324;p11"/>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5" name="Google Shape;24325;p11"/>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6" name="Google Shape;24326;p11"/>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7" name="Google Shape;24327;p11"/>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8" name="Google Shape;24328;p11"/>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9" name="Google Shape;24329;p11"/>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0" name="Google Shape;24330;p11"/>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1" name="Google Shape;24331;p11"/>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2" name="Google Shape;24332;p11"/>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3" name="Google Shape;24333;p11"/>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4" name="Google Shape;24334;p11"/>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5" name="Google Shape;24335;p11"/>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6" name="Google Shape;24336;p11"/>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7" name="Google Shape;24337;p11"/>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8" name="Google Shape;24338;p11"/>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9" name="Google Shape;24339;p11"/>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0" name="Google Shape;24340;p11"/>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1" name="Google Shape;24341;p11"/>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2" name="Google Shape;24342;p11"/>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3" name="Google Shape;24343;p11"/>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4" name="Google Shape;24344;p11"/>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5" name="Google Shape;24345;p11"/>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6" name="Google Shape;24346;p11"/>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7" name="Google Shape;24347;p11"/>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8" name="Google Shape;24348;p11"/>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9" name="Google Shape;24349;p11"/>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0" name="Google Shape;24350;p11"/>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1" name="Google Shape;24351;p11"/>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2" name="Google Shape;24352;p11"/>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3" name="Google Shape;24353;p11"/>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4" name="Google Shape;24354;p11"/>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5" name="Google Shape;24355;p11"/>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6" name="Google Shape;24356;p11"/>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7" name="Google Shape;24357;p11"/>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8" name="Google Shape;24358;p11"/>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9" name="Google Shape;24359;p11"/>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0" name="Google Shape;24360;p11"/>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1" name="Google Shape;24361;p11"/>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2" name="Google Shape;24362;p11"/>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3" name="Google Shape;24363;p11"/>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4" name="Google Shape;24364;p11"/>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5" name="Google Shape;24365;p11"/>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6" name="Google Shape;24366;p11"/>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7" name="Google Shape;24367;p11"/>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8" name="Google Shape;24368;p11"/>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9" name="Google Shape;24369;p11"/>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0" name="Google Shape;24370;p11"/>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1" name="Google Shape;24371;p11"/>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2" name="Google Shape;24372;p11"/>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3" name="Google Shape;24373;p11"/>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4" name="Google Shape;24374;p11"/>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5" name="Google Shape;24375;p11"/>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6" name="Google Shape;24376;p11"/>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7" name="Google Shape;24377;p11"/>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8" name="Google Shape;24378;p11"/>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9" name="Google Shape;24379;p11"/>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0" name="Google Shape;24380;p11"/>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1" name="Google Shape;24381;p11"/>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2" name="Google Shape;24382;p11"/>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3" name="Google Shape;24383;p11"/>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4" name="Google Shape;24384;p11"/>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5" name="Google Shape;24385;p11"/>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6" name="Google Shape;24386;p11"/>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7" name="Google Shape;24387;p11"/>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8" name="Google Shape;24388;p11"/>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9" name="Google Shape;24389;p11"/>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0" name="Google Shape;24390;p11"/>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1" name="Google Shape;24391;p11"/>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2" name="Google Shape;24392;p11"/>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3" name="Google Shape;24393;p11"/>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4" name="Google Shape;24394;p11"/>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5" name="Google Shape;24395;p11"/>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6" name="Google Shape;24396;p11"/>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7" name="Google Shape;24397;p11"/>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8" name="Google Shape;24398;p11"/>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9" name="Google Shape;24399;p11"/>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0" name="Google Shape;24400;p11"/>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1" name="Google Shape;24401;p11"/>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2" name="Google Shape;24402;p11"/>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3" name="Google Shape;24403;p11"/>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4" name="Google Shape;24404;p11"/>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5" name="Google Shape;24405;p11"/>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6" name="Google Shape;24406;p11"/>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7" name="Google Shape;24407;p11"/>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8" name="Google Shape;24408;p11"/>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9" name="Google Shape;24409;p11"/>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0" name="Google Shape;24410;p11"/>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1" name="Google Shape;24411;p11"/>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2" name="Google Shape;24412;p11"/>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3" name="Google Shape;24413;p11"/>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4" name="Google Shape;24414;p11"/>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5" name="Google Shape;24415;p11"/>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6" name="Google Shape;24416;p11"/>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7" name="Google Shape;24417;p11"/>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8" name="Google Shape;24418;p11"/>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9" name="Google Shape;24419;p11"/>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0" name="Google Shape;24420;p11"/>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1" name="Google Shape;24421;p11"/>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2" name="Google Shape;24422;p11"/>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3" name="Google Shape;24423;p11"/>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4" name="Google Shape;24424;p11"/>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5" name="Google Shape;24425;p11"/>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6" name="Google Shape;24426;p11"/>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7" name="Google Shape;24427;p11"/>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8" name="Google Shape;24428;p11"/>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9" name="Google Shape;24429;p11"/>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0" name="Google Shape;24430;p11"/>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1" name="Google Shape;24431;p11"/>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2" name="Google Shape;24432;p11"/>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3" name="Google Shape;24433;p11"/>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4" name="Google Shape;24434;p11"/>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5" name="Google Shape;24435;p11"/>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6" name="Google Shape;24436;p11"/>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7" name="Google Shape;24437;p11"/>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8" name="Google Shape;24438;p11"/>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9" name="Google Shape;24439;p11"/>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0" name="Google Shape;24440;p11"/>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1" name="Google Shape;24441;p11"/>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2" name="Google Shape;24442;p11"/>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3" name="Google Shape;24443;p11"/>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4" name="Google Shape;24444;p11"/>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5" name="Google Shape;24445;p11"/>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6" name="Google Shape;24446;p11"/>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7" name="Google Shape;24447;p11"/>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8" name="Google Shape;24448;p11"/>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9" name="Google Shape;24449;p11"/>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0" name="Google Shape;24450;p11"/>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1" name="Google Shape;24451;p11"/>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2" name="Google Shape;24452;p11"/>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3" name="Google Shape;24453;p11"/>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4" name="Google Shape;24454;p11"/>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5" name="Google Shape;24455;p11"/>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6" name="Google Shape;24456;p11"/>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7" name="Google Shape;24457;p11"/>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8" name="Google Shape;24458;p11"/>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9" name="Google Shape;24459;p11"/>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0" name="Google Shape;24460;p11"/>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1" name="Google Shape;24461;p11"/>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2" name="Google Shape;24462;p11"/>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3" name="Google Shape;24463;p11"/>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4" name="Google Shape;24464;p11"/>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5" name="Google Shape;24465;p11"/>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6" name="Google Shape;24466;p11"/>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7" name="Google Shape;24467;p11"/>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8" name="Google Shape;24468;p11"/>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9" name="Google Shape;24469;p11"/>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0" name="Google Shape;24470;p11"/>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1" name="Google Shape;24471;p11"/>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2" name="Google Shape;24472;p11"/>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3" name="Google Shape;24473;p11"/>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4" name="Google Shape;24474;p11"/>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5" name="Google Shape;24475;p11"/>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6" name="Google Shape;24476;p11"/>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7" name="Google Shape;24477;p11"/>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8" name="Google Shape;24478;p11"/>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9" name="Google Shape;24479;p11"/>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0" name="Google Shape;24480;p11"/>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1" name="Google Shape;24481;p11"/>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2" name="Google Shape;24482;p11"/>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3" name="Google Shape;24483;p11"/>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4" name="Google Shape;24484;p11"/>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5" name="Google Shape;24485;p11"/>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6" name="Google Shape;24486;p11"/>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7" name="Google Shape;24487;p11"/>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8" name="Google Shape;24488;p11"/>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9" name="Google Shape;24489;p11"/>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0" name="Google Shape;24490;p11"/>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1" name="Google Shape;24491;p11"/>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2" name="Google Shape;24492;p11"/>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3" name="Google Shape;24493;p11"/>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4" name="Google Shape;24494;p11"/>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5" name="Google Shape;24495;p11"/>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6" name="Google Shape;24496;p11"/>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7" name="Google Shape;24497;p11"/>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8" name="Google Shape;24498;p11"/>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9" name="Google Shape;24499;p11"/>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0" name="Google Shape;24500;p11"/>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1" name="Google Shape;24501;p11"/>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2" name="Google Shape;24502;p11"/>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3" name="Google Shape;24503;p11"/>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4" name="Google Shape;24504;p11"/>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5" name="Google Shape;24505;p11"/>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6" name="Google Shape;24506;p11"/>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7" name="Google Shape;24507;p11"/>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8" name="Google Shape;24508;p11"/>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9" name="Google Shape;24509;p11"/>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0" name="Google Shape;24510;p11"/>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1" name="Google Shape;24511;p11"/>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2" name="Google Shape;24512;p11"/>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3" name="Google Shape;24513;p11"/>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4" name="Google Shape;24514;p11"/>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5" name="Google Shape;24515;p11"/>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6" name="Google Shape;24516;p11"/>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7" name="Google Shape;24517;p11"/>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8" name="Google Shape;24518;p11"/>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9" name="Google Shape;24519;p11"/>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0" name="Google Shape;24520;p11"/>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1" name="Google Shape;24521;p11"/>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2" name="Google Shape;24522;p11"/>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3" name="Google Shape;24523;p11"/>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4" name="Google Shape;24524;p11"/>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5" name="Google Shape;24525;p11"/>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6" name="Google Shape;24526;p11"/>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7" name="Google Shape;24527;p11"/>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8" name="Google Shape;24528;p11"/>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9" name="Google Shape;24529;p11"/>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0" name="Google Shape;24530;p11"/>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1" name="Google Shape;24531;p11"/>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2" name="Google Shape;24532;p11"/>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3" name="Google Shape;24533;p11"/>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4" name="Google Shape;24534;p11"/>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5" name="Google Shape;24535;p11"/>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6" name="Google Shape;24536;p11"/>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7" name="Google Shape;24537;p11"/>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8" name="Google Shape;24538;p11"/>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9" name="Google Shape;24539;p11"/>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0" name="Google Shape;24540;p11"/>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1" name="Google Shape;24541;p11"/>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2" name="Google Shape;24542;p11"/>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3" name="Google Shape;24543;p11"/>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4" name="Google Shape;24544;p11"/>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5" name="Google Shape;24545;p11"/>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6" name="Google Shape;24546;p11"/>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7" name="Google Shape;24547;p11"/>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8" name="Google Shape;24548;p11"/>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9" name="Google Shape;24549;p11"/>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0" name="Google Shape;24550;p11"/>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1" name="Google Shape;24551;p11"/>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2" name="Google Shape;24552;p11"/>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3" name="Google Shape;24553;p11"/>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4" name="Google Shape;24554;p11"/>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5" name="Google Shape;24555;p11"/>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6" name="Google Shape;24556;p11"/>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7" name="Google Shape;24557;p11"/>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8" name="Google Shape;24558;p11"/>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9" name="Google Shape;24559;p11"/>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0" name="Google Shape;24560;p11"/>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1" name="Google Shape;24561;p11"/>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2" name="Google Shape;24562;p11"/>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3" name="Google Shape;24563;p11"/>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4" name="Google Shape;24564;p11"/>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5" name="Google Shape;24565;p11"/>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6" name="Google Shape;24566;p11"/>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7" name="Google Shape;24567;p11"/>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8" name="Google Shape;24568;p11"/>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9" name="Google Shape;24569;p11"/>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0" name="Google Shape;24570;p11"/>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1" name="Google Shape;24571;p11"/>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2" name="Google Shape;24572;p11"/>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3" name="Google Shape;24573;p11"/>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4" name="Google Shape;24574;p11"/>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5" name="Google Shape;24575;p11"/>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6" name="Google Shape;24576;p11"/>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7" name="Google Shape;24577;p11"/>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8" name="Google Shape;24578;p11"/>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9" name="Google Shape;24579;p11"/>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0" name="Google Shape;24580;p11"/>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1" name="Google Shape;24581;p11"/>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2" name="Google Shape;24582;p11"/>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3" name="Google Shape;24583;p11"/>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4" name="Google Shape;24584;p11"/>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5" name="Google Shape;24585;p11"/>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6" name="Google Shape;24586;p11"/>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7" name="Google Shape;24587;p11"/>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8" name="Google Shape;24588;p11"/>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9" name="Google Shape;24589;p11"/>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0" name="Google Shape;24590;p11"/>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1" name="Google Shape;24591;p11"/>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2" name="Google Shape;24592;p11"/>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3" name="Google Shape;24593;p11"/>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4" name="Google Shape;24594;p11"/>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5" name="Google Shape;24595;p11"/>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6" name="Google Shape;24596;p11"/>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7" name="Google Shape;24597;p11"/>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8" name="Google Shape;24598;p11"/>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9" name="Google Shape;24599;p11"/>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0" name="Google Shape;24600;p11"/>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1" name="Google Shape;24601;p11"/>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2" name="Google Shape;24602;p11"/>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3" name="Google Shape;24603;p11"/>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4" name="Google Shape;24604;p11"/>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5" name="Google Shape;24605;p11"/>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6" name="Google Shape;24606;p11"/>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7" name="Google Shape;24607;p11"/>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8" name="Google Shape;24608;p11"/>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9" name="Google Shape;24609;p11"/>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0" name="Google Shape;24610;p11"/>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1" name="Google Shape;24611;p11"/>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2" name="Google Shape;24612;p11"/>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3" name="Google Shape;24613;p11"/>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4" name="Google Shape;24614;p11"/>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5" name="Google Shape;24615;p11"/>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6" name="Google Shape;24616;p11"/>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7" name="Google Shape;24617;p11"/>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8" name="Google Shape;24618;p11"/>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9" name="Google Shape;24619;p11"/>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0" name="Google Shape;24620;p11"/>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1" name="Google Shape;24621;p11"/>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2" name="Google Shape;24622;p11"/>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3" name="Google Shape;24623;p11"/>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4" name="Google Shape;24624;p11"/>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5" name="Google Shape;24625;p11"/>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6" name="Google Shape;24626;p11"/>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7" name="Google Shape;24627;p11"/>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8" name="Google Shape;24628;p11"/>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9" name="Google Shape;24629;p11"/>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0" name="Google Shape;24630;p11"/>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1" name="Google Shape;24631;p11"/>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2" name="Google Shape;24632;p11"/>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3" name="Google Shape;24633;p11"/>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4" name="Google Shape;24634;p11"/>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5" name="Google Shape;24635;p11"/>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6" name="Google Shape;24636;p11"/>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7" name="Google Shape;24637;p11"/>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8" name="Google Shape;24638;p11"/>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9" name="Google Shape;24639;p11"/>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0" name="Google Shape;24640;p11"/>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1" name="Google Shape;24641;p11"/>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2" name="Google Shape;24642;p11"/>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3" name="Google Shape;24643;p11"/>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4" name="Google Shape;24644;p11"/>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5" name="Google Shape;24645;p11"/>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6" name="Google Shape;24646;p11"/>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7" name="Google Shape;24647;p11"/>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8" name="Google Shape;24648;p11"/>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9" name="Google Shape;24649;p11"/>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0" name="Google Shape;24650;p11"/>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1" name="Google Shape;24651;p11"/>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2" name="Google Shape;24652;p11"/>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3" name="Google Shape;24653;p11"/>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4" name="Google Shape;24654;p11"/>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5" name="Google Shape;24655;p11"/>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6" name="Google Shape;24656;p11"/>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7" name="Google Shape;24657;p11"/>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8" name="Google Shape;24658;p11"/>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9" name="Google Shape;24659;p11"/>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0" name="Google Shape;24660;p11"/>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1" name="Google Shape;24661;p11"/>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2" name="Google Shape;24662;p11"/>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3" name="Google Shape;24663;p11"/>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4" name="Google Shape;24664;p11"/>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5" name="Google Shape;24665;p11"/>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6" name="Google Shape;24666;p11"/>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7" name="Google Shape;24667;p11"/>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8" name="Google Shape;24668;p11"/>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9" name="Google Shape;24669;p11"/>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0" name="Google Shape;24670;p11"/>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1" name="Google Shape;24671;p11"/>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2" name="Google Shape;24672;p11"/>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3" name="Google Shape;24673;p11"/>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4" name="Google Shape;24674;p11"/>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5" name="Google Shape;24675;p11"/>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6" name="Google Shape;24676;p11"/>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7" name="Google Shape;24677;p11"/>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8" name="Google Shape;24678;p11"/>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9" name="Google Shape;24679;p11"/>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0" name="Google Shape;24680;p11"/>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1" name="Google Shape;24681;p11"/>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2" name="Google Shape;24682;p11"/>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3" name="Google Shape;24683;p11"/>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4" name="Google Shape;24684;p11"/>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5" name="Google Shape;24685;p11"/>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6" name="Google Shape;24686;p11"/>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7" name="Google Shape;24687;p11"/>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8" name="Google Shape;24688;p11"/>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9" name="Google Shape;24689;p11"/>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0" name="Google Shape;24690;p11"/>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1" name="Google Shape;24691;p11"/>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2" name="Google Shape;24692;p11"/>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3" name="Google Shape;24693;p11"/>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4" name="Google Shape;24694;p11"/>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5" name="Google Shape;24695;p11"/>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6" name="Google Shape;24696;p11"/>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7" name="Google Shape;24697;p11"/>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8" name="Google Shape;24698;p11"/>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9" name="Google Shape;24699;p11"/>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0" name="Google Shape;24700;p11"/>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1" name="Google Shape;24701;p11"/>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2" name="Google Shape;24702;p11"/>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3" name="Google Shape;24703;p11"/>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4" name="Google Shape;24704;p11"/>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5" name="Google Shape;24705;p11"/>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6" name="Google Shape;24706;p11"/>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7" name="Google Shape;24707;p11"/>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8" name="Google Shape;24708;p11"/>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9" name="Google Shape;24709;p11"/>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0" name="Google Shape;24710;p11"/>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1" name="Google Shape;24711;p11"/>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2" name="Google Shape;24712;p11"/>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3" name="Google Shape;24713;p11"/>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4" name="Google Shape;24714;p11"/>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5" name="Google Shape;24715;p11"/>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6" name="Google Shape;24716;p11"/>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7" name="Google Shape;24717;p11"/>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8" name="Google Shape;24718;p11"/>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9" name="Google Shape;24719;p11"/>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0" name="Google Shape;24720;p11"/>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1" name="Google Shape;24721;p11"/>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2" name="Google Shape;24722;p11"/>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3" name="Google Shape;24723;p11"/>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4" name="Google Shape;24724;p11"/>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5" name="Google Shape;24725;p11"/>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6" name="Google Shape;24726;p11"/>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7" name="Google Shape;24727;p11"/>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8" name="Google Shape;24728;p11"/>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9" name="Google Shape;24729;p11"/>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0" name="Google Shape;24730;p11"/>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1" name="Google Shape;24731;p11"/>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2" name="Google Shape;24732;p11"/>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3" name="Google Shape;24733;p11"/>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4" name="Google Shape;24734;p11"/>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5" name="Google Shape;24735;p11"/>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6" name="Google Shape;24736;p11"/>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7" name="Google Shape;24737;p11"/>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8" name="Google Shape;24738;p11"/>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9" name="Google Shape;24739;p11"/>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0" name="Google Shape;24740;p11"/>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1" name="Google Shape;24741;p11"/>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2" name="Google Shape;24742;p11"/>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3" name="Google Shape;24743;p11"/>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4" name="Google Shape;24744;p11"/>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5" name="Google Shape;24745;p11"/>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6" name="Google Shape;24746;p11"/>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7" name="Google Shape;24747;p11"/>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8" name="Google Shape;24748;p11"/>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9" name="Google Shape;24749;p11"/>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0" name="Google Shape;24750;p11"/>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1" name="Google Shape;24751;p11"/>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2" name="Google Shape;24752;p11"/>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3" name="Google Shape;24753;p11"/>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4" name="Google Shape;24754;p11"/>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5" name="Google Shape;24755;p11"/>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6" name="Google Shape;24756;p11"/>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7" name="Google Shape;24757;p11"/>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8" name="Google Shape;24758;p11"/>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9" name="Google Shape;24759;p11"/>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0" name="Google Shape;24760;p11"/>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1" name="Google Shape;24761;p11"/>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2" name="Google Shape;24762;p11"/>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3" name="Google Shape;24763;p11"/>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4" name="Google Shape;24764;p11"/>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5" name="Google Shape;24765;p11"/>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6" name="Google Shape;24766;p11"/>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7" name="Google Shape;24767;p11"/>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8" name="Google Shape;24768;p11"/>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9" name="Google Shape;24769;p11"/>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0" name="Google Shape;24770;p11"/>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1" name="Google Shape;24771;p11"/>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2" name="Google Shape;24772;p11"/>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3" name="Google Shape;24773;p11"/>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4" name="Google Shape;24774;p11"/>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5" name="Google Shape;24775;p11"/>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6" name="Google Shape;24776;p11"/>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7" name="Google Shape;24777;p11"/>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8" name="Google Shape;24778;p11"/>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9" name="Google Shape;24779;p11"/>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0" name="Google Shape;24780;p11"/>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1" name="Google Shape;24781;p11"/>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2" name="Google Shape;24782;p11"/>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3" name="Google Shape;24783;p11"/>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4" name="Google Shape;24784;p11"/>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5" name="Google Shape;24785;p11"/>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6" name="Google Shape;24786;p11"/>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7" name="Google Shape;24787;p11"/>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8" name="Google Shape;24788;p11"/>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9" name="Google Shape;24789;p11"/>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0" name="Google Shape;24790;p11"/>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1" name="Google Shape;24791;p11"/>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2" name="Google Shape;24792;p11"/>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3" name="Google Shape;24793;p11"/>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4" name="Google Shape;24794;p11"/>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5" name="Google Shape;24795;p11"/>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6" name="Google Shape;24796;p11"/>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7" name="Google Shape;24797;p11"/>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8" name="Google Shape;24798;p11"/>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9" name="Google Shape;24799;p11"/>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0" name="Google Shape;24800;p11"/>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1" name="Google Shape;24801;p11"/>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2" name="Google Shape;24802;p11"/>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3" name="Google Shape;24803;p11"/>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4" name="Google Shape;24804;p11"/>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5" name="Google Shape;24805;p11"/>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6" name="Google Shape;24806;p11"/>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7" name="Google Shape;24807;p11"/>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8" name="Google Shape;24808;p11"/>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9" name="Google Shape;24809;p11"/>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0" name="Google Shape;24810;p11"/>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1" name="Google Shape;24811;p11"/>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2" name="Google Shape;24812;p11"/>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3" name="Google Shape;24813;p11"/>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4" name="Google Shape;24814;p11"/>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5" name="Google Shape;24815;p11"/>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6" name="Google Shape;24816;p11"/>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7" name="Google Shape;24817;p11"/>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8" name="Google Shape;24818;p11"/>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9" name="Google Shape;24819;p11"/>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0" name="Google Shape;24820;p11"/>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1" name="Google Shape;24821;p11"/>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2" name="Google Shape;24822;p11"/>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3" name="Google Shape;24823;p11"/>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4" name="Google Shape;24824;p11"/>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5" name="Google Shape;24825;p11"/>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6" name="Google Shape;24826;p11"/>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7" name="Google Shape;24827;p11"/>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8" name="Google Shape;24828;p11"/>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9" name="Google Shape;24829;p11"/>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0" name="Google Shape;24830;p11"/>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1" name="Google Shape;24831;p11"/>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2" name="Google Shape;24832;p11"/>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3" name="Google Shape;24833;p11"/>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4" name="Google Shape;24834;p11"/>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5" name="Google Shape;24835;p11"/>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6" name="Google Shape;24836;p11"/>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7" name="Google Shape;24837;p11"/>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8" name="Google Shape;24838;p11"/>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9" name="Google Shape;24839;p11"/>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0" name="Google Shape;24840;p11"/>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1" name="Google Shape;24841;p11"/>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2" name="Google Shape;24842;p11"/>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3" name="Google Shape;24843;p11"/>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4" name="Google Shape;24844;p11"/>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5" name="Google Shape;24845;p11"/>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6" name="Google Shape;24846;p11"/>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7" name="Google Shape;24847;p11"/>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8" name="Google Shape;24848;p11"/>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9" name="Google Shape;24849;p11"/>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0" name="Google Shape;24850;p11"/>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1" name="Google Shape;24851;p11"/>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2" name="Google Shape;24852;p11"/>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3" name="Google Shape;24853;p11"/>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4" name="Google Shape;24854;p11"/>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5" name="Google Shape;24855;p11"/>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6" name="Google Shape;24856;p11"/>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7" name="Google Shape;24857;p11"/>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8" name="Google Shape;24858;p11"/>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9" name="Google Shape;24859;p11"/>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0" name="Google Shape;24860;p11"/>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1" name="Google Shape;24861;p11"/>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2" name="Google Shape;24862;p11"/>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3" name="Google Shape;24863;p11"/>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4" name="Google Shape;24864;p11"/>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5" name="Google Shape;24865;p11"/>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6" name="Google Shape;24866;p11"/>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7" name="Google Shape;24867;p11"/>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8" name="Google Shape;24868;p11"/>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9" name="Google Shape;24869;p11"/>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0" name="Google Shape;24870;p11"/>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1" name="Google Shape;24871;p11"/>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2" name="Google Shape;24872;p11"/>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3" name="Google Shape;24873;p11"/>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4" name="Google Shape;24874;p11"/>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5" name="Google Shape;24875;p11"/>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6" name="Google Shape;24876;p11"/>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7" name="Google Shape;24877;p11"/>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8" name="Google Shape;24878;p11"/>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9" name="Google Shape;24879;p11"/>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0" name="Google Shape;24880;p11"/>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1" name="Google Shape;24881;p11"/>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2" name="Google Shape;24882;p11"/>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3" name="Google Shape;24883;p11"/>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4" name="Google Shape;24884;p11"/>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5" name="Google Shape;24885;p11"/>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6" name="Google Shape;24886;p11"/>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7" name="Google Shape;24887;p11"/>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8" name="Google Shape;24888;p11"/>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9" name="Google Shape;24889;p11"/>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0" name="Google Shape;24890;p11"/>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1" name="Google Shape;24891;p11"/>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2" name="Google Shape;24892;p11"/>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3" name="Google Shape;24893;p11"/>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4" name="Google Shape;24894;p11"/>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5" name="Google Shape;24895;p11"/>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6" name="Google Shape;24896;p11"/>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7" name="Google Shape;24897;p11"/>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8" name="Google Shape;24898;p11"/>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9" name="Google Shape;24899;p11"/>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0" name="Google Shape;24900;p11"/>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1" name="Google Shape;24901;p11"/>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2" name="Google Shape;24902;p11"/>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3" name="Google Shape;24903;p11"/>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4" name="Google Shape;24904;p11"/>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5" name="Google Shape;24905;p11"/>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6" name="Google Shape;24906;p11"/>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7" name="Google Shape;24907;p11"/>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8" name="Google Shape;24908;p11"/>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9" name="Google Shape;24909;p11"/>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0" name="Google Shape;24910;p11"/>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1" name="Google Shape;24911;p11"/>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2" name="Google Shape;24912;p11"/>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3" name="Google Shape;24913;p11"/>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4" name="Google Shape;24914;p11"/>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5" name="Google Shape;24915;p11"/>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6" name="Google Shape;24916;p11"/>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7" name="Google Shape;24917;p11"/>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8" name="Google Shape;24918;p11"/>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9" name="Google Shape;24919;p11"/>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0" name="Google Shape;24920;p11"/>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1" name="Google Shape;24921;p11"/>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2" name="Google Shape;24922;p11"/>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3" name="Google Shape;24923;p11"/>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4" name="Google Shape;24924;p11"/>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5" name="Google Shape;24925;p11"/>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6" name="Google Shape;24926;p11"/>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7" name="Google Shape;24927;p11"/>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8" name="Google Shape;24928;p11"/>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9" name="Google Shape;24929;p11"/>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0" name="Google Shape;24930;p11"/>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1" name="Google Shape;24931;p11"/>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2" name="Google Shape;24932;p11"/>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3" name="Google Shape;24933;p11"/>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4" name="Google Shape;24934;p11"/>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5" name="Google Shape;24935;p11"/>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6" name="Google Shape;24936;p11"/>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7" name="Google Shape;24937;p11"/>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8" name="Google Shape;24938;p11"/>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9" name="Google Shape;24939;p11"/>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0" name="Google Shape;24940;p11"/>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1" name="Google Shape;24941;p11"/>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2" name="Google Shape;24942;p11"/>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3" name="Google Shape;24943;p11"/>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4" name="Google Shape;24944;p11"/>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5" name="Google Shape;24945;p11"/>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6" name="Google Shape;24946;p11"/>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7" name="Google Shape;24947;p11"/>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8" name="Google Shape;24948;p11"/>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9" name="Google Shape;24949;p11"/>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0" name="Google Shape;24950;p11"/>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1" name="Google Shape;24951;p11"/>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2" name="Google Shape;24952;p11"/>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3" name="Google Shape;24953;p11"/>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4" name="Google Shape;24954;p11"/>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5" name="Google Shape;24955;p11"/>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6" name="Google Shape;24956;p11"/>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7" name="Google Shape;24957;p11"/>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8" name="Google Shape;24958;p11"/>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9" name="Google Shape;24959;p11"/>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0" name="Google Shape;24960;p11"/>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1" name="Google Shape;24961;p11"/>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2" name="Google Shape;24962;p11"/>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3" name="Google Shape;24963;p11"/>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4" name="Google Shape;24964;p11"/>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5" name="Google Shape;24965;p11"/>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6" name="Google Shape;24966;p11"/>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7" name="Google Shape;24967;p11"/>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8" name="Google Shape;24968;p11"/>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9" name="Google Shape;24969;p11"/>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0" name="Google Shape;24970;p11"/>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1" name="Google Shape;24971;p11"/>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2" name="Google Shape;24972;p11"/>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3" name="Google Shape;24973;p11"/>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4" name="Google Shape;24974;p11"/>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5" name="Google Shape;24975;p11"/>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6" name="Google Shape;24976;p11"/>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7" name="Google Shape;24977;p11"/>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8" name="Google Shape;24978;p11"/>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9" name="Google Shape;24979;p11"/>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0" name="Google Shape;24980;p11"/>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1" name="Google Shape;24981;p11"/>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2" name="Google Shape;24982;p11"/>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3" name="Google Shape;24983;p11"/>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4" name="Google Shape;24984;p11"/>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5" name="Google Shape;24985;p11"/>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6" name="Google Shape;24986;p11"/>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7" name="Google Shape;24987;p11"/>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8" name="Google Shape;24988;p11"/>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9" name="Google Shape;24989;p11"/>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0" name="Google Shape;24990;p11"/>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1" name="Google Shape;24991;p11"/>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2" name="Google Shape;24992;p11"/>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3" name="Google Shape;24993;p11"/>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4" name="Google Shape;24994;p11"/>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5" name="Google Shape;24995;p11"/>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6" name="Google Shape;24996;p11"/>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7" name="Google Shape;24997;p11"/>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8" name="Google Shape;24998;p11"/>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9" name="Google Shape;24999;p11"/>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0" name="Google Shape;25000;p11"/>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1" name="Google Shape;25001;p11"/>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2" name="Google Shape;25002;p11"/>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3" name="Google Shape;25003;p11"/>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4" name="Google Shape;25004;p11"/>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5" name="Google Shape;25005;p11"/>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6" name="Google Shape;25006;p11"/>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7" name="Google Shape;25007;p11"/>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8" name="Google Shape;25008;p11"/>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9" name="Google Shape;25009;p11"/>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0" name="Google Shape;25010;p11"/>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1" name="Google Shape;25011;p11"/>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2" name="Google Shape;25012;p11"/>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3" name="Google Shape;25013;p11"/>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4" name="Google Shape;25014;p11"/>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5" name="Google Shape;25015;p11"/>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6" name="Google Shape;25016;p11"/>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7" name="Google Shape;25017;p11"/>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8" name="Google Shape;25018;p11"/>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9" name="Google Shape;25019;p11"/>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0" name="Google Shape;25020;p11"/>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1" name="Google Shape;25021;p11"/>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2" name="Google Shape;25022;p11"/>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3" name="Google Shape;25023;p11"/>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4" name="Google Shape;25024;p11"/>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5" name="Google Shape;25025;p11"/>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6" name="Google Shape;25026;p11"/>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7" name="Google Shape;25027;p11"/>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8" name="Google Shape;25028;p11"/>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9" name="Google Shape;25029;p11"/>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0" name="Google Shape;25030;p11"/>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1" name="Google Shape;25031;p11"/>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2" name="Google Shape;25032;p11"/>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3" name="Google Shape;25033;p11"/>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4" name="Google Shape;25034;p11"/>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5" name="Google Shape;25035;p11"/>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6" name="Google Shape;25036;p11"/>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7" name="Google Shape;25037;p11"/>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8" name="Google Shape;25038;p11"/>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9" name="Google Shape;25039;p11"/>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0" name="Google Shape;25040;p11"/>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1" name="Google Shape;25041;p11"/>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2" name="Google Shape;25042;p11"/>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3" name="Google Shape;25043;p11"/>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4" name="Google Shape;25044;p11"/>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5" name="Google Shape;25045;p11"/>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6" name="Google Shape;25046;p11"/>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7" name="Google Shape;25047;p11"/>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8" name="Google Shape;25048;p11"/>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9" name="Google Shape;25049;p11"/>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0" name="Google Shape;25050;p11"/>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1" name="Google Shape;25051;p11"/>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2" name="Google Shape;25052;p11"/>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3" name="Google Shape;25053;p11"/>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4" name="Google Shape;25054;p11"/>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5" name="Google Shape;25055;p11"/>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6" name="Google Shape;25056;p11"/>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7" name="Google Shape;25057;p11"/>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8" name="Google Shape;25058;p11"/>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9" name="Google Shape;25059;p11"/>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0" name="Google Shape;25060;p11"/>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1" name="Google Shape;25061;p11"/>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2" name="Google Shape;25062;p11"/>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3" name="Google Shape;25063;p11"/>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4" name="Google Shape;25064;p11"/>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5" name="Google Shape;25065;p11"/>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6" name="Google Shape;25066;p11"/>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7" name="Google Shape;25067;p11"/>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8" name="Google Shape;25068;p11"/>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9" name="Google Shape;25069;p11"/>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0" name="Google Shape;25070;p11"/>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1" name="Google Shape;25071;p11"/>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2" name="Google Shape;25072;p11"/>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3" name="Google Shape;25073;p11"/>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4" name="Google Shape;25074;p11"/>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5" name="Google Shape;25075;p11"/>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6" name="Google Shape;25076;p11"/>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7" name="Google Shape;25077;p11"/>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8" name="Google Shape;25078;p11"/>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9" name="Google Shape;25079;p11"/>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0" name="Google Shape;25080;p11"/>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1" name="Google Shape;25081;p11"/>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2" name="Google Shape;25082;p11"/>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3" name="Google Shape;25083;p11"/>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4" name="Google Shape;25084;p11"/>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5" name="Google Shape;25085;p11"/>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6" name="Google Shape;25086;p11"/>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7" name="Google Shape;25087;p11"/>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8" name="Google Shape;25088;p11"/>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9" name="Google Shape;25089;p11"/>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0" name="Google Shape;25090;p11"/>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1" name="Google Shape;25091;p11"/>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2" name="Google Shape;25092;p11"/>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3" name="Google Shape;25093;p11"/>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4" name="Google Shape;25094;p11"/>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5" name="Google Shape;25095;p11"/>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6" name="Google Shape;25096;p11"/>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7" name="Google Shape;25097;p11"/>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8" name="Google Shape;25098;p11"/>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9" name="Google Shape;25099;p11"/>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0" name="Google Shape;25100;p11"/>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1" name="Google Shape;25101;p11"/>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2" name="Google Shape;25102;p11"/>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3" name="Google Shape;25103;p11"/>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4" name="Google Shape;25104;p11"/>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5" name="Google Shape;25105;p11"/>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6" name="Google Shape;25106;p11"/>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7" name="Google Shape;25107;p11"/>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8" name="Google Shape;25108;p11"/>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9" name="Google Shape;25109;p11"/>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0" name="Google Shape;25110;p11"/>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1" name="Google Shape;25111;p11"/>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2" name="Google Shape;25112;p11"/>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3" name="Google Shape;25113;p11"/>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4" name="Google Shape;25114;p11"/>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5" name="Google Shape;25115;p11"/>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6" name="Google Shape;25116;p11"/>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7" name="Google Shape;25117;p11"/>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8" name="Google Shape;25118;p11"/>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9" name="Google Shape;25119;p11"/>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0" name="Google Shape;25120;p11"/>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1" name="Google Shape;25121;p11"/>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2" name="Google Shape;25122;p11"/>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3" name="Google Shape;25123;p11"/>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4" name="Google Shape;25124;p11"/>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5" name="Google Shape;25125;p11"/>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6" name="Google Shape;25126;p11"/>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7" name="Google Shape;25127;p11"/>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8" name="Google Shape;25128;p11"/>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9" name="Google Shape;25129;p11"/>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0" name="Google Shape;25130;p11"/>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1" name="Google Shape;25131;p11"/>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2" name="Google Shape;25132;p11"/>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3" name="Google Shape;25133;p11"/>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4" name="Google Shape;25134;p11"/>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5" name="Google Shape;25135;p11"/>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6" name="Google Shape;25136;p11"/>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7" name="Google Shape;25137;p11"/>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8" name="Google Shape;25138;p11"/>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9" name="Google Shape;25139;p11"/>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0" name="Google Shape;25140;p11"/>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1" name="Google Shape;25141;p11"/>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2" name="Google Shape;25142;p11"/>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3" name="Google Shape;25143;p11"/>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4" name="Google Shape;25144;p11"/>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5" name="Google Shape;25145;p11"/>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6" name="Google Shape;25146;p11"/>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7" name="Google Shape;25147;p11"/>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8" name="Google Shape;25148;p11"/>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9" name="Google Shape;25149;p11"/>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0" name="Google Shape;25150;p11"/>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1" name="Google Shape;25151;p11"/>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2" name="Google Shape;25152;p11"/>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3" name="Google Shape;25153;p11"/>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4" name="Google Shape;25154;p11"/>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5" name="Google Shape;25155;p11"/>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6" name="Google Shape;25156;p11"/>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7" name="Google Shape;25157;p11"/>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8" name="Google Shape;25158;p11"/>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9" name="Google Shape;25159;p11"/>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0" name="Google Shape;25160;p11"/>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1" name="Google Shape;25161;p11"/>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2" name="Google Shape;25162;p11"/>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3" name="Google Shape;25163;p11"/>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4" name="Google Shape;25164;p11"/>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5" name="Google Shape;25165;p11"/>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6" name="Google Shape;25166;p11"/>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7" name="Google Shape;25167;p11"/>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8" name="Google Shape;25168;p11"/>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9" name="Google Shape;25169;p11"/>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0" name="Google Shape;25170;p11"/>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1" name="Google Shape;25171;p11"/>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2" name="Google Shape;25172;p11"/>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3" name="Google Shape;25173;p11"/>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4" name="Google Shape;25174;p11"/>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5" name="Google Shape;25175;p11"/>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6" name="Google Shape;25176;p11"/>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7" name="Google Shape;25177;p11"/>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8" name="Google Shape;25178;p11"/>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9" name="Google Shape;25179;p11"/>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0" name="Google Shape;25180;p11"/>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1" name="Google Shape;25181;p11"/>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2" name="Google Shape;25182;p11"/>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3" name="Google Shape;25183;p11"/>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4" name="Google Shape;25184;p11"/>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5" name="Google Shape;25185;p11"/>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6" name="Google Shape;25186;p11"/>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7" name="Google Shape;25187;p11"/>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8" name="Google Shape;25188;p11"/>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9" name="Google Shape;25189;p11"/>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0" name="Google Shape;25190;p11"/>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1" name="Google Shape;25191;p11"/>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2" name="Google Shape;25192;p11"/>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3" name="Google Shape;25193;p11"/>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4" name="Google Shape;25194;p11"/>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5" name="Google Shape;25195;p11"/>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6" name="Google Shape;25196;p11"/>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7" name="Google Shape;25197;p11"/>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8" name="Google Shape;25198;p11"/>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9" name="Google Shape;25199;p11"/>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0" name="Google Shape;25200;p11"/>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1" name="Google Shape;25201;p11"/>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2" name="Google Shape;25202;p11"/>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3" name="Google Shape;25203;p11"/>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4" name="Google Shape;25204;p11"/>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5" name="Google Shape;25205;p11"/>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6" name="Google Shape;25206;p11"/>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7" name="Google Shape;25207;p11"/>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8" name="Google Shape;25208;p11"/>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9" name="Google Shape;25209;p11"/>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0" name="Google Shape;25210;p11"/>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1" name="Google Shape;25211;p11"/>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2" name="Google Shape;25212;p11"/>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3" name="Google Shape;25213;p11"/>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4" name="Google Shape;25214;p11"/>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5" name="Google Shape;25215;p11"/>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6" name="Google Shape;25216;p11"/>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7" name="Google Shape;25217;p11"/>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8" name="Google Shape;25218;p11"/>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9" name="Google Shape;25219;p11"/>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0" name="Google Shape;25220;p11"/>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1" name="Google Shape;25221;p11"/>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2" name="Google Shape;25222;p11"/>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3" name="Google Shape;25223;p11"/>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4" name="Google Shape;25224;p11"/>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5" name="Google Shape;25225;p11"/>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6" name="Google Shape;25226;p11"/>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7" name="Google Shape;25227;p11"/>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8" name="Google Shape;25228;p11"/>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9" name="Google Shape;25229;p11"/>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0" name="Google Shape;25230;p11"/>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1" name="Google Shape;25231;p11"/>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2" name="Google Shape;25232;p11"/>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3" name="Google Shape;25233;p11"/>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4" name="Google Shape;25234;p11"/>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5" name="Google Shape;25235;p11"/>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6" name="Google Shape;25236;p11"/>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7" name="Google Shape;25237;p11"/>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8" name="Google Shape;25238;p11"/>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9" name="Google Shape;25239;p11"/>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0" name="Google Shape;25240;p11"/>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1" name="Google Shape;25241;p11"/>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2" name="Google Shape;25242;p11"/>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3" name="Google Shape;25243;p11"/>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4" name="Google Shape;25244;p11"/>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5" name="Google Shape;25245;p11"/>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6" name="Google Shape;25246;p11"/>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7" name="Google Shape;25247;p11"/>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8" name="Google Shape;25248;p11"/>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9" name="Google Shape;25249;p11"/>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0" name="Google Shape;25250;p11"/>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1" name="Google Shape;25251;p11"/>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2" name="Google Shape;25252;p11"/>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3" name="Google Shape;25253;p11"/>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4" name="Google Shape;25254;p11"/>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5" name="Google Shape;25255;p11"/>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6" name="Google Shape;25256;p11"/>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7" name="Google Shape;25257;p11"/>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8" name="Google Shape;25258;p11"/>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9" name="Google Shape;25259;p11"/>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0" name="Google Shape;25260;p11"/>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1" name="Google Shape;25261;p11"/>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2" name="Google Shape;25262;p11"/>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3" name="Google Shape;25263;p11"/>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4" name="Google Shape;25264;p11"/>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5" name="Google Shape;25265;p11"/>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6" name="Google Shape;25266;p11"/>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7" name="Google Shape;25267;p11"/>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8" name="Google Shape;25268;p11"/>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9" name="Google Shape;25269;p11"/>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0" name="Google Shape;25270;p11"/>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1" name="Google Shape;25271;p11"/>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2" name="Google Shape;25272;p11"/>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3" name="Google Shape;25273;p11"/>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4" name="Google Shape;25274;p11"/>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5" name="Google Shape;25275;p11"/>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6" name="Google Shape;25276;p11"/>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7" name="Google Shape;25277;p11"/>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8" name="Google Shape;25278;p11"/>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9" name="Google Shape;25279;p11"/>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0" name="Google Shape;25280;p11"/>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1" name="Google Shape;25281;p11"/>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2" name="Google Shape;25282;p11"/>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3" name="Google Shape;25283;p11"/>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4" name="Google Shape;25284;p11"/>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5" name="Google Shape;25285;p11"/>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6" name="Google Shape;25286;p11"/>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7" name="Google Shape;25287;p11"/>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8" name="Google Shape;25288;p11"/>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9" name="Google Shape;25289;p11"/>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0" name="Google Shape;25290;p11"/>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1" name="Google Shape;25291;p11"/>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2" name="Google Shape;25292;p11"/>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3" name="Google Shape;25293;p11"/>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4" name="Google Shape;25294;p11"/>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5" name="Google Shape;25295;p11"/>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6" name="Google Shape;25296;p11"/>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7" name="Google Shape;25297;p11"/>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8" name="Google Shape;25298;p11"/>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9" name="Google Shape;25299;p11"/>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0" name="Google Shape;25300;p11"/>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1" name="Google Shape;25301;p11"/>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2" name="Google Shape;25302;p11"/>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3" name="Google Shape;25303;p11"/>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4" name="Google Shape;25304;p11"/>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5" name="Google Shape;25305;p11"/>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6" name="Google Shape;25306;p11"/>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7" name="Google Shape;25307;p11"/>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8" name="Google Shape;25308;p11"/>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9" name="Google Shape;25309;p11"/>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0" name="Google Shape;25310;p11"/>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1" name="Google Shape;25311;p11"/>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2" name="Google Shape;25312;p11"/>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3" name="Google Shape;25313;p11"/>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4" name="Google Shape;25314;p11"/>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5" name="Google Shape;25315;p11"/>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6" name="Google Shape;25316;p11"/>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7" name="Google Shape;25317;p11"/>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8" name="Google Shape;25318;p11"/>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9" name="Google Shape;25319;p11"/>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0" name="Google Shape;25320;p11"/>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1" name="Google Shape;25321;p11"/>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2" name="Google Shape;25322;p11"/>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3" name="Google Shape;25323;p11"/>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4" name="Google Shape;25324;p11"/>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5" name="Google Shape;25325;p11"/>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6" name="Google Shape;25326;p11"/>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7" name="Google Shape;25327;p11"/>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8" name="Google Shape;25328;p11"/>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9" name="Google Shape;25329;p11"/>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0" name="Google Shape;25330;p11"/>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1" name="Google Shape;25331;p11"/>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2" name="Google Shape;25332;p11"/>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3" name="Google Shape;25333;p11"/>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4" name="Google Shape;25334;p11"/>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5" name="Google Shape;25335;p11"/>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6" name="Google Shape;25336;p11"/>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7" name="Google Shape;25337;p11"/>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8" name="Google Shape;25338;p11"/>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9" name="Google Shape;25339;p11"/>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0" name="Google Shape;25340;p11"/>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1" name="Google Shape;25341;p11"/>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2" name="Google Shape;25342;p11"/>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3" name="Google Shape;25343;p11"/>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4" name="Google Shape;25344;p11"/>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5" name="Google Shape;25345;p11"/>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6" name="Google Shape;25346;p11"/>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7" name="Google Shape;25347;p11"/>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8" name="Google Shape;25348;p11"/>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9" name="Google Shape;25349;p11"/>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0" name="Google Shape;25350;p11"/>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1" name="Google Shape;25351;p11"/>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2" name="Google Shape;25352;p11"/>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3" name="Google Shape;25353;p11"/>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4" name="Google Shape;25354;p11"/>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5" name="Google Shape;25355;p11"/>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6" name="Google Shape;25356;p11"/>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7" name="Google Shape;25357;p11"/>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8" name="Google Shape;25358;p11"/>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9" name="Google Shape;25359;p11"/>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0" name="Google Shape;25360;p11"/>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1" name="Google Shape;25361;p11"/>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2" name="Google Shape;25362;p11"/>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3" name="Google Shape;25363;p11"/>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4" name="Google Shape;25364;p11"/>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5" name="Google Shape;25365;p11"/>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6" name="Google Shape;25366;p11"/>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7" name="Google Shape;25367;p11"/>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8" name="Google Shape;25368;p11"/>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9" name="Google Shape;25369;p11"/>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0" name="Google Shape;25370;p11"/>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1" name="Google Shape;25371;p11"/>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2" name="Google Shape;25372;p11"/>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3" name="Google Shape;25373;p11"/>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4" name="Google Shape;25374;p11"/>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5" name="Google Shape;25375;p11"/>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6" name="Google Shape;25376;p11"/>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7" name="Google Shape;25377;p11"/>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8" name="Google Shape;25378;p11"/>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9" name="Google Shape;25379;p11"/>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0" name="Google Shape;25380;p11"/>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1" name="Google Shape;25381;p11"/>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2" name="Google Shape;25382;p11"/>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3" name="Google Shape;25383;p11"/>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4" name="Google Shape;25384;p11"/>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5" name="Google Shape;25385;p11"/>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6" name="Google Shape;25386;p11"/>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7" name="Google Shape;25387;p11"/>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8" name="Google Shape;25388;p11"/>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9" name="Google Shape;25389;p11"/>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0" name="Google Shape;25390;p11"/>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1" name="Google Shape;25391;p11"/>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2" name="Google Shape;25392;p11"/>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3" name="Google Shape;25393;p11"/>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4" name="Google Shape;25394;p11"/>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5" name="Google Shape;25395;p11"/>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6" name="Google Shape;25396;p11"/>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7" name="Google Shape;25397;p11"/>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8" name="Google Shape;25398;p11"/>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9" name="Google Shape;25399;p11"/>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0" name="Google Shape;25400;p11"/>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1" name="Google Shape;25401;p11"/>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2" name="Google Shape;25402;p11"/>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3" name="Google Shape;25403;p11"/>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4" name="Google Shape;25404;p11"/>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5" name="Google Shape;25405;p11"/>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6" name="Google Shape;25406;p11"/>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7" name="Google Shape;25407;p11"/>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8" name="Google Shape;25408;p11"/>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9" name="Google Shape;25409;p11"/>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0" name="Google Shape;25410;p11"/>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1" name="Google Shape;25411;p11"/>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2" name="Google Shape;25412;p11"/>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3" name="Google Shape;25413;p11"/>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4" name="Google Shape;25414;p11"/>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5" name="Google Shape;25415;p11"/>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6" name="Google Shape;25416;p11"/>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7" name="Google Shape;25417;p11"/>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8" name="Google Shape;25418;p11"/>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9" name="Google Shape;25419;p11"/>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0" name="Google Shape;25420;p11"/>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1" name="Google Shape;25421;p11"/>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2" name="Google Shape;25422;p11"/>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3" name="Google Shape;25423;p11"/>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4" name="Google Shape;25424;p11"/>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5" name="Google Shape;25425;p11"/>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6" name="Google Shape;25426;p11"/>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7" name="Google Shape;25427;p11"/>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8" name="Google Shape;25428;p11"/>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9" name="Google Shape;25429;p11"/>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0" name="Google Shape;25430;p11"/>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1" name="Google Shape;25431;p11"/>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2" name="Google Shape;25432;p11"/>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3" name="Google Shape;25433;p11"/>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4" name="Google Shape;25434;p11"/>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5" name="Google Shape;25435;p11"/>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6" name="Google Shape;25436;p11"/>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7" name="Google Shape;25437;p11"/>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8" name="Google Shape;25438;p11"/>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9" name="Google Shape;25439;p11"/>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0" name="Google Shape;25440;p11"/>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1" name="Google Shape;25441;p11"/>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2" name="Google Shape;25442;p11"/>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3" name="Google Shape;25443;p11"/>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4" name="Google Shape;25444;p11"/>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5" name="Google Shape;25445;p11"/>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6" name="Google Shape;25446;p11"/>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7" name="Google Shape;25447;p11"/>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8" name="Google Shape;25448;p11"/>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9" name="Google Shape;25449;p11"/>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0" name="Google Shape;25450;p11"/>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1" name="Google Shape;25451;p11"/>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2" name="Google Shape;25452;p11"/>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3" name="Google Shape;25453;p11"/>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4" name="Google Shape;25454;p11"/>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5" name="Google Shape;25455;p11"/>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6" name="Google Shape;25456;p11"/>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7" name="Google Shape;25457;p11"/>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8" name="Google Shape;25458;p11"/>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9" name="Google Shape;25459;p11"/>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0" name="Google Shape;25460;p11"/>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1" name="Google Shape;25461;p11"/>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2" name="Google Shape;25462;p11"/>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3" name="Google Shape;25463;p11"/>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4" name="Google Shape;25464;p11"/>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5" name="Google Shape;25465;p11"/>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6" name="Google Shape;25466;p11"/>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7" name="Google Shape;25467;p11"/>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8" name="Google Shape;25468;p11"/>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9" name="Google Shape;25469;p11"/>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0" name="Google Shape;25470;p11"/>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1" name="Google Shape;25471;p11"/>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2" name="Google Shape;25472;p11"/>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3" name="Google Shape;25473;p11"/>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4" name="Google Shape;25474;p11"/>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5" name="Google Shape;25475;p11"/>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6" name="Google Shape;25476;p11"/>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7" name="Google Shape;25477;p11"/>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8" name="Google Shape;25478;p11"/>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9" name="Google Shape;25479;p11"/>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0" name="Google Shape;25480;p11"/>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1" name="Google Shape;25481;p11"/>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2" name="Google Shape;25482;p11"/>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3" name="Google Shape;25483;p11"/>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4" name="Google Shape;25484;p11"/>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5" name="Google Shape;25485;p11"/>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6" name="Google Shape;25486;p11"/>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7" name="Google Shape;25487;p11"/>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8" name="Google Shape;25488;p11"/>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9" name="Google Shape;25489;p11"/>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0" name="Google Shape;25490;p11"/>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1" name="Google Shape;25491;p11"/>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2" name="Google Shape;25492;p11"/>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3" name="Google Shape;25493;p11"/>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4" name="Google Shape;25494;p11"/>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5" name="Google Shape;25495;p11"/>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6" name="Google Shape;25496;p11"/>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7" name="Google Shape;25497;p11"/>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8" name="Google Shape;25498;p11"/>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9" name="Google Shape;25499;p11"/>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0" name="Google Shape;25500;p11"/>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1" name="Google Shape;25501;p11"/>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2" name="Google Shape;25502;p11"/>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3" name="Google Shape;25503;p11"/>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4" name="Google Shape;25504;p11"/>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5" name="Google Shape;25505;p11"/>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6" name="Google Shape;25506;p11"/>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7" name="Google Shape;25507;p11"/>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8" name="Google Shape;25508;p11"/>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9" name="Google Shape;25509;p11"/>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0" name="Google Shape;25510;p11"/>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1" name="Google Shape;25511;p11"/>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2" name="Google Shape;25512;p11"/>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3" name="Google Shape;25513;p11"/>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4" name="Google Shape;25514;p11"/>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5" name="Google Shape;25515;p11"/>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6" name="Google Shape;25516;p11"/>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7" name="Google Shape;25517;p11"/>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8" name="Google Shape;25518;p11"/>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9" name="Google Shape;25519;p11"/>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0" name="Google Shape;25520;p11"/>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1" name="Google Shape;25521;p11"/>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2" name="Google Shape;25522;p11"/>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3" name="Google Shape;25523;p11"/>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4" name="Google Shape;25524;p11"/>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5" name="Google Shape;25525;p11"/>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6" name="Google Shape;25526;p11"/>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7" name="Google Shape;25527;p11"/>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8" name="Google Shape;25528;p11"/>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9" name="Google Shape;25529;p11"/>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0" name="Google Shape;25530;p11"/>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1" name="Google Shape;25531;p11"/>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2" name="Google Shape;25532;p11"/>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3" name="Google Shape;25533;p11"/>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4" name="Google Shape;25534;p11"/>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5" name="Google Shape;25535;p11"/>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6" name="Google Shape;25536;p11"/>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7" name="Google Shape;25537;p11"/>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8" name="Google Shape;25538;p11"/>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9" name="Google Shape;25539;p11"/>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0" name="Google Shape;25540;p11"/>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1" name="Google Shape;25541;p11"/>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2" name="Google Shape;25542;p11"/>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3" name="Google Shape;25543;p11"/>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4" name="Google Shape;25544;p11"/>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5" name="Google Shape;25545;p11"/>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6" name="Google Shape;25546;p11"/>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7" name="Google Shape;25547;p11"/>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8" name="Google Shape;25548;p11"/>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9" name="Google Shape;25549;p11"/>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0" name="Google Shape;25550;p11"/>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1" name="Google Shape;25551;p11"/>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2" name="Google Shape;25552;p11"/>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3" name="Google Shape;25553;p11"/>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4" name="Google Shape;25554;p11"/>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5" name="Google Shape;25555;p11"/>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6" name="Google Shape;25556;p11"/>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7" name="Google Shape;25557;p11"/>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8" name="Google Shape;25558;p11"/>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9" name="Google Shape;25559;p11"/>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0" name="Google Shape;25560;p11"/>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1" name="Google Shape;25561;p11"/>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2" name="Google Shape;25562;p11"/>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3" name="Google Shape;25563;p11"/>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4" name="Google Shape;25564;p11"/>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5" name="Google Shape;25565;p11"/>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6" name="Google Shape;25566;p11"/>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7" name="Google Shape;25567;p11"/>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8" name="Google Shape;25568;p11"/>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9" name="Google Shape;25569;p11"/>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0" name="Google Shape;25570;p11"/>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1" name="Google Shape;25571;p11"/>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2" name="Google Shape;25572;p11"/>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3" name="Google Shape;25573;p11"/>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4" name="Google Shape;25574;p11"/>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5" name="Google Shape;25575;p11"/>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6" name="Google Shape;25576;p11"/>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7" name="Google Shape;25577;p11"/>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8" name="Google Shape;25578;p11"/>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9" name="Google Shape;25579;p11"/>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0" name="Google Shape;25580;p11"/>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1" name="Google Shape;25581;p11"/>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2" name="Google Shape;25582;p11"/>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3" name="Google Shape;25583;p11"/>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4" name="Google Shape;25584;p11"/>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5" name="Google Shape;25585;p11"/>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6" name="Google Shape;25586;p11"/>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7" name="Google Shape;25587;p11"/>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8" name="Google Shape;25588;p11"/>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9" name="Google Shape;25589;p11"/>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0" name="Google Shape;25590;p11"/>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1" name="Google Shape;25591;p11"/>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2" name="Google Shape;25592;p11"/>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3" name="Google Shape;25593;p11"/>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4" name="Google Shape;25594;p11"/>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5" name="Google Shape;25595;p11"/>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6" name="Google Shape;25596;p11"/>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7" name="Google Shape;25597;p11"/>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8" name="Google Shape;25598;p11"/>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9" name="Google Shape;25599;p11"/>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0" name="Google Shape;25600;p11"/>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1" name="Google Shape;25601;p11"/>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2" name="Google Shape;25602;p11"/>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3" name="Google Shape;25603;p11"/>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4" name="Google Shape;25604;p11"/>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5" name="Google Shape;25605;p11"/>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6" name="Google Shape;25606;p11"/>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7" name="Google Shape;25607;p11"/>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8" name="Google Shape;25608;p11"/>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9" name="Google Shape;25609;p11"/>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0" name="Google Shape;25610;p11"/>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1" name="Google Shape;25611;p11"/>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2" name="Google Shape;25612;p11"/>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3" name="Google Shape;25613;p11"/>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4" name="Google Shape;25614;p11"/>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5" name="Google Shape;25615;p11"/>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6" name="Google Shape;25616;p11"/>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7" name="Google Shape;25617;p11"/>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8" name="Google Shape;25618;p11"/>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9" name="Google Shape;25619;p11"/>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0" name="Google Shape;25620;p11"/>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1" name="Google Shape;25621;p11"/>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2" name="Google Shape;25622;p11"/>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3" name="Google Shape;25623;p11"/>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4" name="Google Shape;25624;p11"/>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5" name="Google Shape;25625;p11"/>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6" name="Google Shape;25626;p11"/>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7" name="Google Shape;25627;p11"/>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8" name="Google Shape;25628;p11"/>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9" name="Google Shape;25629;p11"/>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0" name="Google Shape;25630;p11"/>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1" name="Google Shape;25631;p11"/>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2" name="Google Shape;25632;p11"/>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3" name="Google Shape;25633;p11"/>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4" name="Google Shape;25634;p11"/>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5" name="Google Shape;25635;p11"/>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6" name="Google Shape;25636;p11"/>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7" name="Google Shape;25637;p11"/>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8" name="Google Shape;25638;p11"/>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9" name="Google Shape;25639;p11"/>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0" name="Google Shape;25640;p11"/>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1" name="Google Shape;25641;p11"/>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2" name="Google Shape;25642;p11"/>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3" name="Google Shape;25643;p11"/>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4" name="Google Shape;25644;p11"/>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5" name="Google Shape;25645;p11"/>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6" name="Google Shape;25646;p11"/>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7" name="Google Shape;25647;p11"/>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8" name="Google Shape;25648;p11"/>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9" name="Google Shape;25649;p11"/>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0" name="Google Shape;25650;p11"/>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1" name="Google Shape;25651;p11"/>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2" name="Google Shape;25652;p11"/>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3" name="Google Shape;25653;p11"/>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4" name="Google Shape;25654;p11"/>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5" name="Google Shape;25655;p11"/>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6" name="Google Shape;25656;p11"/>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7" name="Google Shape;25657;p11"/>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8" name="Google Shape;25658;p11"/>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9" name="Google Shape;25659;p11"/>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0" name="Google Shape;25660;p11"/>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1" name="Google Shape;25661;p11"/>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2" name="Google Shape;25662;p11"/>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3" name="Google Shape;25663;p11"/>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4" name="Google Shape;25664;p11"/>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5" name="Google Shape;25665;p11"/>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6" name="Google Shape;25666;p11"/>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7" name="Google Shape;25667;p11"/>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8" name="Google Shape;25668;p11"/>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9" name="Google Shape;25669;p11"/>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0" name="Google Shape;25670;p11"/>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1" name="Google Shape;25671;p11"/>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2" name="Google Shape;25672;p11"/>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3" name="Google Shape;25673;p11"/>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4" name="Google Shape;25674;p11"/>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5" name="Google Shape;25675;p11"/>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6" name="Google Shape;25676;p11"/>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7" name="Google Shape;25677;p11"/>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8" name="Google Shape;25678;p11"/>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9" name="Google Shape;25679;p11"/>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0" name="Google Shape;25680;p11"/>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1" name="Google Shape;25681;p11"/>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2" name="Google Shape;25682;p11"/>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3" name="Google Shape;25683;p11"/>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4" name="Google Shape;25684;p11"/>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5" name="Google Shape;25685;p11"/>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6" name="Google Shape;25686;p11"/>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7" name="Google Shape;25687;p11"/>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8" name="Google Shape;25688;p11"/>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9" name="Google Shape;25689;p11"/>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0" name="Google Shape;25690;p11"/>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1" name="Google Shape;25691;p11"/>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2" name="Google Shape;25692;p11"/>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3" name="Google Shape;25693;p11"/>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4" name="Google Shape;25694;p11"/>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5" name="Google Shape;25695;p11"/>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6" name="Google Shape;25696;p11"/>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7" name="Google Shape;25697;p11"/>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8" name="Google Shape;25698;p11"/>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9" name="Google Shape;25699;p11"/>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0" name="Google Shape;25700;p11"/>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1" name="Google Shape;25701;p11"/>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2" name="Google Shape;25702;p11"/>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3" name="Google Shape;25703;p11"/>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4" name="Google Shape;25704;p11"/>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5" name="Google Shape;25705;p11"/>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6" name="Google Shape;25706;p11"/>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7" name="Google Shape;25707;p11"/>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8" name="Google Shape;25708;p11"/>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9" name="Google Shape;25709;p11"/>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0" name="Google Shape;25710;p11"/>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1" name="Google Shape;25711;p11"/>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2" name="Google Shape;25712;p11"/>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3" name="Google Shape;25713;p11"/>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4" name="Google Shape;25714;p11"/>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5" name="Google Shape;25715;p11"/>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6" name="Google Shape;25716;p11"/>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7" name="Google Shape;25717;p11"/>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8" name="Google Shape;25718;p11"/>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9" name="Google Shape;25719;p11"/>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0" name="Google Shape;25720;p11"/>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1" name="Google Shape;25721;p11"/>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2" name="Google Shape;25722;p11"/>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3" name="Google Shape;25723;p11"/>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4" name="Google Shape;25724;p11"/>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5" name="Google Shape;25725;p11"/>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6" name="Google Shape;25726;p11"/>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7" name="Google Shape;25727;p11"/>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8" name="Google Shape;25728;p11"/>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9" name="Google Shape;25729;p11"/>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0" name="Google Shape;25730;p11"/>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1" name="Google Shape;25731;p11"/>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2" name="Google Shape;25732;p11"/>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3" name="Google Shape;25733;p11"/>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4" name="Google Shape;25734;p11"/>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5" name="Google Shape;25735;p11"/>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6" name="Google Shape;25736;p11"/>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7" name="Google Shape;25737;p11"/>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8" name="Google Shape;25738;p11"/>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9" name="Google Shape;25739;p11"/>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0" name="Google Shape;25740;p11"/>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1" name="Google Shape;25741;p11"/>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2" name="Google Shape;25742;p11"/>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3" name="Google Shape;25743;p11"/>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4" name="Google Shape;25744;p11"/>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5" name="Google Shape;25745;p11"/>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6" name="Google Shape;25746;p11"/>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7" name="Google Shape;25747;p11"/>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8" name="Google Shape;25748;p11"/>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9" name="Google Shape;25749;p11"/>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0" name="Google Shape;25750;p11"/>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1" name="Google Shape;25751;p11"/>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2" name="Google Shape;25752;p11"/>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3" name="Google Shape;25753;p11"/>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4" name="Google Shape;25754;p11"/>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5" name="Google Shape;25755;p11"/>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6" name="Google Shape;25756;p11"/>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7" name="Google Shape;25757;p11"/>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8" name="Google Shape;25758;p11"/>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9" name="Google Shape;25759;p11"/>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0" name="Google Shape;25760;p11"/>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1" name="Google Shape;25761;p11"/>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2" name="Google Shape;25762;p11"/>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3" name="Google Shape;25763;p11"/>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4" name="Google Shape;25764;p11"/>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5" name="Google Shape;25765;p11"/>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6" name="Google Shape;25766;p11"/>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7" name="Google Shape;25767;p11"/>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8" name="Google Shape;25768;p11"/>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9" name="Google Shape;25769;p11"/>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0" name="Google Shape;25770;p11"/>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1" name="Google Shape;25771;p11"/>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2" name="Google Shape;25772;p11"/>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3" name="Google Shape;25773;p11"/>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4" name="Google Shape;25774;p11"/>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5" name="Google Shape;25775;p11"/>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6" name="Google Shape;25776;p11"/>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7" name="Google Shape;25777;p11"/>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8" name="Google Shape;25778;p11"/>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9" name="Google Shape;25779;p11"/>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0" name="Google Shape;25780;p11"/>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1" name="Google Shape;25781;p11"/>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2" name="Google Shape;25782;p11"/>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3" name="Google Shape;25783;p11"/>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4" name="Google Shape;25784;p11"/>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5" name="Google Shape;25785;p11"/>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6" name="Google Shape;25786;p11"/>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7" name="Google Shape;25787;p11"/>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8" name="Google Shape;25788;p11"/>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9" name="Google Shape;25789;p11"/>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0" name="Google Shape;25790;p11"/>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1" name="Google Shape;25791;p11"/>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2" name="Google Shape;25792;p11"/>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3" name="Google Shape;25793;p11"/>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4" name="Google Shape;25794;p11"/>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5" name="Google Shape;25795;p11"/>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6" name="Google Shape;25796;p11"/>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7" name="Google Shape;25797;p11"/>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8" name="Google Shape;25798;p11"/>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9" name="Google Shape;25799;p11"/>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0" name="Google Shape;25800;p11"/>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1" name="Google Shape;25801;p11"/>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2" name="Google Shape;25802;p11"/>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3" name="Google Shape;25803;p11"/>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4" name="Google Shape;25804;p11"/>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5" name="Google Shape;25805;p11"/>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6" name="Google Shape;25806;p11"/>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7" name="Google Shape;25807;p11"/>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8" name="Google Shape;25808;p11"/>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9" name="Google Shape;25809;p11"/>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0" name="Google Shape;25810;p11"/>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1" name="Google Shape;25811;p11"/>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2" name="Google Shape;25812;p11"/>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3" name="Google Shape;25813;p11"/>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4" name="Google Shape;25814;p11"/>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5" name="Google Shape;25815;p11"/>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6" name="Google Shape;25816;p11"/>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7" name="Google Shape;25817;p11"/>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8" name="Google Shape;25818;p11"/>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9" name="Google Shape;25819;p11"/>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0" name="Google Shape;25820;p11"/>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1" name="Google Shape;25821;p11"/>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2" name="Google Shape;25822;p11"/>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3" name="Google Shape;25823;p11"/>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4" name="Google Shape;25824;p11"/>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5" name="Google Shape;25825;p11"/>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6" name="Google Shape;25826;p11"/>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7" name="Google Shape;25827;p11"/>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8" name="Google Shape;25828;p11"/>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9" name="Google Shape;25829;p11"/>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0" name="Google Shape;25830;p11"/>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1" name="Google Shape;25831;p11"/>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2" name="Google Shape;25832;p11"/>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3" name="Google Shape;25833;p11"/>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4" name="Google Shape;25834;p11"/>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5" name="Google Shape;25835;p11"/>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6" name="Google Shape;25836;p11"/>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7" name="Google Shape;25837;p11"/>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8" name="Google Shape;25838;p11"/>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9" name="Google Shape;25839;p11"/>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0" name="Google Shape;25840;p11"/>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1" name="Google Shape;25841;p11"/>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2" name="Google Shape;25842;p11"/>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3" name="Google Shape;25843;p11"/>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4" name="Google Shape;25844;p11"/>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5" name="Google Shape;25845;p11"/>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6" name="Google Shape;25846;p11"/>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7" name="Google Shape;25847;p11"/>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8" name="Google Shape;25848;p11"/>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9" name="Google Shape;25849;p11"/>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0" name="Google Shape;25850;p11"/>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1" name="Google Shape;25851;p11"/>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2" name="Google Shape;25852;p11"/>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3" name="Google Shape;25853;p11"/>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4" name="Google Shape;25854;p11"/>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5" name="Google Shape;25855;p11"/>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6" name="Google Shape;25856;p11"/>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7" name="Google Shape;25857;p11"/>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8" name="Google Shape;25858;p11"/>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9" name="Google Shape;25859;p11"/>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0" name="Google Shape;25860;p11"/>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1" name="Google Shape;25861;p11"/>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2" name="Google Shape;25862;p11"/>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3" name="Google Shape;25863;p11"/>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4" name="Google Shape;25864;p11"/>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5" name="Google Shape;25865;p11"/>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6" name="Google Shape;25866;p11"/>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7" name="Google Shape;25867;p11"/>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8" name="Google Shape;25868;p11"/>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9" name="Google Shape;25869;p11"/>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0" name="Google Shape;25870;p11"/>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1" name="Google Shape;25871;p11"/>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2" name="Google Shape;25872;p11"/>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3" name="Google Shape;25873;p11"/>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4" name="Google Shape;25874;p11"/>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5" name="Google Shape;25875;p11"/>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6" name="Google Shape;25876;p11"/>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7" name="Google Shape;25877;p11"/>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8" name="Google Shape;25878;p11"/>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9" name="Google Shape;25879;p11"/>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0" name="Google Shape;25880;p11"/>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1" name="Google Shape;25881;p11"/>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2" name="Google Shape;25882;p11"/>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3" name="Google Shape;25883;p11"/>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4" name="Google Shape;25884;p11"/>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5" name="Google Shape;25885;p11"/>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6" name="Google Shape;25886;p11"/>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7" name="Google Shape;25887;p11"/>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8" name="Google Shape;25888;p11"/>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9" name="Google Shape;25889;p11"/>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0" name="Google Shape;25890;p11"/>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1" name="Google Shape;25891;p11"/>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2" name="Google Shape;25892;p11"/>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3" name="Google Shape;25893;p11"/>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4" name="Google Shape;25894;p11"/>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5" name="Google Shape;25895;p11"/>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6" name="Google Shape;25896;p11"/>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7" name="Google Shape;25897;p11"/>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8" name="Google Shape;25898;p11"/>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9" name="Google Shape;25899;p11"/>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0" name="Google Shape;25900;p11"/>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1" name="Google Shape;25901;p11"/>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2" name="Google Shape;25902;p11"/>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3" name="Google Shape;25903;p11"/>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4" name="Google Shape;25904;p11"/>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5" name="Google Shape;25905;p11"/>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6" name="Google Shape;25906;p11"/>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7" name="Google Shape;25907;p11"/>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8" name="Google Shape;25908;p11"/>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9" name="Google Shape;25909;p11"/>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0" name="Google Shape;25910;p11"/>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1" name="Google Shape;25911;p11"/>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2" name="Google Shape;25912;p11"/>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3" name="Google Shape;25913;p11"/>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4" name="Google Shape;25914;p11"/>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5" name="Google Shape;25915;p11"/>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6" name="Google Shape;25916;p11"/>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7" name="Google Shape;25917;p11"/>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8" name="Google Shape;25918;p11"/>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9" name="Google Shape;25919;p11"/>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0" name="Google Shape;25920;p11"/>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1" name="Google Shape;25921;p11"/>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2" name="Google Shape;25922;p11"/>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3" name="Google Shape;25923;p11"/>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4" name="Google Shape;25924;p11"/>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5" name="Google Shape;25925;p11"/>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6" name="Google Shape;25926;p11"/>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7" name="Google Shape;25927;p11"/>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8" name="Google Shape;25928;p11"/>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9" name="Google Shape;25929;p11"/>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0" name="Google Shape;25930;p11"/>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1" name="Google Shape;25931;p11"/>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2" name="Google Shape;25932;p11"/>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3" name="Google Shape;25933;p11"/>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4" name="Google Shape;25934;p11"/>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5" name="Google Shape;25935;p11"/>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6" name="Google Shape;25936;p11"/>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7" name="Google Shape;25937;p11"/>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8" name="Google Shape;25938;p11"/>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9" name="Google Shape;25939;p11"/>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0" name="Google Shape;25940;p11"/>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1" name="Google Shape;25941;p11"/>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2" name="Google Shape;25942;p11"/>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3" name="Google Shape;25943;p11"/>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4" name="Google Shape;25944;p11"/>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5" name="Google Shape;25945;p11"/>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6" name="Google Shape;25946;p11"/>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7" name="Google Shape;25947;p11"/>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8" name="Google Shape;25948;p11"/>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9" name="Google Shape;25949;p11"/>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0" name="Google Shape;25950;p11"/>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1" name="Google Shape;25951;p11"/>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2" name="Google Shape;25952;p11"/>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3" name="Google Shape;25953;p11"/>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4" name="Google Shape;25954;p11"/>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5" name="Google Shape;25955;p11"/>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6" name="Google Shape;25956;p11"/>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7" name="Google Shape;25957;p11"/>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8" name="Google Shape;25958;p11"/>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9" name="Google Shape;25959;p11"/>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0" name="Google Shape;25960;p11"/>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1" name="Google Shape;25961;p11"/>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2" name="Google Shape;25962;p11"/>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3" name="Google Shape;25963;p11"/>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4" name="Google Shape;25964;p11"/>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5" name="Google Shape;25965;p11"/>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6" name="Google Shape;25966;p11"/>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7" name="Google Shape;25967;p11"/>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8" name="Google Shape;25968;p11"/>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9" name="Google Shape;25969;p11"/>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0" name="Google Shape;25970;p11"/>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1" name="Google Shape;25971;p11"/>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2" name="Google Shape;25972;p11"/>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3" name="Google Shape;25973;p11"/>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4" name="Google Shape;25974;p11"/>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5" name="Google Shape;25975;p11"/>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6" name="Google Shape;25976;p11"/>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7" name="Google Shape;25977;p11"/>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8" name="Google Shape;25978;p11"/>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9" name="Google Shape;25979;p11"/>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0" name="Google Shape;25980;p11"/>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1" name="Google Shape;25981;p11"/>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2" name="Google Shape;25982;p11"/>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3" name="Google Shape;25983;p11"/>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4" name="Google Shape;25984;p11"/>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5" name="Google Shape;25985;p11"/>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6" name="Google Shape;25986;p11"/>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7" name="Google Shape;25987;p11"/>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8" name="Google Shape;25988;p11"/>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9" name="Google Shape;25989;p11"/>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0" name="Google Shape;25990;p11"/>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1" name="Google Shape;25991;p11"/>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2" name="Google Shape;25992;p11"/>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3" name="Google Shape;25993;p11"/>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4" name="Google Shape;25994;p11"/>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5" name="Google Shape;25995;p11"/>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6" name="Google Shape;25996;p11"/>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7" name="Google Shape;25997;p11"/>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8" name="Google Shape;25998;p11"/>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9" name="Google Shape;25999;p11"/>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0" name="Google Shape;26000;p11"/>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1" name="Google Shape;26001;p11"/>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2" name="Google Shape;26002;p11"/>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3" name="Google Shape;26003;p11"/>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4" name="Google Shape;26004;p11"/>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5" name="Google Shape;26005;p11"/>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6" name="Google Shape;26006;p11"/>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7" name="Google Shape;26007;p11"/>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8" name="Google Shape;26008;p11"/>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9" name="Google Shape;26009;p11"/>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0" name="Google Shape;26010;p11"/>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1" name="Google Shape;26011;p11"/>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2" name="Google Shape;26012;p11"/>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3" name="Google Shape;26013;p11"/>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4" name="Google Shape;26014;p11"/>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5" name="Google Shape;26015;p11"/>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6" name="Google Shape;26016;p11"/>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7" name="Google Shape;26017;p11"/>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8" name="Google Shape;26018;p11"/>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9" name="Google Shape;26019;p11"/>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0" name="Google Shape;26020;p11"/>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1" name="Google Shape;26021;p11"/>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2" name="Google Shape;26022;p11"/>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3" name="Google Shape;26023;p11"/>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4" name="Google Shape;26024;p11"/>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5" name="Google Shape;26025;p11"/>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6" name="Google Shape;26026;p11"/>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7" name="Google Shape;26027;p11"/>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8" name="Google Shape;26028;p11"/>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9" name="Google Shape;26029;p11"/>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0" name="Google Shape;26030;p11"/>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1" name="Google Shape;26031;p11"/>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2" name="Google Shape;26032;p11"/>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3" name="Google Shape;26033;p11"/>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4" name="Google Shape;26034;p11"/>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5" name="Google Shape;26035;p11"/>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6" name="Google Shape;26036;p11"/>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7" name="Google Shape;26037;p11"/>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8" name="Google Shape;26038;p11"/>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9" name="Google Shape;26039;p11"/>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0" name="Google Shape;26040;p11"/>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1" name="Google Shape;26041;p11"/>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2" name="Google Shape;26042;p11"/>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3" name="Google Shape;26043;p11"/>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4" name="Google Shape;26044;p11"/>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5" name="Google Shape;26045;p11"/>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6" name="Google Shape;26046;p11"/>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7" name="Google Shape;26047;p11"/>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8" name="Google Shape;26048;p11"/>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9" name="Google Shape;26049;p11"/>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0" name="Google Shape;26050;p11"/>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1" name="Google Shape;26051;p11"/>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2" name="Google Shape;26052;p11"/>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3" name="Google Shape;26053;p11"/>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4" name="Google Shape;26054;p11"/>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5" name="Google Shape;26055;p11"/>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6" name="Google Shape;26056;p11"/>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7" name="Google Shape;26057;p11"/>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8" name="Google Shape;26058;p11"/>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9" name="Google Shape;26059;p11"/>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0" name="Google Shape;26060;p11"/>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1" name="Google Shape;26061;p11"/>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2" name="Google Shape;26062;p11"/>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3" name="Google Shape;26063;p11"/>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4" name="Google Shape;26064;p11"/>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5" name="Google Shape;26065;p11"/>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6" name="Google Shape;26066;p11"/>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7" name="Google Shape;26067;p11"/>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8" name="Google Shape;26068;p11"/>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9" name="Google Shape;26069;p11"/>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0" name="Google Shape;26070;p11"/>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1" name="Google Shape;26071;p11"/>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2" name="Google Shape;26072;p11"/>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3" name="Google Shape;26073;p11"/>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4" name="Google Shape;26074;p11"/>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5" name="Google Shape;26075;p11"/>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6" name="Google Shape;26076;p11"/>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7" name="Google Shape;26077;p11"/>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8" name="Google Shape;26078;p11"/>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9" name="Google Shape;26079;p11"/>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0" name="Google Shape;26080;p11"/>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1" name="Google Shape;26081;p11"/>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2" name="Google Shape;26082;p11"/>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3" name="Google Shape;26083;p11"/>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4" name="Google Shape;26084;p11"/>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5" name="Google Shape;26085;p11"/>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6" name="Google Shape;26086;p11"/>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7" name="Google Shape;26087;p11"/>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8" name="Google Shape;26088;p11"/>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9" name="Google Shape;26089;p11"/>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0" name="Google Shape;26090;p11"/>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1" name="Google Shape;26091;p11"/>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2" name="Google Shape;26092;p11"/>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3" name="Google Shape;26093;p11"/>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4" name="Google Shape;26094;p11"/>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5" name="Google Shape;26095;p11"/>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6" name="Google Shape;26096;p11"/>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7" name="Google Shape;26097;p11"/>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8" name="Google Shape;26098;p11"/>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9" name="Google Shape;26099;p11"/>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0" name="Google Shape;26100;p11"/>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1" name="Google Shape;26101;p11"/>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2" name="Google Shape;26102;p11"/>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3" name="Google Shape;26103;p11"/>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4" name="Google Shape;26104;p11"/>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5" name="Google Shape;26105;p11"/>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6" name="Google Shape;26106;p11"/>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7" name="Google Shape;26107;p11"/>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8" name="Google Shape;26108;p11"/>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9" name="Google Shape;26109;p11"/>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0" name="Google Shape;26110;p11"/>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1" name="Google Shape;26111;p11"/>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2" name="Google Shape;26112;p11"/>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3" name="Google Shape;26113;p11"/>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4" name="Google Shape;26114;p11"/>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5" name="Google Shape;26115;p11"/>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6" name="Google Shape;26116;p11"/>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7" name="Google Shape;26117;p11"/>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8" name="Google Shape;26118;p11"/>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9" name="Google Shape;26119;p11"/>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0" name="Google Shape;26120;p11"/>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1" name="Google Shape;26121;p11"/>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2" name="Google Shape;26122;p11"/>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3" name="Google Shape;26123;p11"/>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4" name="Google Shape;26124;p11"/>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5" name="Google Shape;26125;p11"/>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6" name="Google Shape;26126;p11"/>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7" name="Google Shape;26127;p11"/>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8" name="Google Shape;26128;p11"/>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9" name="Google Shape;26129;p11"/>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0" name="Google Shape;26130;p11"/>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1" name="Google Shape;26131;p11"/>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2" name="Google Shape;26132;p11"/>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3" name="Google Shape;26133;p11"/>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4" name="Google Shape;26134;p11"/>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5" name="Google Shape;26135;p11"/>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6" name="Google Shape;26136;p11"/>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7" name="Google Shape;26137;p11"/>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8" name="Google Shape;26138;p11"/>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9" name="Google Shape;26139;p11"/>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0" name="Google Shape;26140;p11"/>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1" name="Google Shape;26141;p11"/>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2" name="Google Shape;26142;p11"/>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3" name="Google Shape;26143;p11"/>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4" name="Google Shape;26144;p11"/>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5" name="Google Shape;26145;p11"/>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6" name="Google Shape;26146;p11"/>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7" name="Google Shape;26147;p11"/>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8" name="Google Shape;26148;p11"/>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9" name="Google Shape;26149;p11"/>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0" name="Google Shape;26150;p11"/>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1" name="Google Shape;26151;p11"/>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2" name="Google Shape;26152;p11"/>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3" name="Google Shape;26153;p11"/>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4" name="Google Shape;26154;p11"/>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5" name="Google Shape;26155;p11"/>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6" name="Google Shape;26156;p11"/>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7" name="Google Shape;26157;p11"/>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8" name="Google Shape;26158;p11"/>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9" name="Google Shape;26159;p11"/>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0" name="Google Shape;26160;p11"/>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1" name="Google Shape;26161;p11"/>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2" name="Google Shape;26162;p11"/>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3" name="Google Shape;26163;p11"/>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4" name="Google Shape;26164;p11"/>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5" name="Google Shape;26165;p11"/>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6" name="Google Shape;26166;p11"/>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7" name="Google Shape;26167;p11"/>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8" name="Google Shape;26168;p11"/>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9" name="Google Shape;26169;p11"/>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0" name="Google Shape;26170;p11"/>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1" name="Google Shape;26171;p11"/>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2" name="Google Shape;26172;p11"/>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3" name="Google Shape;26173;p11"/>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4" name="Google Shape;26174;p11"/>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5" name="Google Shape;26175;p11"/>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6" name="Google Shape;26176;p11"/>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7" name="Google Shape;26177;p11"/>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8" name="Google Shape;26178;p11"/>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9" name="Google Shape;26179;p11"/>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0" name="Google Shape;26180;p11"/>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1" name="Google Shape;26181;p11"/>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2" name="Google Shape;26182;p11"/>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3" name="Google Shape;26183;p11"/>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4" name="Google Shape;26184;p11"/>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5" name="Google Shape;26185;p11"/>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6" name="Google Shape;26186;p11"/>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7" name="Google Shape;26187;p11"/>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8" name="Google Shape;26188;p11"/>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9" name="Google Shape;26189;p11"/>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0" name="Google Shape;26190;p11"/>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1" name="Google Shape;26191;p11"/>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2" name="Google Shape;26192;p11"/>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3" name="Google Shape;26193;p11"/>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4" name="Google Shape;26194;p11"/>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5" name="Google Shape;26195;p11"/>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6" name="Google Shape;26196;p11"/>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7" name="Google Shape;26197;p11"/>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8" name="Google Shape;26198;p11"/>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9" name="Google Shape;26199;p11"/>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0" name="Google Shape;26200;p11"/>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1" name="Google Shape;26201;p11"/>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2" name="Google Shape;26202;p11"/>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3" name="Google Shape;26203;p11"/>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4" name="Google Shape;26204;p11"/>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5" name="Google Shape;26205;p11"/>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6" name="Google Shape;26206;p11"/>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7" name="Google Shape;26207;p11"/>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8" name="Google Shape;26208;p11"/>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9" name="Google Shape;26209;p11"/>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0" name="Google Shape;26210;p11"/>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1" name="Google Shape;26211;p11"/>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2" name="Google Shape;26212;p11"/>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3" name="Google Shape;26213;p11"/>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4" name="Google Shape;26214;p11"/>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5" name="Google Shape;26215;p11"/>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6" name="Google Shape;26216;p11"/>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7" name="Google Shape;26217;p11"/>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8" name="Google Shape;26218;p11"/>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9" name="Google Shape;26219;p11"/>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0" name="Google Shape;26220;p11"/>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1" name="Google Shape;26221;p11"/>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2" name="Google Shape;26222;p11"/>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3" name="Google Shape;26223;p11"/>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4" name="Google Shape;26224;p11"/>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5" name="Google Shape;26225;p11"/>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6" name="Google Shape;26226;p11"/>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7" name="Google Shape;26227;p11"/>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8" name="Google Shape;26228;p11"/>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9" name="Google Shape;26229;p11"/>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0" name="Google Shape;26230;p11"/>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1" name="Google Shape;26231;p11"/>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2" name="Google Shape;26232;p11"/>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3" name="Google Shape;26233;p11"/>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4" name="Google Shape;26234;p11"/>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5" name="Google Shape;26235;p11"/>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6" name="Google Shape;26236;p11"/>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7" name="Google Shape;26237;p11"/>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8" name="Google Shape;26238;p11"/>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9" name="Google Shape;26239;p11"/>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0" name="Google Shape;26240;p11"/>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1" name="Google Shape;26241;p11"/>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2" name="Google Shape;26242;p11"/>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3" name="Google Shape;26243;p11"/>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4" name="Google Shape;26244;p11"/>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5" name="Google Shape;26245;p11"/>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6" name="Google Shape;26246;p11"/>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7" name="Google Shape;26247;p11"/>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8" name="Google Shape;26248;p11"/>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9" name="Google Shape;26249;p11"/>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0" name="Google Shape;26250;p11"/>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1" name="Google Shape;26251;p11"/>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2" name="Google Shape;26252;p11"/>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3" name="Google Shape;26253;p11"/>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4" name="Google Shape;26254;p11"/>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5" name="Google Shape;26255;p11"/>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6" name="Google Shape;26256;p11"/>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7" name="Google Shape;26257;p11"/>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8" name="Google Shape;26258;p11"/>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9" name="Google Shape;26259;p11"/>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0" name="Google Shape;26260;p11"/>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1" name="Google Shape;26261;p11"/>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2" name="Google Shape;26262;p11"/>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3" name="Google Shape;26263;p11"/>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4" name="Google Shape;26264;p11"/>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5" name="Google Shape;26265;p11"/>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6" name="Google Shape;26266;p11"/>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7" name="Google Shape;26267;p11"/>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8" name="Google Shape;26268;p11"/>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9" name="Google Shape;26269;p11"/>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0" name="Google Shape;26270;p11"/>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1" name="Google Shape;26271;p11"/>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2" name="Google Shape;26272;p11"/>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3" name="Google Shape;26273;p11"/>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4" name="Google Shape;26274;p11"/>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5" name="Google Shape;26275;p11"/>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6" name="Google Shape;26276;p11"/>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7" name="Google Shape;26277;p11"/>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8" name="Google Shape;26278;p11"/>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9" name="Google Shape;26279;p11"/>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0" name="Google Shape;26280;p11"/>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1" name="Google Shape;26281;p11"/>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2" name="Google Shape;26282;p11"/>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3" name="Google Shape;26283;p11"/>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4" name="Google Shape;26284;p11"/>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5" name="Google Shape;26285;p11"/>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6" name="Google Shape;26286;p11"/>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7" name="Google Shape;26287;p11"/>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8" name="Google Shape;26288;p11"/>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9" name="Google Shape;26289;p11"/>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0" name="Google Shape;26290;p11"/>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1" name="Google Shape;26291;p11"/>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2" name="Google Shape;26292;p11"/>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3" name="Google Shape;26293;p11"/>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4" name="Google Shape;26294;p11"/>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5" name="Google Shape;26295;p11"/>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6" name="Google Shape;26296;p11"/>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7" name="Google Shape;26297;p11"/>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8" name="Google Shape;26298;p11"/>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9" name="Google Shape;26299;p11"/>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0" name="Google Shape;26300;p11"/>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1" name="Google Shape;26301;p11"/>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2" name="Google Shape;26302;p11"/>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3" name="Google Shape;26303;p11"/>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4" name="Google Shape;26304;p11"/>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5" name="Google Shape;26305;p11"/>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6" name="Google Shape;26306;p11"/>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7" name="Google Shape;26307;p11"/>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8" name="Google Shape;26308;p11"/>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9" name="Google Shape;26309;p11"/>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0" name="Google Shape;26310;p11"/>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1" name="Google Shape;26311;p11"/>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2" name="Google Shape;26312;p11"/>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3" name="Google Shape;26313;p11"/>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4" name="Google Shape;26314;p11"/>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5" name="Google Shape;26315;p11"/>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6" name="Google Shape;26316;p11"/>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7" name="Google Shape;26317;p11"/>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8" name="Google Shape;26318;p11"/>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9" name="Google Shape;26319;p11"/>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0" name="Google Shape;26320;p11"/>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1" name="Google Shape;26321;p11"/>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2" name="Google Shape;26322;p11"/>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3" name="Google Shape;26323;p11"/>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4" name="Google Shape;26324;p11"/>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5" name="Google Shape;26325;p11"/>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6" name="Google Shape;26326;p11"/>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7" name="Google Shape;26327;p11"/>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8" name="Google Shape;26328;p11"/>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9" name="Google Shape;26329;p11"/>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0" name="Google Shape;26330;p11"/>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1" name="Google Shape;26331;p11"/>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2" name="Google Shape;26332;p11"/>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3" name="Google Shape;26333;p11"/>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4" name="Google Shape;26334;p11"/>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5" name="Google Shape;26335;p11"/>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6" name="Google Shape;26336;p11"/>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7" name="Google Shape;26337;p11"/>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8" name="Google Shape;26338;p11"/>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9" name="Google Shape;26339;p11"/>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0" name="Google Shape;26340;p11"/>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1" name="Google Shape;26341;p11"/>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2" name="Google Shape;26342;p11"/>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3" name="Google Shape;26343;p11"/>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4" name="Google Shape;26344;p11"/>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5" name="Google Shape;26345;p11"/>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6" name="Google Shape;26346;p11"/>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7" name="Google Shape;26347;p11"/>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8" name="Google Shape;26348;p11"/>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9" name="Google Shape;26349;p11"/>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0" name="Google Shape;26350;p11"/>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1" name="Google Shape;26351;p11"/>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2" name="Google Shape;26352;p11"/>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3" name="Google Shape;26353;p11"/>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4" name="Google Shape;26354;p11"/>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5" name="Google Shape;26355;p11"/>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6" name="Google Shape;26356;p11"/>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7" name="Google Shape;26357;p11"/>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8" name="Google Shape;26358;p11"/>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9" name="Google Shape;26359;p11"/>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0" name="Google Shape;26360;p11"/>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1" name="Google Shape;26361;p11"/>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2" name="Google Shape;26362;p11"/>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3" name="Google Shape;26363;p11"/>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4" name="Google Shape;26364;p11"/>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5" name="Google Shape;26365;p11"/>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6" name="Google Shape;26366;p11"/>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7" name="Google Shape;26367;p11"/>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8" name="Google Shape;26368;p11"/>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9" name="Google Shape;26369;p11"/>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0" name="Google Shape;26370;p11"/>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1" name="Google Shape;26371;p11"/>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2" name="Google Shape;26372;p11"/>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3" name="Google Shape;26373;p11"/>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4" name="Google Shape;26374;p11"/>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5" name="Google Shape;26375;p11"/>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6" name="Google Shape;26376;p11"/>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7" name="Google Shape;26377;p11"/>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8" name="Google Shape;26378;p11"/>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9" name="Google Shape;26379;p11"/>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0" name="Google Shape;26380;p11"/>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1" name="Google Shape;26381;p11"/>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2" name="Google Shape;26382;p11"/>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3" name="Google Shape;26383;p11"/>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4" name="Google Shape;26384;p11"/>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5" name="Google Shape;26385;p11"/>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6" name="Google Shape;26386;p11"/>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7" name="Google Shape;26387;p11"/>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8" name="Google Shape;26388;p11"/>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9" name="Google Shape;26389;p11"/>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0" name="Google Shape;26390;p11"/>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1" name="Google Shape;26391;p11"/>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2" name="Google Shape;26392;p11"/>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3" name="Google Shape;26393;p11"/>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4" name="Google Shape;26394;p11"/>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5" name="Google Shape;26395;p11"/>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6" name="Google Shape;26396;p11"/>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7" name="Google Shape;26397;p11"/>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8" name="Google Shape;26398;p11"/>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9" name="Google Shape;26399;p11"/>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0" name="Google Shape;26400;p11"/>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1" name="Google Shape;26401;p11"/>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2" name="Google Shape;26402;p11"/>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3" name="Google Shape;26403;p11"/>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4" name="Google Shape;26404;p11"/>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5" name="Google Shape;26405;p11"/>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6" name="Google Shape;26406;p11"/>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7" name="Google Shape;26407;p11"/>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8" name="Google Shape;26408;p11"/>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9" name="Google Shape;26409;p11"/>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0" name="Google Shape;26410;p11"/>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1" name="Google Shape;26411;p11"/>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2" name="Google Shape;26412;p11"/>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3" name="Google Shape;26413;p11"/>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4" name="Google Shape;26414;p11"/>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5" name="Google Shape;26415;p11"/>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6" name="Google Shape;26416;p11"/>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7" name="Google Shape;26417;p11"/>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8" name="Google Shape;26418;p11"/>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9" name="Google Shape;26419;p11"/>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0" name="Google Shape;26420;p11"/>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1" name="Google Shape;26421;p11"/>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2" name="Google Shape;26422;p11"/>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3" name="Google Shape;26423;p11"/>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4" name="Google Shape;26424;p11"/>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5" name="Google Shape;26425;p11"/>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6" name="Google Shape;26426;p11"/>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7" name="Google Shape;26427;p11"/>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8" name="Google Shape;26428;p11"/>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9" name="Google Shape;26429;p11"/>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0" name="Google Shape;26430;p11"/>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1" name="Google Shape;26431;p11"/>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2" name="Google Shape;26432;p11"/>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3" name="Google Shape;26433;p11"/>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4" name="Google Shape;26434;p11"/>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5" name="Google Shape;26435;p11"/>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6" name="Google Shape;26436;p11"/>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7" name="Google Shape;26437;p11"/>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8" name="Google Shape;26438;p11"/>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9" name="Google Shape;26439;p11"/>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0" name="Google Shape;26440;p11"/>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1" name="Google Shape;26441;p11"/>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2" name="Google Shape;26442;p11"/>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3" name="Google Shape;26443;p11"/>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4" name="Google Shape;26444;p11"/>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5" name="Google Shape;26445;p11"/>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6" name="Google Shape;26446;p11"/>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7" name="Google Shape;26447;p11"/>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8" name="Google Shape;26448;p11"/>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9" name="Google Shape;26449;p11"/>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0" name="Google Shape;26450;p11"/>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1" name="Google Shape;26451;p11"/>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2" name="Google Shape;26452;p11"/>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3" name="Google Shape;26453;p11"/>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4" name="Google Shape;26454;p11"/>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5" name="Google Shape;26455;p11"/>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6" name="Google Shape;26456;p11"/>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7" name="Google Shape;26457;p11"/>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8" name="Google Shape;26458;p11"/>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9" name="Google Shape;26459;p11"/>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0" name="Google Shape;26460;p11"/>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1" name="Google Shape;26461;p11"/>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2" name="Google Shape;26462;p11"/>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3" name="Google Shape;26463;p11"/>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4" name="Google Shape;26464;p11"/>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5" name="Google Shape;26465;p11"/>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6" name="Google Shape;26466;p11"/>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7" name="Google Shape;26467;p11"/>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8" name="Google Shape;26468;p11"/>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9" name="Google Shape;26469;p11"/>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0" name="Google Shape;26470;p11"/>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1" name="Google Shape;26471;p11"/>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2" name="Google Shape;26472;p11"/>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3" name="Google Shape;26473;p11"/>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4" name="Google Shape;26474;p11"/>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5" name="Google Shape;26475;p11"/>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6" name="Google Shape;26476;p11"/>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7" name="Google Shape;26477;p11"/>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8" name="Google Shape;26478;p11"/>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9" name="Google Shape;26479;p11"/>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0" name="Google Shape;26480;p11"/>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1" name="Google Shape;26481;p11"/>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2" name="Google Shape;26482;p11"/>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3" name="Google Shape;26483;p11"/>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4" name="Google Shape;26484;p11"/>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5" name="Google Shape;26485;p11"/>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6" name="Google Shape;26486;p11"/>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7" name="Google Shape;26487;p11"/>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8" name="Google Shape;26488;p11"/>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9" name="Google Shape;26489;p11"/>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0" name="Google Shape;26490;p11"/>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1" name="Google Shape;26491;p11"/>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2" name="Google Shape;26492;p11"/>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3" name="Google Shape;26493;p11"/>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4" name="Google Shape;26494;p11"/>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5" name="Google Shape;26495;p11"/>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6" name="Google Shape;26496;p11"/>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7" name="Google Shape;26497;p11"/>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8" name="Google Shape;26498;p11"/>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9" name="Google Shape;26499;p11"/>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0" name="Google Shape;26500;p11"/>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1" name="Google Shape;26501;p11"/>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2" name="Google Shape;26502;p11"/>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3" name="Google Shape;26503;p11"/>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4" name="Google Shape;26504;p11"/>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5" name="Google Shape;26505;p11"/>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6" name="Google Shape;26506;p11"/>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7" name="Google Shape;26507;p11"/>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8" name="Google Shape;26508;p11"/>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9" name="Google Shape;26509;p11"/>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0" name="Google Shape;26510;p11"/>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1" name="Google Shape;26511;p11"/>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2" name="Google Shape;26512;p11"/>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3" name="Google Shape;26513;p11"/>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4" name="Google Shape;26514;p11"/>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5" name="Google Shape;26515;p11"/>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6" name="Google Shape;26516;p11"/>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7" name="Google Shape;26517;p11"/>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8" name="Google Shape;26518;p11"/>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9" name="Google Shape;26519;p11"/>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0" name="Google Shape;26520;p11"/>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1" name="Google Shape;26521;p11"/>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2" name="Google Shape;26522;p11"/>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3" name="Google Shape;26523;p11"/>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4" name="Google Shape;26524;p11"/>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5" name="Google Shape;26525;p11"/>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6" name="Google Shape;26526;p11"/>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7" name="Google Shape;26527;p11"/>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8" name="Google Shape;26528;p11"/>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9" name="Google Shape;26529;p11"/>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0" name="Google Shape;26530;p11"/>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1" name="Google Shape;26531;p11"/>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2" name="Google Shape;26532;p11"/>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3" name="Google Shape;26533;p11"/>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4" name="Google Shape;26534;p11"/>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5" name="Google Shape;26535;p11"/>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6" name="Google Shape;26536;p11"/>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7" name="Google Shape;26537;p11"/>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8" name="Google Shape;26538;p11"/>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9" name="Google Shape;26539;p11"/>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0" name="Google Shape;26540;p11"/>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1" name="Google Shape;26541;p11"/>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2" name="Google Shape;26542;p11"/>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3" name="Google Shape;26543;p11"/>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4" name="Google Shape;26544;p11"/>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5" name="Google Shape;26545;p11"/>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6" name="Google Shape;26546;p11"/>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7" name="Google Shape;26547;p11"/>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8" name="Google Shape;26548;p11"/>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9" name="Google Shape;26549;p11"/>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0" name="Google Shape;26550;p11"/>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1" name="Google Shape;26551;p11"/>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2" name="Google Shape;26552;p11"/>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3" name="Google Shape;26553;p11"/>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4" name="Google Shape;26554;p11"/>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5" name="Google Shape;26555;p11"/>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6" name="Google Shape;26556;p11"/>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7" name="Google Shape;26557;p11"/>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8" name="Google Shape;26558;p11"/>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9" name="Google Shape;26559;p11"/>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0" name="Google Shape;26560;p11"/>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1" name="Google Shape;26561;p11"/>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2" name="Google Shape;26562;p11"/>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3" name="Google Shape;26563;p11"/>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4" name="Google Shape;26564;p11"/>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5" name="Google Shape;26565;p11"/>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6" name="Google Shape;26566;p11"/>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7" name="Google Shape;26567;p11"/>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8" name="Google Shape;26568;p11"/>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9" name="Google Shape;26569;p11"/>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0" name="Google Shape;26570;p11"/>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1" name="Google Shape;26571;p11"/>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2" name="Google Shape;26572;p11"/>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3" name="Google Shape;26573;p11"/>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4" name="Google Shape;26574;p11"/>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5" name="Google Shape;26575;p11"/>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6" name="Google Shape;26576;p11"/>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7" name="Google Shape;26577;p11"/>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8" name="Google Shape;26578;p11"/>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9" name="Google Shape;26579;p11"/>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0" name="Google Shape;26580;p11"/>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1" name="Google Shape;26581;p11"/>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2" name="Google Shape;26582;p11"/>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3" name="Google Shape;26583;p11"/>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4" name="Google Shape;26584;p11"/>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5" name="Google Shape;26585;p11"/>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6" name="Google Shape;26586;p11"/>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7" name="Google Shape;26587;p11"/>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8" name="Google Shape;26588;p11"/>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9" name="Google Shape;26589;p11"/>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0" name="Google Shape;26590;p11"/>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1" name="Google Shape;26591;p11"/>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2" name="Google Shape;26592;p11"/>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3" name="Google Shape;26593;p11"/>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4" name="Google Shape;26594;p11"/>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5" name="Google Shape;26595;p11"/>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6" name="Google Shape;26596;p11"/>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7" name="Google Shape;26597;p11"/>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8" name="Google Shape;26598;p11"/>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9" name="Google Shape;26599;p11"/>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0" name="Google Shape;26600;p11"/>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1" name="Google Shape;26601;p11"/>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2" name="Google Shape;26602;p11"/>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3" name="Google Shape;26603;p11"/>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4" name="Google Shape;26604;p11"/>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5" name="Google Shape;26605;p11"/>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6" name="Google Shape;26606;p11"/>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7" name="Google Shape;26607;p11"/>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8" name="Google Shape;26608;p11"/>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9" name="Google Shape;26609;p11"/>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0" name="Google Shape;26610;p11"/>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1" name="Google Shape;26611;p11"/>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2" name="Google Shape;26612;p11"/>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3" name="Google Shape;26613;p11"/>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4" name="Google Shape;26614;p11"/>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5" name="Google Shape;26615;p11"/>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6" name="Google Shape;26616;p11"/>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7" name="Google Shape;26617;p11"/>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8" name="Google Shape;26618;p11"/>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9" name="Google Shape;26619;p11"/>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0" name="Google Shape;26620;p11"/>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1" name="Google Shape;26621;p11"/>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2" name="Google Shape;26622;p11"/>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3" name="Google Shape;26623;p11"/>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4" name="Google Shape;26624;p11"/>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5" name="Google Shape;26625;p11"/>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6" name="Google Shape;26626;p11"/>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7" name="Google Shape;26627;p11"/>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8" name="Google Shape;26628;p11"/>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9" name="Google Shape;26629;p11"/>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0" name="Google Shape;26630;p11"/>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1" name="Google Shape;26631;p11"/>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2" name="Google Shape;26632;p11"/>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3" name="Google Shape;26633;p11"/>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4" name="Google Shape;26634;p11"/>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5" name="Google Shape;26635;p11"/>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6" name="Google Shape;26636;p11"/>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7" name="Google Shape;26637;p11"/>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8" name="Google Shape;26638;p11"/>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9" name="Google Shape;26639;p11"/>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0" name="Google Shape;26640;p11"/>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1" name="Google Shape;26641;p11"/>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2" name="Google Shape;26642;p11"/>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3" name="Google Shape;26643;p11"/>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4" name="Google Shape;26644;p11"/>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5" name="Google Shape;26645;p11"/>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6" name="Google Shape;26646;p11"/>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7" name="Google Shape;26647;p11"/>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8" name="Google Shape;26648;p11"/>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9" name="Google Shape;26649;p11"/>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0" name="Google Shape;26650;p11"/>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1" name="Google Shape;26651;p11"/>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2" name="Google Shape;26652;p11"/>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3" name="Google Shape;26653;p11"/>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4" name="Google Shape;26654;p11"/>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5" name="Google Shape;26655;p11"/>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6" name="Google Shape;26656;p11"/>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7" name="Google Shape;26657;p11"/>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8" name="Google Shape;26658;p11"/>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9" name="Google Shape;26659;p11"/>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0" name="Google Shape;26660;p11"/>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1" name="Google Shape;26661;p11"/>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2" name="Google Shape;26662;p11"/>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3" name="Google Shape;26663;p11"/>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4" name="Google Shape;26664;p11"/>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5" name="Google Shape;26665;p11"/>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6" name="Google Shape;26666;p11"/>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7" name="Google Shape;26667;p11"/>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8" name="Google Shape;26668;p11"/>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9" name="Google Shape;26669;p11"/>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0" name="Google Shape;26670;p11"/>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1" name="Google Shape;26671;p11"/>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2" name="Google Shape;26672;p11"/>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3" name="Google Shape;26673;p11"/>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4" name="Google Shape;26674;p11"/>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5" name="Google Shape;26675;p11"/>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6" name="Google Shape;26676;p11"/>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7" name="Google Shape;26677;p11"/>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8" name="Google Shape;26678;p11"/>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9" name="Google Shape;26679;p11"/>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0" name="Google Shape;26680;p11"/>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1" name="Google Shape;26681;p11"/>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2" name="Google Shape;26682;p11"/>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3" name="Google Shape;26683;p11"/>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4" name="Google Shape;26684;p11"/>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5" name="Google Shape;26685;p11"/>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6" name="Google Shape;26686;p11"/>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7" name="Google Shape;26687;p11"/>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8" name="Google Shape;26688;p11"/>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9" name="Google Shape;26689;p11"/>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0" name="Google Shape;26690;p11"/>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1" name="Google Shape;26691;p11"/>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2" name="Google Shape;26692;p11"/>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3" name="Google Shape;26693;p11"/>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4" name="Google Shape;26694;p11"/>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5" name="Google Shape;26695;p11"/>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6" name="Google Shape;26696;p11"/>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7" name="Google Shape;26697;p11"/>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8" name="Google Shape;26698;p11"/>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9" name="Google Shape;26699;p11"/>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0" name="Google Shape;26700;p11"/>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1" name="Google Shape;26701;p11"/>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2" name="Google Shape;26702;p11"/>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3" name="Google Shape;26703;p11"/>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4" name="Google Shape;26704;p11"/>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5" name="Google Shape;26705;p11"/>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6" name="Google Shape;26706;p11"/>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7" name="Google Shape;26707;p11"/>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8" name="Google Shape;26708;p11"/>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9" name="Google Shape;26709;p11"/>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0" name="Google Shape;26710;p11"/>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1" name="Google Shape;26711;p11"/>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2" name="Google Shape;26712;p11"/>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3" name="Google Shape;26713;p11"/>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4" name="Google Shape;26714;p11"/>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5" name="Google Shape;26715;p11"/>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6" name="Google Shape;26716;p11"/>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7" name="Google Shape;26717;p11"/>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8" name="Google Shape;26718;p11"/>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9" name="Google Shape;26719;p11"/>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0" name="Google Shape;26720;p11"/>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1" name="Google Shape;26721;p11"/>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2" name="Google Shape;26722;p11"/>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3" name="Google Shape;26723;p11"/>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4" name="Google Shape;26724;p11"/>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5" name="Google Shape;26725;p11"/>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6" name="Google Shape;26726;p11"/>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7" name="Google Shape;26727;p11"/>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8" name="Google Shape;26728;p11"/>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9" name="Google Shape;26729;p11"/>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0" name="Google Shape;26730;p11"/>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1" name="Google Shape;26731;p11"/>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2" name="Google Shape;26732;p11"/>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3" name="Google Shape;26733;p11"/>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4" name="Google Shape;26734;p11"/>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5" name="Google Shape;26735;p11"/>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6" name="Google Shape;26736;p11"/>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7" name="Google Shape;26737;p11"/>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8" name="Google Shape;26738;p11"/>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9" name="Google Shape;26739;p11"/>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0" name="Google Shape;26740;p11"/>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1" name="Google Shape;26741;p11"/>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2" name="Google Shape;26742;p11"/>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3" name="Google Shape;26743;p11"/>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4" name="Google Shape;26744;p11"/>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5" name="Google Shape;26745;p11"/>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6" name="Google Shape;26746;p11"/>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7" name="Google Shape;26747;p11"/>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8" name="Google Shape;26748;p11"/>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9" name="Google Shape;26749;p11"/>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0" name="Google Shape;26750;p11"/>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1" name="Google Shape;26751;p11"/>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2" name="Google Shape;26752;p11"/>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3" name="Google Shape;26753;p11"/>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4" name="Google Shape;26754;p11"/>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5" name="Google Shape;26755;p11"/>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6" name="Google Shape;26756;p11"/>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7" name="Google Shape;26757;p11"/>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8" name="Google Shape;26758;p11"/>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9" name="Google Shape;26759;p11"/>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0" name="Google Shape;26760;p11"/>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1" name="Google Shape;26761;p11"/>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2" name="Google Shape;26762;p11"/>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3" name="Google Shape;26763;p11"/>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4" name="Google Shape;26764;p11"/>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5" name="Google Shape;26765;p11"/>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6" name="Google Shape;26766;p11"/>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7" name="Google Shape;26767;p11"/>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8" name="Google Shape;26768;p11"/>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9" name="Google Shape;26769;p11"/>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0" name="Google Shape;26770;p11"/>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1" name="Google Shape;26771;p11"/>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2" name="Google Shape;26772;p11"/>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3" name="Google Shape;26773;p11"/>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4" name="Google Shape;26774;p11"/>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5" name="Google Shape;26775;p11"/>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6" name="Google Shape;26776;p11"/>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7" name="Google Shape;26777;p11"/>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8" name="Google Shape;26778;p11"/>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9" name="Google Shape;26779;p11"/>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0" name="Google Shape;26780;p11"/>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1" name="Google Shape;26781;p11"/>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2" name="Google Shape;26782;p11"/>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3" name="Google Shape;26783;p11"/>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4" name="Google Shape;26784;p11"/>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5" name="Google Shape;26785;p11"/>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6" name="Google Shape;26786;p11"/>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7" name="Google Shape;26787;p11"/>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8" name="Google Shape;26788;p11"/>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9" name="Google Shape;26789;p11"/>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0" name="Google Shape;26790;p11"/>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1" name="Google Shape;26791;p11"/>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2" name="Google Shape;26792;p11"/>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3" name="Google Shape;26793;p11"/>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4" name="Google Shape;26794;p11"/>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5" name="Google Shape;26795;p11"/>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6" name="Google Shape;26796;p11"/>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7" name="Google Shape;26797;p11"/>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8" name="Google Shape;26798;p11"/>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9" name="Google Shape;26799;p11"/>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0" name="Google Shape;26800;p11"/>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1" name="Google Shape;26801;p11"/>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2" name="Google Shape;26802;p11"/>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3" name="Google Shape;26803;p11"/>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4" name="Google Shape;26804;p11"/>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5" name="Google Shape;26805;p11"/>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6" name="Google Shape;26806;p11"/>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7" name="Google Shape;26807;p11"/>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8" name="Google Shape;26808;p11"/>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9" name="Google Shape;26809;p11"/>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0" name="Google Shape;26810;p11"/>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1" name="Google Shape;26811;p11"/>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2" name="Google Shape;26812;p11"/>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3" name="Google Shape;26813;p11"/>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4" name="Google Shape;26814;p11"/>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5" name="Google Shape;26815;p11"/>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6" name="Google Shape;26816;p11"/>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7" name="Google Shape;26817;p11"/>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8" name="Google Shape;26818;p11"/>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9" name="Google Shape;26819;p11"/>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0" name="Google Shape;26820;p11"/>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1" name="Google Shape;26821;p11"/>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2" name="Google Shape;26822;p11"/>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3" name="Google Shape;26823;p11"/>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4" name="Google Shape;26824;p11"/>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5" name="Google Shape;26825;p11"/>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6" name="Google Shape;26826;p11"/>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7" name="Google Shape;26827;p11"/>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8" name="Google Shape;26828;p11"/>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9" name="Google Shape;26829;p11"/>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0" name="Google Shape;26830;p11"/>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1" name="Google Shape;26831;p11"/>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2" name="Google Shape;26832;p11"/>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3" name="Google Shape;26833;p11"/>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4" name="Google Shape;26834;p11"/>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5" name="Google Shape;26835;p11"/>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6" name="Google Shape;26836;p11"/>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7" name="Google Shape;26837;p11"/>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8" name="Google Shape;26838;p11"/>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9" name="Google Shape;26839;p11"/>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0" name="Google Shape;26840;p11"/>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1" name="Google Shape;26841;p11"/>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2" name="Google Shape;26842;p11"/>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3" name="Google Shape;26843;p11"/>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4" name="Google Shape;26844;p11"/>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5" name="Google Shape;26845;p11"/>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6" name="Google Shape;26846;p11"/>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7" name="Google Shape;26847;p11"/>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8" name="Google Shape;26848;p11"/>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9" name="Google Shape;26849;p11"/>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0" name="Google Shape;26850;p11"/>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1" name="Google Shape;26851;p11"/>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2" name="Google Shape;26852;p11"/>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3" name="Google Shape;26853;p11"/>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4" name="Google Shape;26854;p11"/>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5" name="Google Shape;26855;p11"/>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6" name="Google Shape;26856;p11"/>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7" name="Google Shape;26857;p11"/>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8" name="Google Shape;26858;p11"/>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9" name="Google Shape;26859;p11"/>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0" name="Google Shape;26860;p11"/>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1" name="Google Shape;26861;p11"/>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2" name="Google Shape;26862;p11"/>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3" name="Google Shape;26863;p11"/>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4" name="Google Shape;26864;p11"/>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5" name="Google Shape;26865;p11"/>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6" name="Google Shape;26866;p11"/>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7" name="Google Shape;26867;p11"/>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8" name="Google Shape;26868;p11"/>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9" name="Google Shape;26869;p11"/>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0" name="Google Shape;26870;p11"/>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1" name="Google Shape;26871;p11"/>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2" name="Google Shape;26872;p11"/>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3" name="Google Shape;26873;p11"/>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4" name="Google Shape;26874;p11"/>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5" name="Google Shape;26875;p11"/>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6" name="Google Shape;26876;p11"/>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7" name="Google Shape;26877;p11"/>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8" name="Google Shape;26878;p11"/>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9" name="Google Shape;26879;p11"/>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0" name="Google Shape;26880;p11"/>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1" name="Google Shape;26881;p11"/>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2" name="Google Shape;26882;p11"/>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3" name="Google Shape;26883;p11"/>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4" name="Google Shape;26884;p11"/>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5" name="Google Shape;26885;p11"/>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6" name="Google Shape;26886;p11"/>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7" name="Google Shape;26887;p11"/>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8" name="Google Shape;26888;p11"/>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9" name="Google Shape;26889;p11"/>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0" name="Google Shape;26890;p11"/>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1" name="Google Shape;26891;p11"/>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2" name="Google Shape;26892;p11"/>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3" name="Google Shape;26893;p11"/>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4" name="Google Shape;26894;p11"/>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5" name="Google Shape;26895;p11"/>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6" name="Google Shape;26896;p11"/>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7" name="Google Shape;26897;p11"/>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8" name="Google Shape;26898;p11"/>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9" name="Google Shape;26899;p11"/>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0" name="Google Shape;26900;p11"/>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1" name="Google Shape;26901;p11"/>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2" name="Google Shape;26902;p11"/>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3" name="Google Shape;26903;p11"/>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4" name="Google Shape;26904;p11"/>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5" name="Google Shape;26905;p11"/>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6" name="Google Shape;26906;p11"/>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7" name="Google Shape;26907;p11"/>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8" name="Google Shape;26908;p11"/>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9" name="Google Shape;26909;p11"/>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0" name="Google Shape;26910;p11"/>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1" name="Google Shape;26911;p11"/>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2" name="Google Shape;26912;p11"/>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3" name="Google Shape;26913;p11"/>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4" name="Google Shape;26914;p11"/>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5" name="Google Shape;26915;p11"/>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6" name="Google Shape;26916;p11"/>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7" name="Google Shape;26917;p11"/>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8" name="Google Shape;26918;p11"/>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9" name="Google Shape;26919;p11"/>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0" name="Google Shape;26920;p11"/>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1" name="Google Shape;26921;p11"/>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2" name="Google Shape;26922;p11"/>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3" name="Google Shape;26923;p11"/>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4" name="Google Shape;26924;p11"/>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5" name="Google Shape;26925;p11"/>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6" name="Google Shape;26926;p11"/>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7" name="Google Shape;26927;p11"/>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8" name="Google Shape;26928;p11"/>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9" name="Google Shape;26929;p11"/>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0" name="Google Shape;26930;p11"/>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1" name="Google Shape;26931;p11"/>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6932" name="Google Shape;26932;p11"/>
          <p:cNvSpPr txBox="1">
            <a:spLocks noGrp="1"/>
          </p:cNvSpPr>
          <p:nvPr>
            <p:ph type="title" hasCustomPrompt="1"/>
          </p:nvPr>
        </p:nvSpPr>
        <p:spPr>
          <a:xfrm>
            <a:off x="4545700" y="2068433"/>
            <a:ext cx="6376000" cy="20148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2800">
                <a:solidFill>
                  <a:schemeClr val="dk1"/>
                </a:solidFill>
              </a:defRPr>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26933" name="Google Shape;26933;p11"/>
          <p:cNvSpPr txBox="1">
            <a:spLocks noGrp="1"/>
          </p:cNvSpPr>
          <p:nvPr>
            <p:ph type="subTitle" idx="1"/>
          </p:nvPr>
        </p:nvSpPr>
        <p:spPr>
          <a:xfrm>
            <a:off x="4545700" y="4176533"/>
            <a:ext cx="6376000" cy="621600"/>
          </a:xfrm>
          <a:prstGeom prst="rect">
            <a:avLst/>
          </a:prstGeom>
          <a:solidFill>
            <a:schemeClr val="lt1"/>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solidFill>
                  <a:schemeClr val="dk1"/>
                </a:solidFill>
              </a:defRPr>
            </a:lvl1pPr>
            <a:lvl2pPr lvl="1" algn="ctr" rtl="0">
              <a:lnSpc>
                <a:spcPct val="100000"/>
              </a:lnSpc>
              <a:spcBef>
                <a:spcPts val="2133"/>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endParaRPr/>
          </a:p>
        </p:txBody>
      </p:sp>
    </p:spTree>
    <p:extLst>
      <p:ext uri="{BB962C8B-B14F-4D97-AF65-F5344CB8AC3E}">
        <p14:creationId xmlns:p14="http://schemas.microsoft.com/office/powerpoint/2010/main" val="38121250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26934"/>
        <p:cNvGrpSpPr/>
        <p:nvPr/>
      </p:nvGrpSpPr>
      <p:grpSpPr>
        <a:xfrm>
          <a:off x="0" y="0"/>
          <a:ext cx="0" cy="0"/>
          <a:chOff x="0" y="0"/>
          <a:chExt cx="0" cy="0"/>
        </a:xfrm>
      </p:grpSpPr>
    </p:spTree>
    <p:extLst>
      <p:ext uri="{BB962C8B-B14F-4D97-AF65-F5344CB8AC3E}">
        <p14:creationId xmlns:p14="http://schemas.microsoft.com/office/powerpoint/2010/main" val="173052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Section header 1">
  <p:cSld name="Section header 1">
    <p:bg>
      <p:bgPr>
        <a:solidFill>
          <a:schemeClr val="accent2"/>
        </a:solidFill>
        <a:effectLst/>
      </p:bgPr>
    </p:bg>
    <p:spTree>
      <p:nvGrpSpPr>
        <p:cNvPr id="1" name="Shape 26935"/>
        <p:cNvGrpSpPr/>
        <p:nvPr/>
      </p:nvGrpSpPr>
      <p:grpSpPr>
        <a:xfrm>
          <a:off x="0" y="0"/>
          <a:ext cx="0" cy="0"/>
          <a:chOff x="0" y="0"/>
          <a:chExt cx="0" cy="0"/>
        </a:xfrm>
      </p:grpSpPr>
      <p:grpSp>
        <p:nvGrpSpPr>
          <p:cNvPr id="26936" name="Google Shape;26936;p13"/>
          <p:cNvGrpSpPr/>
          <p:nvPr/>
        </p:nvGrpSpPr>
        <p:grpSpPr>
          <a:xfrm>
            <a:off x="0" y="0"/>
            <a:ext cx="12192000" cy="6858000"/>
            <a:chOff x="0" y="0"/>
            <a:chExt cx="9144000" cy="5143500"/>
          </a:xfrm>
        </p:grpSpPr>
        <p:sp>
          <p:nvSpPr>
            <p:cNvPr id="26937" name="Google Shape;26937;p1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8" name="Google Shape;26938;p1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9" name="Google Shape;26939;p1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0" name="Google Shape;26940;p1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1" name="Google Shape;26941;p1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2" name="Google Shape;26942;p1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3" name="Google Shape;26943;p1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4" name="Google Shape;26944;p1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5" name="Google Shape;26945;p1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6" name="Google Shape;26946;p1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7" name="Google Shape;26947;p1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8" name="Google Shape;26948;p1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9" name="Google Shape;26949;p1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0" name="Google Shape;26950;p1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1" name="Google Shape;26951;p1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2" name="Google Shape;26952;p1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3" name="Google Shape;26953;p1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4" name="Google Shape;26954;p1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5" name="Google Shape;26955;p1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6" name="Google Shape;26956;p1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7" name="Google Shape;26957;p1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8" name="Google Shape;26958;p1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9" name="Google Shape;26959;p1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0" name="Google Shape;26960;p1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1" name="Google Shape;26961;p1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2" name="Google Shape;26962;p1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3" name="Google Shape;26963;p1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4" name="Google Shape;26964;p1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5" name="Google Shape;26965;p1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6" name="Google Shape;26966;p1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7" name="Google Shape;26967;p1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8" name="Google Shape;26968;p1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9" name="Google Shape;26969;p1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0" name="Google Shape;26970;p1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1" name="Google Shape;26971;p1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2" name="Google Shape;26972;p1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3" name="Google Shape;26973;p1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4" name="Google Shape;26974;p1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5" name="Google Shape;26975;p1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6" name="Google Shape;26976;p1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7" name="Google Shape;26977;p1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8" name="Google Shape;26978;p1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9" name="Google Shape;26979;p1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0" name="Google Shape;26980;p1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1" name="Google Shape;26981;p1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2" name="Google Shape;26982;p1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3" name="Google Shape;26983;p1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4" name="Google Shape;26984;p1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5" name="Google Shape;26985;p1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6" name="Google Shape;26986;p1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7" name="Google Shape;26987;p1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8" name="Google Shape;26988;p1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9" name="Google Shape;26989;p1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0" name="Google Shape;26990;p1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1" name="Google Shape;26991;p1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2" name="Google Shape;26992;p1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3" name="Google Shape;26993;p1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4" name="Google Shape;26994;p1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5" name="Google Shape;26995;p1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6" name="Google Shape;26996;p1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7" name="Google Shape;26997;p1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8" name="Google Shape;26998;p1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9" name="Google Shape;26999;p1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0" name="Google Shape;27000;p1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1" name="Google Shape;27001;p1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2" name="Google Shape;27002;p1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3" name="Google Shape;27003;p1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4" name="Google Shape;27004;p1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5" name="Google Shape;27005;p1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6" name="Google Shape;27006;p1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7" name="Google Shape;27007;p1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8" name="Google Shape;27008;p1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9" name="Google Shape;27009;p1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0" name="Google Shape;27010;p1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1" name="Google Shape;27011;p1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2" name="Google Shape;27012;p1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3" name="Google Shape;27013;p1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4" name="Google Shape;27014;p1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5" name="Google Shape;27015;p1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6" name="Google Shape;27016;p1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7" name="Google Shape;27017;p1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8" name="Google Shape;27018;p1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9" name="Google Shape;27019;p1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0" name="Google Shape;27020;p1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1" name="Google Shape;27021;p1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2" name="Google Shape;27022;p1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3" name="Google Shape;27023;p1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4" name="Google Shape;27024;p1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5" name="Google Shape;27025;p1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6" name="Google Shape;27026;p1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7" name="Google Shape;27027;p1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8" name="Google Shape;27028;p1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9" name="Google Shape;27029;p1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0" name="Google Shape;27030;p1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1" name="Google Shape;27031;p1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2" name="Google Shape;27032;p1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3" name="Google Shape;27033;p1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4" name="Google Shape;27034;p1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5" name="Google Shape;27035;p1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6" name="Google Shape;27036;p1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7" name="Google Shape;27037;p1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8" name="Google Shape;27038;p1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9" name="Google Shape;27039;p1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0" name="Google Shape;27040;p1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1" name="Google Shape;27041;p1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2" name="Google Shape;27042;p1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3" name="Google Shape;27043;p1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4" name="Google Shape;27044;p1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5" name="Google Shape;27045;p1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6" name="Google Shape;27046;p1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7" name="Google Shape;27047;p1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8" name="Google Shape;27048;p1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9" name="Google Shape;27049;p1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0" name="Google Shape;27050;p1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1" name="Google Shape;27051;p1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2" name="Google Shape;27052;p1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3" name="Google Shape;27053;p1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4" name="Google Shape;27054;p1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5" name="Google Shape;27055;p1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6" name="Google Shape;27056;p1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7" name="Google Shape;27057;p1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8" name="Google Shape;27058;p1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9" name="Google Shape;27059;p1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0" name="Google Shape;27060;p1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1" name="Google Shape;27061;p1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2" name="Google Shape;27062;p1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3" name="Google Shape;27063;p1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4" name="Google Shape;27064;p1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5" name="Google Shape;27065;p1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6" name="Google Shape;27066;p1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7" name="Google Shape;27067;p1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8" name="Google Shape;27068;p1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9" name="Google Shape;27069;p1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0" name="Google Shape;27070;p1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1" name="Google Shape;27071;p1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2" name="Google Shape;27072;p1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3" name="Google Shape;27073;p1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4" name="Google Shape;27074;p1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5" name="Google Shape;27075;p1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6" name="Google Shape;27076;p1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7" name="Google Shape;27077;p1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8" name="Google Shape;27078;p1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9" name="Google Shape;27079;p1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0" name="Google Shape;27080;p1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1" name="Google Shape;27081;p1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2" name="Google Shape;27082;p1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3" name="Google Shape;27083;p1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4" name="Google Shape;27084;p1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5" name="Google Shape;27085;p1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6" name="Google Shape;27086;p1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7" name="Google Shape;27087;p1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8" name="Google Shape;27088;p1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9" name="Google Shape;27089;p1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0" name="Google Shape;27090;p1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1" name="Google Shape;27091;p1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2" name="Google Shape;27092;p1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3" name="Google Shape;27093;p1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4" name="Google Shape;27094;p1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5" name="Google Shape;27095;p1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6" name="Google Shape;27096;p1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7" name="Google Shape;27097;p1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8" name="Google Shape;27098;p1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9" name="Google Shape;27099;p1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0" name="Google Shape;27100;p1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1" name="Google Shape;27101;p1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2" name="Google Shape;27102;p1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3" name="Google Shape;27103;p1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4" name="Google Shape;27104;p1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5" name="Google Shape;27105;p1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6" name="Google Shape;27106;p1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7" name="Google Shape;27107;p1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8" name="Google Shape;27108;p1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9" name="Google Shape;27109;p1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0" name="Google Shape;27110;p1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1" name="Google Shape;27111;p1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2" name="Google Shape;27112;p1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3" name="Google Shape;27113;p1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4" name="Google Shape;27114;p1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5" name="Google Shape;27115;p1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6" name="Google Shape;27116;p1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7" name="Google Shape;27117;p1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8" name="Google Shape;27118;p1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9" name="Google Shape;27119;p1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0" name="Google Shape;27120;p1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1" name="Google Shape;27121;p1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2" name="Google Shape;27122;p1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3" name="Google Shape;27123;p1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4" name="Google Shape;27124;p1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5" name="Google Shape;27125;p1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6" name="Google Shape;27126;p1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7" name="Google Shape;27127;p1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8" name="Google Shape;27128;p1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9" name="Google Shape;27129;p1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0" name="Google Shape;27130;p1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1" name="Google Shape;27131;p1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2" name="Google Shape;27132;p1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3" name="Google Shape;27133;p1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4" name="Google Shape;27134;p1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5" name="Google Shape;27135;p1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6" name="Google Shape;27136;p1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7" name="Google Shape;27137;p1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8" name="Google Shape;27138;p1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9" name="Google Shape;27139;p1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0" name="Google Shape;27140;p1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1" name="Google Shape;27141;p1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2" name="Google Shape;27142;p1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3" name="Google Shape;27143;p1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4" name="Google Shape;27144;p1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5" name="Google Shape;27145;p1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6" name="Google Shape;27146;p1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7" name="Google Shape;27147;p1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8" name="Google Shape;27148;p1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9" name="Google Shape;27149;p1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0" name="Google Shape;27150;p1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1" name="Google Shape;27151;p1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2" name="Google Shape;27152;p1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3" name="Google Shape;27153;p1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4" name="Google Shape;27154;p1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5" name="Google Shape;27155;p1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6" name="Google Shape;27156;p1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7" name="Google Shape;27157;p1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8" name="Google Shape;27158;p1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9" name="Google Shape;27159;p1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0" name="Google Shape;27160;p1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1" name="Google Shape;27161;p1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2" name="Google Shape;27162;p1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3" name="Google Shape;27163;p1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4" name="Google Shape;27164;p1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5" name="Google Shape;27165;p1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6" name="Google Shape;27166;p1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7" name="Google Shape;27167;p1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8" name="Google Shape;27168;p1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9" name="Google Shape;27169;p1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0" name="Google Shape;27170;p1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1" name="Google Shape;27171;p1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2" name="Google Shape;27172;p1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3" name="Google Shape;27173;p1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4" name="Google Shape;27174;p1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5" name="Google Shape;27175;p1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6" name="Google Shape;27176;p1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7" name="Google Shape;27177;p1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8" name="Google Shape;27178;p1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9" name="Google Shape;27179;p1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0" name="Google Shape;27180;p1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1" name="Google Shape;27181;p1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2" name="Google Shape;27182;p1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3" name="Google Shape;27183;p1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4" name="Google Shape;27184;p1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5" name="Google Shape;27185;p1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6" name="Google Shape;27186;p1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7" name="Google Shape;27187;p1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8" name="Google Shape;27188;p1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9" name="Google Shape;27189;p1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0" name="Google Shape;27190;p1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1" name="Google Shape;27191;p1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2" name="Google Shape;27192;p1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3" name="Google Shape;27193;p1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4" name="Google Shape;27194;p1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5" name="Google Shape;27195;p1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6" name="Google Shape;27196;p1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7" name="Google Shape;27197;p1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8" name="Google Shape;27198;p1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9" name="Google Shape;27199;p1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0" name="Google Shape;27200;p1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1" name="Google Shape;27201;p1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2" name="Google Shape;27202;p1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3" name="Google Shape;27203;p1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4" name="Google Shape;27204;p1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5" name="Google Shape;27205;p1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6" name="Google Shape;27206;p1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7" name="Google Shape;27207;p1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8" name="Google Shape;27208;p1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9" name="Google Shape;27209;p1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0" name="Google Shape;27210;p1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1" name="Google Shape;27211;p1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2" name="Google Shape;27212;p1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3" name="Google Shape;27213;p1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4" name="Google Shape;27214;p1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5" name="Google Shape;27215;p1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6" name="Google Shape;27216;p1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7" name="Google Shape;27217;p1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8" name="Google Shape;27218;p1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9" name="Google Shape;27219;p1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0" name="Google Shape;27220;p1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1" name="Google Shape;27221;p1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2" name="Google Shape;27222;p1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3" name="Google Shape;27223;p1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4" name="Google Shape;27224;p1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5" name="Google Shape;27225;p1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6" name="Google Shape;27226;p1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7" name="Google Shape;27227;p1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8" name="Google Shape;27228;p1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9" name="Google Shape;27229;p1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0" name="Google Shape;27230;p1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1" name="Google Shape;27231;p1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2" name="Google Shape;27232;p1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3" name="Google Shape;27233;p1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4" name="Google Shape;27234;p1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5" name="Google Shape;27235;p1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6" name="Google Shape;27236;p1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7" name="Google Shape;27237;p1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8" name="Google Shape;27238;p1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9" name="Google Shape;27239;p1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0" name="Google Shape;27240;p1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1" name="Google Shape;27241;p1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2" name="Google Shape;27242;p1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3" name="Google Shape;27243;p1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4" name="Google Shape;27244;p1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5" name="Google Shape;27245;p1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6" name="Google Shape;27246;p1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7" name="Google Shape;27247;p1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8" name="Google Shape;27248;p1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9" name="Google Shape;27249;p1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0" name="Google Shape;27250;p1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1" name="Google Shape;27251;p1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2" name="Google Shape;27252;p1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3" name="Google Shape;27253;p1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4" name="Google Shape;27254;p1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5" name="Google Shape;27255;p1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6" name="Google Shape;27256;p1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7" name="Google Shape;27257;p1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8" name="Google Shape;27258;p1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9" name="Google Shape;27259;p1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0" name="Google Shape;27260;p1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1" name="Google Shape;27261;p1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2" name="Google Shape;27262;p1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3" name="Google Shape;27263;p1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4" name="Google Shape;27264;p1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5" name="Google Shape;27265;p1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6" name="Google Shape;27266;p1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7" name="Google Shape;27267;p1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8" name="Google Shape;27268;p1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9" name="Google Shape;27269;p1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0" name="Google Shape;27270;p1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1" name="Google Shape;27271;p1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2" name="Google Shape;27272;p1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3" name="Google Shape;27273;p1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4" name="Google Shape;27274;p1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5" name="Google Shape;27275;p1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6" name="Google Shape;27276;p1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7" name="Google Shape;27277;p1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8" name="Google Shape;27278;p1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9" name="Google Shape;27279;p1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0" name="Google Shape;27280;p1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1" name="Google Shape;27281;p1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2" name="Google Shape;27282;p1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3" name="Google Shape;27283;p1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4" name="Google Shape;27284;p1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5" name="Google Shape;27285;p1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6" name="Google Shape;27286;p1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7" name="Google Shape;27287;p1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8" name="Google Shape;27288;p1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9" name="Google Shape;27289;p1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0" name="Google Shape;27290;p1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1" name="Google Shape;27291;p1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2" name="Google Shape;27292;p1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3" name="Google Shape;27293;p1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4" name="Google Shape;27294;p1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5" name="Google Shape;27295;p1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6" name="Google Shape;27296;p1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7" name="Google Shape;27297;p1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8" name="Google Shape;27298;p1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9" name="Google Shape;27299;p1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0" name="Google Shape;27300;p1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1" name="Google Shape;27301;p1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2" name="Google Shape;27302;p1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3" name="Google Shape;27303;p1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4" name="Google Shape;27304;p1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5" name="Google Shape;27305;p1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6" name="Google Shape;27306;p1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7" name="Google Shape;27307;p1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8" name="Google Shape;27308;p1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9" name="Google Shape;27309;p1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0" name="Google Shape;27310;p1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1" name="Google Shape;27311;p1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2" name="Google Shape;27312;p1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3" name="Google Shape;27313;p1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4" name="Google Shape;27314;p1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5" name="Google Shape;27315;p1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6" name="Google Shape;27316;p1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7" name="Google Shape;27317;p1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8" name="Google Shape;27318;p1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9" name="Google Shape;27319;p1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0" name="Google Shape;27320;p1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1" name="Google Shape;27321;p1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2" name="Google Shape;27322;p1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3" name="Google Shape;27323;p1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4" name="Google Shape;27324;p1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5" name="Google Shape;27325;p1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6" name="Google Shape;27326;p1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7" name="Google Shape;27327;p1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8" name="Google Shape;27328;p1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9" name="Google Shape;27329;p1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0" name="Google Shape;27330;p1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1" name="Google Shape;27331;p1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2" name="Google Shape;27332;p1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3" name="Google Shape;27333;p1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4" name="Google Shape;27334;p1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5" name="Google Shape;27335;p1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6" name="Google Shape;27336;p1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7" name="Google Shape;27337;p1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8" name="Google Shape;27338;p1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9" name="Google Shape;27339;p1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0" name="Google Shape;27340;p1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1" name="Google Shape;27341;p1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2" name="Google Shape;27342;p1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3" name="Google Shape;27343;p1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4" name="Google Shape;27344;p1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5" name="Google Shape;27345;p1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6" name="Google Shape;27346;p1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7" name="Google Shape;27347;p1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8" name="Google Shape;27348;p1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9" name="Google Shape;27349;p1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0" name="Google Shape;27350;p1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1" name="Google Shape;27351;p1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2" name="Google Shape;27352;p1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3" name="Google Shape;27353;p1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4" name="Google Shape;27354;p1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5" name="Google Shape;27355;p1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6" name="Google Shape;27356;p1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7" name="Google Shape;27357;p1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8" name="Google Shape;27358;p1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9" name="Google Shape;27359;p1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0" name="Google Shape;27360;p1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1" name="Google Shape;27361;p1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2" name="Google Shape;27362;p1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3" name="Google Shape;27363;p1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4" name="Google Shape;27364;p1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5" name="Google Shape;27365;p1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6" name="Google Shape;27366;p1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7" name="Google Shape;27367;p1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8" name="Google Shape;27368;p1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9" name="Google Shape;27369;p1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0" name="Google Shape;27370;p1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1" name="Google Shape;27371;p1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2" name="Google Shape;27372;p1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3" name="Google Shape;27373;p1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4" name="Google Shape;27374;p1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5" name="Google Shape;27375;p1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6" name="Google Shape;27376;p1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7" name="Google Shape;27377;p1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8" name="Google Shape;27378;p1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9" name="Google Shape;27379;p1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0" name="Google Shape;27380;p1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1" name="Google Shape;27381;p1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2" name="Google Shape;27382;p1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3" name="Google Shape;27383;p1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4" name="Google Shape;27384;p1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5" name="Google Shape;27385;p1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6" name="Google Shape;27386;p1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7" name="Google Shape;27387;p1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8" name="Google Shape;27388;p1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9" name="Google Shape;27389;p1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0" name="Google Shape;27390;p1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1" name="Google Shape;27391;p1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2" name="Google Shape;27392;p1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3" name="Google Shape;27393;p1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4" name="Google Shape;27394;p1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5" name="Google Shape;27395;p1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6" name="Google Shape;27396;p1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7" name="Google Shape;27397;p1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8" name="Google Shape;27398;p1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9" name="Google Shape;27399;p1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0" name="Google Shape;27400;p1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1" name="Google Shape;27401;p1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2" name="Google Shape;27402;p1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3" name="Google Shape;27403;p1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4" name="Google Shape;27404;p1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5" name="Google Shape;27405;p1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6" name="Google Shape;27406;p1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7" name="Google Shape;27407;p1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8" name="Google Shape;27408;p1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9" name="Google Shape;27409;p1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0" name="Google Shape;27410;p1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1" name="Google Shape;27411;p1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2" name="Google Shape;27412;p1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3" name="Google Shape;27413;p1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4" name="Google Shape;27414;p1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5" name="Google Shape;27415;p1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6" name="Google Shape;27416;p1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7" name="Google Shape;27417;p1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8" name="Google Shape;27418;p1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9" name="Google Shape;27419;p1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0" name="Google Shape;27420;p1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1" name="Google Shape;27421;p1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2" name="Google Shape;27422;p1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3" name="Google Shape;27423;p1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4" name="Google Shape;27424;p1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5" name="Google Shape;27425;p1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6" name="Google Shape;27426;p1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7" name="Google Shape;27427;p1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8" name="Google Shape;27428;p1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9" name="Google Shape;27429;p1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0" name="Google Shape;27430;p1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1" name="Google Shape;27431;p1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2" name="Google Shape;27432;p1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3" name="Google Shape;27433;p1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4" name="Google Shape;27434;p1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5" name="Google Shape;27435;p1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6" name="Google Shape;27436;p1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7" name="Google Shape;27437;p1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8" name="Google Shape;27438;p1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9" name="Google Shape;27439;p1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0" name="Google Shape;27440;p1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1" name="Google Shape;27441;p1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2" name="Google Shape;27442;p1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3" name="Google Shape;27443;p1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4" name="Google Shape;27444;p1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5" name="Google Shape;27445;p1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6" name="Google Shape;27446;p1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7" name="Google Shape;27447;p1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8" name="Google Shape;27448;p1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9" name="Google Shape;27449;p1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0" name="Google Shape;27450;p1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1" name="Google Shape;27451;p1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2" name="Google Shape;27452;p1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3" name="Google Shape;27453;p1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4" name="Google Shape;27454;p1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5" name="Google Shape;27455;p1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6" name="Google Shape;27456;p1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7" name="Google Shape;27457;p1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8" name="Google Shape;27458;p1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9" name="Google Shape;27459;p1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0" name="Google Shape;27460;p1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1" name="Google Shape;27461;p1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2" name="Google Shape;27462;p1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3" name="Google Shape;27463;p1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4" name="Google Shape;27464;p1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5" name="Google Shape;27465;p1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6" name="Google Shape;27466;p1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7" name="Google Shape;27467;p1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8" name="Google Shape;27468;p1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9" name="Google Shape;27469;p1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0" name="Google Shape;27470;p1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1" name="Google Shape;27471;p1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2" name="Google Shape;27472;p1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3" name="Google Shape;27473;p1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4" name="Google Shape;27474;p1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5" name="Google Shape;27475;p1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6" name="Google Shape;27476;p1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7" name="Google Shape;27477;p1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8" name="Google Shape;27478;p1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9" name="Google Shape;27479;p1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0" name="Google Shape;27480;p1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1" name="Google Shape;27481;p1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2" name="Google Shape;27482;p1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3" name="Google Shape;27483;p1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4" name="Google Shape;27484;p1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5" name="Google Shape;27485;p1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6" name="Google Shape;27486;p1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7" name="Google Shape;27487;p1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8" name="Google Shape;27488;p1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9" name="Google Shape;27489;p1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0" name="Google Shape;27490;p1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1" name="Google Shape;27491;p1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2" name="Google Shape;27492;p1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3" name="Google Shape;27493;p1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4" name="Google Shape;27494;p1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5" name="Google Shape;27495;p1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6" name="Google Shape;27496;p1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7" name="Google Shape;27497;p1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8" name="Google Shape;27498;p1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9" name="Google Shape;27499;p1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0" name="Google Shape;27500;p1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1" name="Google Shape;27501;p1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2" name="Google Shape;27502;p1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3" name="Google Shape;27503;p1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4" name="Google Shape;27504;p1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5" name="Google Shape;27505;p1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6" name="Google Shape;27506;p1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7" name="Google Shape;27507;p1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8" name="Google Shape;27508;p1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9" name="Google Shape;27509;p1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0" name="Google Shape;27510;p1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1" name="Google Shape;27511;p1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2" name="Google Shape;27512;p1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3" name="Google Shape;27513;p1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4" name="Google Shape;27514;p1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5" name="Google Shape;27515;p1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6" name="Google Shape;27516;p1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7" name="Google Shape;27517;p1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8" name="Google Shape;27518;p1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9" name="Google Shape;27519;p1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0" name="Google Shape;27520;p1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1" name="Google Shape;27521;p1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2" name="Google Shape;27522;p1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3" name="Google Shape;27523;p1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4" name="Google Shape;27524;p1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5" name="Google Shape;27525;p1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6" name="Google Shape;27526;p1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7" name="Google Shape;27527;p1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8" name="Google Shape;27528;p1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9" name="Google Shape;27529;p1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0" name="Google Shape;27530;p1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1" name="Google Shape;27531;p1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2" name="Google Shape;27532;p1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3" name="Google Shape;27533;p1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4" name="Google Shape;27534;p1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5" name="Google Shape;27535;p1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6" name="Google Shape;27536;p1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7" name="Google Shape;27537;p1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8" name="Google Shape;27538;p1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9" name="Google Shape;27539;p1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0" name="Google Shape;27540;p1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1" name="Google Shape;27541;p1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2" name="Google Shape;27542;p1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3" name="Google Shape;27543;p1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4" name="Google Shape;27544;p1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5" name="Google Shape;27545;p1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6" name="Google Shape;27546;p1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7" name="Google Shape;27547;p1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8" name="Google Shape;27548;p1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9" name="Google Shape;27549;p1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0" name="Google Shape;27550;p1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1" name="Google Shape;27551;p1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2" name="Google Shape;27552;p1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3" name="Google Shape;27553;p1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4" name="Google Shape;27554;p1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5" name="Google Shape;27555;p1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6" name="Google Shape;27556;p1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7" name="Google Shape;27557;p1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8" name="Google Shape;27558;p1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9" name="Google Shape;27559;p1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0" name="Google Shape;27560;p1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1" name="Google Shape;27561;p1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2" name="Google Shape;27562;p1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3" name="Google Shape;27563;p1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4" name="Google Shape;27564;p1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5" name="Google Shape;27565;p1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6" name="Google Shape;27566;p1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7" name="Google Shape;27567;p1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8" name="Google Shape;27568;p1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9" name="Google Shape;27569;p1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0" name="Google Shape;27570;p1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1" name="Google Shape;27571;p1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2" name="Google Shape;27572;p1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3" name="Google Shape;27573;p1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4" name="Google Shape;27574;p1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5" name="Google Shape;27575;p1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6" name="Google Shape;27576;p1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7" name="Google Shape;27577;p1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8" name="Google Shape;27578;p1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9" name="Google Shape;27579;p1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0" name="Google Shape;27580;p1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1" name="Google Shape;27581;p1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2" name="Google Shape;27582;p1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3" name="Google Shape;27583;p1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4" name="Google Shape;27584;p1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5" name="Google Shape;27585;p1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6" name="Google Shape;27586;p1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7" name="Google Shape;27587;p1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8" name="Google Shape;27588;p1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9" name="Google Shape;27589;p1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0" name="Google Shape;27590;p1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1" name="Google Shape;27591;p1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2" name="Google Shape;27592;p1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3" name="Google Shape;27593;p1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4" name="Google Shape;27594;p1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5" name="Google Shape;27595;p1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6" name="Google Shape;27596;p1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7" name="Google Shape;27597;p1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8" name="Google Shape;27598;p1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9" name="Google Shape;27599;p1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0" name="Google Shape;27600;p1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1" name="Google Shape;27601;p1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2" name="Google Shape;27602;p1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3" name="Google Shape;27603;p1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4" name="Google Shape;27604;p1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5" name="Google Shape;27605;p1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6" name="Google Shape;27606;p1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7" name="Google Shape;27607;p1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8" name="Google Shape;27608;p1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9" name="Google Shape;27609;p1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0" name="Google Shape;27610;p1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1" name="Google Shape;27611;p1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2" name="Google Shape;27612;p1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3" name="Google Shape;27613;p1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4" name="Google Shape;27614;p1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5" name="Google Shape;27615;p1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6" name="Google Shape;27616;p1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7" name="Google Shape;27617;p1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8" name="Google Shape;27618;p1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9" name="Google Shape;27619;p1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0" name="Google Shape;27620;p1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1" name="Google Shape;27621;p1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2" name="Google Shape;27622;p1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3" name="Google Shape;27623;p1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4" name="Google Shape;27624;p1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5" name="Google Shape;27625;p1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6" name="Google Shape;27626;p1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7" name="Google Shape;27627;p1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8" name="Google Shape;27628;p1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9" name="Google Shape;27629;p1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0" name="Google Shape;27630;p1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1" name="Google Shape;27631;p1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2" name="Google Shape;27632;p1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3" name="Google Shape;27633;p1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4" name="Google Shape;27634;p1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5" name="Google Shape;27635;p1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6" name="Google Shape;27636;p1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7" name="Google Shape;27637;p1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8" name="Google Shape;27638;p1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9" name="Google Shape;27639;p1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0" name="Google Shape;27640;p1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1" name="Google Shape;27641;p1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2" name="Google Shape;27642;p1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3" name="Google Shape;27643;p1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4" name="Google Shape;27644;p1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5" name="Google Shape;27645;p1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6" name="Google Shape;27646;p1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7" name="Google Shape;27647;p1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8" name="Google Shape;27648;p1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9" name="Google Shape;27649;p1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0" name="Google Shape;27650;p1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1" name="Google Shape;27651;p1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2" name="Google Shape;27652;p1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3" name="Google Shape;27653;p1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4" name="Google Shape;27654;p1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5" name="Google Shape;27655;p1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6" name="Google Shape;27656;p1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7" name="Google Shape;27657;p1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8" name="Google Shape;27658;p1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9" name="Google Shape;27659;p1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0" name="Google Shape;27660;p1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1" name="Google Shape;27661;p1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2" name="Google Shape;27662;p1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3" name="Google Shape;27663;p1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4" name="Google Shape;27664;p1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5" name="Google Shape;27665;p1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6" name="Google Shape;27666;p1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7" name="Google Shape;27667;p1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8" name="Google Shape;27668;p1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9" name="Google Shape;27669;p1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0" name="Google Shape;27670;p1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1" name="Google Shape;27671;p1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2" name="Google Shape;27672;p1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3" name="Google Shape;27673;p1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4" name="Google Shape;27674;p1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5" name="Google Shape;27675;p1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6" name="Google Shape;27676;p1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7" name="Google Shape;27677;p1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8" name="Google Shape;27678;p1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9" name="Google Shape;27679;p1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0" name="Google Shape;27680;p1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1" name="Google Shape;27681;p1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2" name="Google Shape;27682;p1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3" name="Google Shape;27683;p1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4" name="Google Shape;27684;p1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5" name="Google Shape;27685;p1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6" name="Google Shape;27686;p1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7" name="Google Shape;27687;p1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8" name="Google Shape;27688;p1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9" name="Google Shape;27689;p1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0" name="Google Shape;27690;p1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1" name="Google Shape;27691;p1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2" name="Google Shape;27692;p1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3" name="Google Shape;27693;p1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4" name="Google Shape;27694;p1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5" name="Google Shape;27695;p1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6" name="Google Shape;27696;p1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7" name="Google Shape;27697;p1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8" name="Google Shape;27698;p1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9" name="Google Shape;27699;p1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0" name="Google Shape;27700;p1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1" name="Google Shape;27701;p1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2" name="Google Shape;27702;p1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3" name="Google Shape;27703;p1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4" name="Google Shape;27704;p1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5" name="Google Shape;27705;p1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6" name="Google Shape;27706;p1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7" name="Google Shape;27707;p1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8" name="Google Shape;27708;p1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9" name="Google Shape;27709;p1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0" name="Google Shape;27710;p1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1" name="Google Shape;27711;p1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2" name="Google Shape;27712;p1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3" name="Google Shape;27713;p1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4" name="Google Shape;27714;p1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5" name="Google Shape;27715;p1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6" name="Google Shape;27716;p1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7" name="Google Shape;27717;p1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8" name="Google Shape;27718;p1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9" name="Google Shape;27719;p1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0" name="Google Shape;27720;p1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1" name="Google Shape;27721;p1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2" name="Google Shape;27722;p1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3" name="Google Shape;27723;p1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4" name="Google Shape;27724;p1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5" name="Google Shape;27725;p1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6" name="Google Shape;27726;p1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7" name="Google Shape;27727;p1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8" name="Google Shape;27728;p1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9" name="Google Shape;27729;p1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0" name="Google Shape;27730;p1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1" name="Google Shape;27731;p1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2" name="Google Shape;27732;p1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3" name="Google Shape;27733;p1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4" name="Google Shape;27734;p1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5" name="Google Shape;27735;p1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6" name="Google Shape;27736;p1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7" name="Google Shape;27737;p1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8" name="Google Shape;27738;p1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9" name="Google Shape;27739;p1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0" name="Google Shape;27740;p1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1" name="Google Shape;27741;p1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2" name="Google Shape;27742;p1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3" name="Google Shape;27743;p1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4" name="Google Shape;27744;p1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5" name="Google Shape;27745;p1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6" name="Google Shape;27746;p1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7" name="Google Shape;27747;p1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8" name="Google Shape;27748;p1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9" name="Google Shape;27749;p1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0" name="Google Shape;27750;p1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1" name="Google Shape;27751;p1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2" name="Google Shape;27752;p1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3" name="Google Shape;27753;p1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4" name="Google Shape;27754;p1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5" name="Google Shape;27755;p1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6" name="Google Shape;27756;p1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7" name="Google Shape;27757;p1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8" name="Google Shape;27758;p1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9" name="Google Shape;27759;p1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0" name="Google Shape;27760;p1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1" name="Google Shape;27761;p1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2" name="Google Shape;27762;p1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3" name="Google Shape;27763;p1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4" name="Google Shape;27764;p1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5" name="Google Shape;27765;p1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6" name="Google Shape;27766;p1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7" name="Google Shape;27767;p1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8" name="Google Shape;27768;p1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9" name="Google Shape;27769;p1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0" name="Google Shape;27770;p1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1" name="Google Shape;27771;p1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2" name="Google Shape;27772;p1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3" name="Google Shape;27773;p1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4" name="Google Shape;27774;p1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5" name="Google Shape;27775;p1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6" name="Google Shape;27776;p1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7" name="Google Shape;27777;p1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8" name="Google Shape;27778;p1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9" name="Google Shape;27779;p1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0" name="Google Shape;27780;p1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1" name="Google Shape;27781;p1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2" name="Google Shape;27782;p1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3" name="Google Shape;27783;p1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4" name="Google Shape;27784;p1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5" name="Google Shape;27785;p1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6" name="Google Shape;27786;p1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7" name="Google Shape;27787;p1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8" name="Google Shape;27788;p1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9" name="Google Shape;27789;p1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0" name="Google Shape;27790;p1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1" name="Google Shape;27791;p1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2" name="Google Shape;27792;p1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3" name="Google Shape;27793;p1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4" name="Google Shape;27794;p1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5" name="Google Shape;27795;p1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6" name="Google Shape;27796;p1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7" name="Google Shape;27797;p1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8" name="Google Shape;27798;p1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9" name="Google Shape;27799;p1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0" name="Google Shape;27800;p1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1" name="Google Shape;27801;p1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2" name="Google Shape;27802;p1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3" name="Google Shape;27803;p1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4" name="Google Shape;27804;p1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5" name="Google Shape;27805;p1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6" name="Google Shape;27806;p1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7" name="Google Shape;27807;p1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8" name="Google Shape;27808;p1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9" name="Google Shape;27809;p1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0" name="Google Shape;27810;p1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1" name="Google Shape;27811;p1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2" name="Google Shape;27812;p1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3" name="Google Shape;27813;p1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4" name="Google Shape;27814;p1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5" name="Google Shape;27815;p1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6" name="Google Shape;27816;p1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7" name="Google Shape;27817;p1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8" name="Google Shape;27818;p1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9" name="Google Shape;27819;p1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0" name="Google Shape;27820;p1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1" name="Google Shape;27821;p1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2" name="Google Shape;27822;p1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3" name="Google Shape;27823;p1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4" name="Google Shape;27824;p1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5" name="Google Shape;27825;p1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6" name="Google Shape;27826;p1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7" name="Google Shape;27827;p1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8" name="Google Shape;27828;p1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9" name="Google Shape;27829;p1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0" name="Google Shape;27830;p1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1" name="Google Shape;27831;p1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2" name="Google Shape;27832;p1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3" name="Google Shape;27833;p1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4" name="Google Shape;27834;p1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5" name="Google Shape;27835;p1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6" name="Google Shape;27836;p1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7" name="Google Shape;27837;p1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8" name="Google Shape;27838;p1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9" name="Google Shape;27839;p1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0" name="Google Shape;27840;p1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1" name="Google Shape;27841;p1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2" name="Google Shape;27842;p1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3" name="Google Shape;27843;p1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4" name="Google Shape;27844;p1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5" name="Google Shape;27845;p1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6" name="Google Shape;27846;p1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7" name="Google Shape;27847;p1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8" name="Google Shape;27848;p1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9" name="Google Shape;27849;p1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0" name="Google Shape;27850;p1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1" name="Google Shape;27851;p1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2" name="Google Shape;27852;p1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3" name="Google Shape;27853;p1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4" name="Google Shape;27854;p1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5" name="Google Shape;27855;p1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6" name="Google Shape;27856;p1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7" name="Google Shape;27857;p1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8" name="Google Shape;27858;p1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9" name="Google Shape;27859;p1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0" name="Google Shape;27860;p1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1" name="Google Shape;27861;p1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2" name="Google Shape;27862;p1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3" name="Google Shape;27863;p1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4" name="Google Shape;27864;p1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5" name="Google Shape;27865;p1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6" name="Google Shape;27866;p1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7" name="Google Shape;27867;p1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8" name="Google Shape;27868;p1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9" name="Google Shape;27869;p1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0" name="Google Shape;27870;p1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1" name="Google Shape;27871;p1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2" name="Google Shape;27872;p1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3" name="Google Shape;27873;p1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4" name="Google Shape;27874;p1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5" name="Google Shape;27875;p1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6" name="Google Shape;27876;p1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7" name="Google Shape;27877;p1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8" name="Google Shape;27878;p1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9" name="Google Shape;27879;p1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0" name="Google Shape;27880;p1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1" name="Google Shape;27881;p1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2" name="Google Shape;27882;p1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3" name="Google Shape;27883;p1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4" name="Google Shape;27884;p1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5" name="Google Shape;27885;p1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6" name="Google Shape;27886;p1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7" name="Google Shape;27887;p1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8" name="Google Shape;27888;p1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9" name="Google Shape;27889;p1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0" name="Google Shape;27890;p1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1" name="Google Shape;27891;p1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2" name="Google Shape;27892;p1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3" name="Google Shape;27893;p1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4" name="Google Shape;27894;p1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5" name="Google Shape;27895;p1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6" name="Google Shape;27896;p1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7" name="Google Shape;27897;p1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8" name="Google Shape;27898;p1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9" name="Google Shape;27899;p1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0" name="Google Shape;27900;p1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1" name="Google Shape;27901;p1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2" name="Google Shape;27902;p1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3" name="Google Shape;27903;p1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4" name="Google Shape;27904;p1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5" name="Google Shape;27905;p1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6" name="Google Shape;27906;p1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7" name="Google Shape;27907;p1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8" name="Google Shape;27908;p1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9" name="Google Shape;27909;p1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0" name="Google Shape;27910;p1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1" name="Google Shape;27911;p1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2" name="Google Shape;27912;p1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3" name="Google Shape;27913;p1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4" name="Google Shape;27914;p1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5" name="Google Shape;27915;p1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6" name="Google Shape;27916;p1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7" name="Google Shape;27917;p1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8" name="Google Shape;27918;p1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9" name="Google Shape;27919;p1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0" name="Google Shape;27920;p1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1" name="Google Shape;27921;p1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2" name="Google Shape;27922;p1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3" name="Google Shape;27923;p1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4" name="Google Shape;27924;p1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5" name="Google Shape;27925;p1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6" name="Google Shape;27926;p1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7" name="Google Shape;27927;p1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8" name="Google Shape;27928;p1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9" name="Google Shape;27929;p1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0" name="Google Shape;27930;p1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1" name="Google Shape;27931;p1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2" name="Google Shape;27932;p1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3" name="Google Shape;27933;p1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4" name="Google Shape;27934;p1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5" name="Google Shape;27935;p1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6" name="Google Shape;27936;p1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7" name="Google Shape;27937;p1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8" name="Google Shape;27938;p1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9" name="Google Shape;27939;p1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0" name="Google Shape;27940;p1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1" name="Google Shape;27941;p1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2" name="Google Shape;27942;p1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3" name="Google Shape;27943;p1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4" name="Google Shape;27944;p1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5" name="Google Shape;27945;p1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6" name="Google Shape;27946;p1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7" name="Google Shape;27947;p1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8" name="Google Shape;27948;p1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9" name="Google Shape;27949;p1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0" name="Google Shape;27950;p1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1" name="Google Shape;27951;p1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2" name="Google Shape;27952;p1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3" name="Google Shape;27953;p1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4" name="Google Shape;27954;p1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5" name="Google Shape;27955;p1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6" name="Google Shape;27956;p1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7" name="Google Shape;27957;p1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8" name="Google Shape;27958;p1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9" name="Google Shape;27959;p1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0" name="Google Shape;27960;p1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1" name="Google Shape;27961;p1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2" name="Google Shape;27962;p1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3" name="Google Shape;27963;p1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4" name="Google Shape;27964;p1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5" name="Google Shape;27965;p1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6" name="Google Shape;27966;p1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7" name="Google Shape;27967;p1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8" name="Google Shape;27968;p1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9" name="Google Shape;27969;p1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0" name="Google Shape;27970;p1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1" name="Google Shape;27971;p1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2" name="Google Shape;27972;p1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3" name="Google Shape;27973;p1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4" name="Google Shape;27974;p1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5" name="Google Shape;27975;p1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6" name="Google Shape;27976;p1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7" name="Google Shape;27977;p1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8" name="Google Shape;27978;p1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9" name="Google Shape;27979;p1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0" name="Google Shape;27980;p1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1" name="Google Shape;27981;p1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2" name="Google Shape;27982;p1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3" name="Google Shape;27983;p1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4" name="Google Shape;27984;p1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5" name="Google Shape;27985;p1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6" name="Google Shape;27986;p1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7" name="Google Shape;27987;p1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8" name="Google Shape;27988;p1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9" name="Google Shape;27989;p1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0" name="Google Shape;27990;p1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1" name="Google Shape;27991;p1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2" name="Google Shape;27992;p1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3" name="Google Shape;27993;p1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4" name="Google Shape;27994;p1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5" name="Google Shape;27995;p1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6" name="Google Shape;27996;p1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7" name="Google Shape;27997;p1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8" name="Google Shape;27998;p1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9" name="Google Shape;27999;p1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0" name="Google Shape;28000;p1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1" name="Google Shape;28001;p1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2" name="Google Shape;28002;p1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3" name="Google Shape;28003;p1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4" name="Google Shape;28004;p1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5" name="Google Shape;28005;p1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6" name="Google Shape;28006;p1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7" name="Google Shape;28007;p1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8" name="Google Shape;28008;p1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9" name="Google Shape;28009;p1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0" name="Google Shape;28010;p1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1" name="Google Shape;28011;p1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2" name="Google Shape;28012;p1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3" name="Google Shape;28013;p1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4" name="Google Shape;28014;p1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5" name="Google Shape;28015;p1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6" name="Google Shape;28016;p1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7" name="Google Shape;28017;p1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8" name="Google Shape;28018;p1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9" name="Google Shape;28019;p1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0" name="Google Shape;28020;p1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1" name="Google Shape;28021;p1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2" name="Google Shape;28022;p1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3" name="Google Shape;28023;p1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4" name="Google Shape;28024;p1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5" name="Google Shape;28025;p1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6" name="Google Shape;28026;p1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7" name="Google Shape;28027;p1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8" name="Google Shape;28028;p1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9" name="Google Shape;28029;p1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0" name="Google Shape;28030;p1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1" name="Google Shape;28031;p1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2" name="Google Shape;28032;p1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3" name="Google Shape;28033;p1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4" name="Google Shape;28034;p1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5" name="Google Shape;28035;p1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6" name="Google Shape;28036;p1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7" name="Google Shape;28037;p1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8" name="Google Shape;28038;p1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9" name="Google Shape;28039;p1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0" name="Google Shape;28040;p1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1" name="Google Shape;28041;p1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2" name="Google Shape;28042;p1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3" name="Google Shape;28043;p1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4" name="Google Shape;28044;p1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5" name="Google Shape;28045;p1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6" name="Google Shape;28046;p1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7" name="Google Shape;28047;p1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8" name="Google Shape;28048;p1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9" name="Google Shape;28049;p1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0" name="Google Shape;28050;p1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1" name="Google Shape;28051;p1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2" name="Google Shape;28052;p1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3" name="Google Shape;28053;p1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4" name="Google Shape;28054;p1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5" name="Google Shape;28055;p1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6" name="Google Shape;28056;p1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7" name="Google Shape;28057;p1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8" name="Google Shape;28058;p1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9" name="Google Shape;28059;p1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0" name="Google Shape;28060;p1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1" name="Google Shape;28061;p1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2" name="Google Shape;28062;p1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3" name="Google Shape;28063;p1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4" name="Google Shape;28064;p1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5" name="Google Shape;28065;p1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6" name="Google Shape;28066;p1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7" name="Google Shape;28067;p1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8" name="Google Shape;28068;p1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9" name="Google Shape;28069;p1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0" name="Google Shape;28070;p1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1" name="Google Shape;28071;p1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2" name="Google Shape;28072;p1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3" name="Google Shape;28073;p1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4" name="Google Shape;28074;p1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5" name="Google Shape;28075;p1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6" name="Google Shape;28076;p1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7" name="Google Shape;28077;p1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8" name="Google Shape;28078;p1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9" name="Google Shape;28079;p1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0" name="Google Shape;28080;p1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1" name="Google Shape;28081;p1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2" name="Google Shape;28082;p1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3" name="Google Shape;28083;p1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4" name="Google Shape;28084;p1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5" name="Google Shape;28085;p1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6" name="Google Shape;28086;p1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7" name="Google Shape;28087;p1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8" name="Google Shape;28088;p1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9" name="Google Shape;28089;p1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0" name="Google Shape;28090;p1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1" name="Google Shape;28091;p1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2" name="Google Shape;28092;p1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3" name="Google Shape;28093;p1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4" name="Google Shape;28094;p1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5" name="Google Shape;28095;p1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6" name="Google Shape;28096;p1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7" name="Google Shape;28097;p1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8" name="Google Shape;28098;p1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9" name="Google Shape;28099;p1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0" name="Google Shape;28100;p1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1" name="Google Shape;28101;p1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2" name="Google Shape;28102;p1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3" name="Google Shape;28103;p1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4" name="Google Shape;28104;p1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5" name="Google Shape;28105;p1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6" name="Google Shape;28106;p1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7" name="Google Shape;28107;p1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8" name="Google Shape;28108;p1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9" name="Google Shape;28109;p1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0" name="Google Shape;28110;p1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1" name="Google Shape;28111;p1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2" name="Google Shape;28112;p1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3" name="Google Shape;28113;p1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4" name="Google Shape;28114;p1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5" name="Google Shape;28115;p1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6" name="Google Shape;28116;p1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7" name="Google Shape;28117;p1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8" name="Google Shape;28118;p1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9" name="Google Shape;28119;p1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0" name="Google Shape;28120;p1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1" name="Google Shape;28121;p1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2" name="Google Shape;28122;p1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3" name="Google Shape;28123;p1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4" name="Google Shape;28124;p1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5" name="Google Shape;28125;p1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6" name="Google Shape;28126;p1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7" name="Google Shape;28127;p1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8" name="Google Shape;28128;p1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9" name="Google Shape;28129;p1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0" name="Google Shape;28130;p1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1" name="Google Shape;28131;p1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2" name="Google Shape;28132;p1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3" name="Google Shape;28133;p1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4" name="Google Shape;28134;p1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5" name="Google Shape;28135;p1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6" name="Google Shape;28136;p1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7" name="Google Shape;28137;p1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8" name="Google Shape;28138;p1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9" name="Google Shape;28139;p1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0" name="Google Shape;28140;p1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1" name="Google Shape;28141;p1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2" name="Google Shape;28142;p1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3" name="Google Shape;28143;p1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4" name="Google Shape;28144;p1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5" name="Google Shape;28145;p1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6" name="Google Shape;28146;p1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7" name="Google Shape;28147;p1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8" name="Google Shape;28148;p1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9" name="Google Shape;28149;p1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0" name="Google Shape;28150;p1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1" name="Google Shape;28151;p1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2" name="Google Shape;28152;p1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3" name="Google Shape;28153;p1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4" name="Google Shape;28154;p1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5" name="Google Shape;28155;p1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6" name="Google Shape;28156;p1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7" name="Google Shape;28157;p1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8" name="Google Shape;28158;p1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9" name="Google Shape;28159;p1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0" name="Google Shape;28160;p1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1" name="Google Shape;28161;p1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2" name="Google Shape;28162;p1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3" name="Google Shape;28163;p1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4" name="Google Shape;28164;p1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5" name="Google Shape;28165;p1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6" name="Google Shape;28166;p1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7" name="Google Shape;28167;p1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8" name="Google Shape;28168;p1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9" name="Google Shape;28169;p1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0" name="Google Shape;28170;p1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1" name="Google Shape;28171;p1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2" name="Google Shape;28172;p1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3" name="Google Shape;28173;p1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4" name="Google Shape;28174;p1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5" name="Google Shape;28175;p1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6" name="Google Shape;28176;p1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7" name="Google Shape;28177;p1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8" name="Google Shape;28178;p1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9" name="Google Shape;28179;p1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0" name="Google Shape;28180;p1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1" name="Google Shape;28181;p1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2" name="Google Shape;28182;p1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3" name="Google Shape;28183;p1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4" name="Google Shape;28184;p1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5" name="Google Shape;28185;p1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6" name="Google Shape;28186;p1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7" name="Google Shape;28187;p1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8" name="Google Shape;28188;p1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9" name="Google Shape;28189;p1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0" name="Google Shape;28190;p1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1" name="Google Shape;28191;p1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2" name="Google Shape;28192;p1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3" name="Google Shape;28193;p1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4" name="Google Shape;28194;p1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5" name="Google Shape;28195;p1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6" name="Google Shape;28196;p1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7" name="Google Shape;28197;p1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8" name="Google Shape;28198;p1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9" name="Google Shape;28199;p1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0" name="Google Shape;28200;p1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1" name="Google Shape;28201;p1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2" name="Google Shape;28202;p1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3" name="Google Shape;28203;p1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4" name="Google Shape;28204;p1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5" name="Google Shape;28205;p1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6" name="Google Shape;28206;p1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7" name="Google Shape;28207;p1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8" name="Google Shape;28208;p1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9" name="Google Shape;28209;p1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0" name="Google Shape;28210;p1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1" name="Google Shape;28211;p1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2" name="Google Shape;28212;p1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3" name="Google Shape;28213;p1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4" name="Google Shape;28214;p1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5" name="Google Shape;28215;p1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6" name="Google Shape;28216;p1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7" name="Google Shape;28217;p1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8" name="Google Shape;28218;p1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9" name="Google Shape;28219;p1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0" name="Google Shape;28220;p1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1" name="Google Shape;28221;p1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2" name="Google Shape;28222;p1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3" name="Google Shape;28223;p1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4" name="Google Shape;28224;p1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5" name="Google Shape;28225;p1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6" name="Google Shape;28226;p1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7" name="Google Shape;28227;p1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8" name="Google Shape;28228;p1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9" name="Google Shape;28229;p1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0" name="Google Shape;28230;p1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1" name="Google Shape;28231;p1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2" name="Google Shape;28232;p1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3" name="Google Shape;28233;p1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4" name="Google Shape;28234;p1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5" name="Google Shape;28235;p1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6" name="Google Shape;28236;p1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7" name="Google Shape;28237;p1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8" name="Google Shape;28238;p1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9" name="Google Shape;28239;p1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0" name="Google Shape;28240;p1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1" name="Google Shape;28241;p1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2" name="Google Shape;28242;p1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3" name="Google Shape;28243;p1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4" name="Google Shape;28244;p1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5" name="Google Shape;28245;p1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6" name="Google Shape;28246;p1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7" name="Google Shape;28247;p1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8" name="Google Shape;28248;p1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9" name="Google Shape;28249;p1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0" name="Google Shape;28250;p1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1" name="Google Shape;28251;p1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2" name="Google Shape;28252;p1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3" name="Google Shape;28253;p1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4" name="Google Shape;28254;p1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5" name="Google Shape;28255;p1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6" name="Google Shape;28256;p1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7" name="Google Shape;28257;p1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8" name="Google Shape;28258;p1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9" name="Google Shape;28259;p1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0" name="Google Shape;28260;p1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1" name="Google Shape;28261;p1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2" name="Google Shape;28262;p1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3" name="Google Shape;28263;p1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4" name="Google Shape;28264;p1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5" name="Google Shape;28265;p1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6" name="Google Shape;28266;p1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7" name="Google Shape;28267;p1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8" name="Google Shape;28268;p1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9" name="Google Shape;28269;p1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0" name="Google Shape;28270;p1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1" name="Google Shape;28271;p1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2" name="Google Shape;28272;p1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3" name="Google Shape;28273;p1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4" name="Google Shape;28274;p1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5" name="Google Shape;28275;p1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6" name="Google Shape;28276;p1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7" name="Google Shape;28277;p1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8" name="Google Shape;28278;p1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9" name="Google Shape;28279;p1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0" name="Google Shape;28280;p1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1" name="Google Shape;28281;p1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2" name="Google Shape;28282;p1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3" name="Google Shape;28283;p1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4" name="Google Shape;28284;p1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5" name="Google Shape;28285;p1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6" name="Google Shape;28286;p1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7" name="Google Shape;28287;p1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8" name="Google Shape;28288;p1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9" name="Google Shape;28289;p1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0" name="Google Shape;28290;p1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1" name="Google Shape;28291;p1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2" name="Google Shape;28292;p1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3" name="Google Shape;28293;p1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4" name="Google Shape;28294;p1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5" name="Google Shape;28295;p1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6" name="Google Shape;28296;p1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7" name="Google Shape;28297;p1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8" name="Google Shape;28298;p1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9" name="Google Shape;28299;p1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0" name="Google Shape;28300;p1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1" name="Google Shape;28301;p1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2" name="Google Shape;28302;p1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3" name="Google Shape;28303;p1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4" name="Google Shape;28304;p1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5" name="Google Shape;28305;p1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6" name="Google Shape;28306;p1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7" name="Google Shape;28307;p1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8" name="Google Shape;28308;p1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9" name="Google Shape;28309;p1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0" name="Google Shape;28310;p1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1" name="Google Shape;28311;p1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2" name="Google Shape;28312;p1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3" name="Google Shape;28313;p1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4" name="Google Shape;28314;p1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5" name="Google Shape;28315;p1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6" name="Google Shape;28316;p1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7" name="Google Shape;28317;p1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8" name="Google Shape;28318;p1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9" name="Google Shape;28319;p1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0" name="Google Shape;28320;p1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1" name="Google Shape;28321;p1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2" name="Google Shape;28322;p1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3" name="Google Shape;28323;p1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4" name="Google Shape;28324;p1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5" name="Google Shape;28325;p1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6" name="Google Shape;28326;p1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7" name="Google Shape;28327;p1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8" name="Google Shape;28328;p1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9" name="Google Shape;28329;p1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0" name="Google Shape;28330;p1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1" name="Google Shape;28331;p1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2" name="Google Shape;28332;p1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3" name="Google Shape;28333;p1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4" name="Google Shape;28334;p1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5" name="Google Shape;28335;p1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6" name="Google Shape;28336;p1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7" name="Google Shape;28337;p1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8" name="Google Shape;28338;p1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9" name="Google Shape;28339;p1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0" name="Google Shape;28340;p1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1" name="Google Shape;28341;p1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2" name="Google Shape;28342;p1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3" name="Google Shape;28343;p1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4" name="Google Shape;28344;p1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5" name="Google Shape;28345;p1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6" name="Google Shape;28346;p1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7" name="Google Shape;28347;p1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8" name="Google Shape;28348;p1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9" name="Google Shape;28349;p1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0" name="Google Shape;28350;p1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1" name="Google Shape;28351;p1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2" name="Google Shape;28352;p1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3" name="Google Shape;28353;p1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4" name="Google Shape;28354;p1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5" name="Google Shape;28355;p1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6" name="Google Shape;28356;p1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7" name="Google Shape;28357;p1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8" name="Google Shape;28358;p1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9" name="Google Shape;28359;p1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0" name="Google Shape;28360;p1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1" name="Google Shape;28361;p1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2" name="Google Shape;28362;p1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3" name="Google Shape;28363;p1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4" name="Google Shape;28364;p1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5" name="Google Shape;28365;p1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6" name="Google Shape;28366;p1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7" name="Google Shape;28367;p1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8" name="Google Shape;28368;p1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9" name="Google Shape;28369;p1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0" name="Google Shape;28370;p1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1" name="Google Shape;28371;p1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2" name="Google Shape;28372;p1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3" name="Google Shape;28373;p1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4" name="Google Shape;28374;p1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5" name="Google Shape;28375;p1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6" name="Google Shape;28376;p1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7" name="Google Shape;28377;p1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8" name="Google Shape;28378;p1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9" name="Google Shape;28379;p1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0" name="Google Shape;28380;p1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1" name="Google Shape;28381;p1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2" name="Google Shape;28382;p1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3" name="Google Shape;28383;p1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4" name="Google Shape;28384;p1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5" name="Google Shape;28385;p1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6" name="Google Shape;28386;p1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7" name="Google Shape;28387;p1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8" name="Google Shape;28388;p1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9" name="Google Shape;28389;p1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0" name="Google Shape;28390;p1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1" name="Google Shape;28391;p1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2" name="Google Shape;28392;p1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3" name="Google Shape;28393;p1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4" name="Google Shape;28394;p1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5" name="Google Shape;28395;p1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6" name="Google Shape;28396;p1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7" name="Google Shape;28397;p1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8" name="Google Shape;28398;p1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9" name="Google Shape;28399;p1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0" name="Google Shape;28400;p1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1" name="Google Shape;28401;p1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2" name="Google Shape;28402;p1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3" name="Google Shape;28403;p1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4" name="Google Shape;28404;p1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5" name="Google Shape;28405;p1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6" name="Google Shape;28406;p1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7" name="Google Shape;28407;p1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8" name="Google Shape;28408;p1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9" name="Google Shape;28409;p1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0" name="Google Shape;28410;p1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1" name="Google Shape;28411;p1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2" name="Google Shape;28412;p1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3" name="Google Shape;28413;p1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4" name="Google Shape;28414;p1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5" name="Google Shape;28415;p1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6" name="Google Shape;28416;p1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7" name="Google Shape;28417;p1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8" name="Google Shape;28418;p1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9" name="Google Shape;28419;p1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0" name="Google Shape;28420;p1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1" name="Google Shape;28421;p1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2" name="Google Shape;28422;p1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3" name="Google Shape;28423;p1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4" name="Google Shape;28424;p1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5" name="Google Shape;28425;p1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6" name="Google Shape;28426;p1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7" name="Google Shape;28427;p1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8" name="Google Shape;28428;p1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9" name="Google Shape;28429;p1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0" name="Google Shape;28430;p1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1" name="Google Shape;28431;p1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2" name="Google Shape;28432;p1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3" name="Google Shape;28433;p1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4" name="Google Shape;28434;p1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5" name="Google Shape;28435;p1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6" name="Google Shape;28436;p1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7" name="Google Shape;28437;p1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8" name="Google Shape;28438;p1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9" name="Google Shape;28439;p1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0" name="Google Shape;28440;p1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1" name="Google Shape;28441;p1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2" name="Google Shape;28442;p1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3" name="Google Shape;28443;p1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4" name="Google Shape;28444;p1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5" name="Google Shape;28445;p1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6" name="Google Shape;28446;p1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7" name="Google Shape;28447;p1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8" name="Google Shape;28448;p1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9" name="Google Shape;28449;p1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0" name="Google Shape;28450;p1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1" name="Google Shape;28451;p1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2" name="Google Shape;28452;p1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3" name="Google Shape;28453;p1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4" name="Google Shape;28454;p1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5" name="Google Shape;28455;p1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6" name="Google Shape;28456;p1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7" name="Google Shape;28457;p1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8" name="Google Shape;28458;p1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9" name="Google Shape;28459;p1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0" name="Google Shape;28460;p1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1" name="Google Shape;28461;p1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2" name="Google Shape;28462;p1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3" name="Google Shape;28463;p1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4" name="Google Shape;28464;p1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5" name="Google Shape;28465;p1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6" name="Google Shape;28466;p1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7" name="Google Shape;28467;p1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8" name="Google Shape;28468;p1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9" name="Google Shape;28469;p1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0" name="Google Shape;28470;p1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1" name="Google Shape;28471;p1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2" name="Google Shape;28472;p1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3" name="Google Shape;28473;p1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4" name="Google Shape;28474;p1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5" name="Google Shape;28475;p1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6" name="Google Shape;28476;p1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7" name="Google Shape;28477;p1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8" name="Google Shape;28478;p1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9" name="Google Shape;28479;p1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0" name="Google Shape;28480;p1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1" name="Google Shape;28481;p1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2" name="Google Shape;28482;p1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3" name="Google Shape;28483;p1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4" name="Google Shape;28484;p1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5" name="Google Shape;28485;p1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6" name="Google Shape;28486;p1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7" name="Google Shape;28487;p1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8" name="Google Shape;28488;p1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9" name="Google Shape;28489;p1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0" name="Google Shape;28490;p1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1" name="Google Shape;28491;p1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2" name="Google Shape;28492;p1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3" name="Google Shape;28493;p1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4" name="Google Shape;28494;p1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5" name="Google Shape;28495;p1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6" name="Google Shape;28496;p1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7" name="Google Shape;28497;p1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8" name="Google Shape;28498;p1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9" name="Google Shape;28499;p1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0" name="Google Shape;28500;p1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1" name="Google Shape;28501;p1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2" name="Google Shape;28502;p1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3" name="Google Shape;28503;p1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4" name="Google Shape;28504;p1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5" name="Google Shape;28505;p1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6" name="Google Shape;28506;p1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7" name="Google Shape;28507;p1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8" name="Google Shape;28508;p1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9" name="Google Shape;28509;p1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0" name="Google Shape;28510;p1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1" name="Google Shape;28511;p1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2" name="Google Shape;28512;p1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3" name="Google Shape;28513;p1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4" name="Google Shape;28514;p1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5" name="Google Shape;28515;p1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6" name="Google Shape;28516;p1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7" name="Google Shape;28517;p1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8" name="Google Shape;28518;p1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9" name="Google Shape;28519;p1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0" name="Google Shape;28520;p1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1" name="Google Shape;28521;p1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2" name="Google Shape;28522;p1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3" name="Google Shape;28523;p1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4" name="Google Shape;28524;p1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5" name="Google Shape;28525;p1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6" name="Google Shape;28526;p1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7" name="Google Shape;28527;p1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8" name="Google Shape;28528;p1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9" name="Google Shape;28529;p1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0" name="Google Shape;28530;p1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1" name="Google Shape;28531;p1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2" name="Google Shape;28532;p1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3" name="Google Shape;28533;p1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4" name="Google Shape;28534;p1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5" name="Google Shape;28535;p1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6" name="Google Shape;28536;p1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7" name="Google Shape;28537;p1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8" name="Google Shape;28538;p1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9" name="Google Shape;28539;p1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0" name="Google Shape;28540;p1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1" name="Google Shape;28541;p1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2" name="Google Shape;28542;p1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3" name="Google Shape;28543;p1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4" name="Google Shape;28544;p1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5" name="Google Shape;28545;p1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6" name="Google Shape;28546;p1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7" name="Google Shape;28547;p1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8" name="Google Shape;28548;p1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9" name="Google Shape;28549;p1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0" name="Google Shape;28550;p1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1" name="Google Shape;28551;p1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2" name="Google Shape;28552;p1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3" name="Google Shape;28553;p1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4" name="Google Shape;28554;p1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5" name="Google Shape;28555;p1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6" name="Google Shape;28556;p1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7" name="Google Shape;28557;p1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8" name="Google Shape;28558;p1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9" name="Google Shape;28559;p1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0" name="Google Shape;28560;p1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1" name="Google Shape;28561;p1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2" name="Google Shape;28562;p1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3" name="Google Shape;28563;p1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4" name="Google Shape;28564;p1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5" name="Google Shape;28565;p1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6" name="Google Shape;28566;p1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7" name="Google Shape;28567;p1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8" name="Google Shape;28568;p1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9" name="Google Shape;28569;p1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0" name="Google Shape;28570;p1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1" name="Google Shape;28571;p1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2" name="Google Shape;28572;p1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3" name="Google Shape;28573;p1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4" name="Google Shape;28574;p1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5" name="Google Shape;28575;p1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6" name="Google Shape;28576;p1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7" name="Google Shape;28577;p1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8" name="Google Shape;28578;p1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9" name="Google Shape;28579;p1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0" name="Google Shape;28580;p1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1" name="Google Shape;28581;p1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2" name="Google Shape;28582;p1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3" name="Google Shape;28583;p1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4" name="Google Shape;28584;p1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5" name="Google Shape;28585;p1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6" name="Google Shape;28586;p1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7" name="Google Shape;28587;p1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8" name="Google Shape;28588;p1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9" name="Google Shape;28589;p1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0" name="Google Shape;28590;p1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1" name="Google Shape;28591;p1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2" name="Google Shape;28592;p1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3" name="Google Shape;28593;p1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4" name="Google Shape;28594;p1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5" name="Google Shape;28595;p1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6" name="Google Shape;28596;p1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7" name="Google Shape;28597;p1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8" name="Google Shape;28598;p1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9" name="Google Shape;28599;p1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0" name="Google Shape;28600;p1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1" name="Google Shape;28601;p1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2" name="Google Shape;28602;p1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3" name="Google Shape;28603;p1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4" name="Google Shape;28604;p1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5" name="Google Shape;28605;p1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6" name="Google Shape;28606;p1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7" name="Google Shape;28607;p1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8" name="Google Shape;28608;p1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9" name="Google Shape;28609;p1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0" name="Google Shape;28610;p1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1" name="Google Shape;28611;p1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2" name="Google Shape;28612;p1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3" name="Google Shape;28613;p1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4" name="Google Shape;28614;p1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5" name="Google Shape;28615;p1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6" name="Google Shape;28616;p1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7" name="Google Shape;28617;p1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8" name="Google Shape;28618;p1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9" name="Google Shape;28619;p1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0" name="Google Shape;28620;p1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1" name="Google Shape;28621;p1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2" name="Google Shape;28622;p1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3" name="Google Shape;28623;p1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4" name="Google Shape;28624;p1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5" name="Google Shape;28625;p1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6" name="Google Shape;28626;p1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7" name="Google Shape;28627;p1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8" name="Google Shape;28628;p1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9" name="Google Shape;28629;p1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0" name="Google Shape;28630;p1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1" name="Google Shape;28631;p1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2" name="Google Shape;28632;p1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3" name="Google Shape;28633;p1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4" name="Google Shape;28634;p1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5" name="Google Shape;28635;p1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6" name="Google Shape;28636;p1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7" name="Google Shape;28637;p1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8" name="Google Shape;28638;p1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9" name="Google Shape;28639;p1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0" name="Google Shape;28640;p1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1" name="Google Shape;28641;p1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2" name="Google Shape;28642;p1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3" name="Google Shape;28643;p1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4" name="Google Shape;28644;p1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5" name="Google Shape;28645;p1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6" name="Google Shape;28646;p1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7" name="Google Shape;28647;p1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8" name="Google Shape;28648;p1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9" name="Google Shape;28649;p1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0" name="Google Shape;28650;p1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1" name="Google Shape;28651;p1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2" name="Google Shape;28652;p1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3" name="Google Shape;28653;p1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4" name="Google Shape;28654;p1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5" name="Google Shape;28655;p1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6" name="Google Shape;28656;p1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7" name="Google Shape;28657;p1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8" name="Google Shape;28658;p1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9" name="Google Shape;28659;p1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0" name="Google Shape;28660;p1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1" name="Google Shape;28661;p1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2" name="Google Shape;28662;p1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3" name="Google Shape;28663;p1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4" name="Google Shape;28664;p1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5" name="Google Shape;28665;p1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6" name="Google Shape;28666;p1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7" name="Google Shape;28667;p1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8" name="Google Shape;28668;p1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9" name="Google Shape;28669;p1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0" name="Google Shape;28670;p1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1" name="Google Shape;28671;p1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2" name="Google Shape;28672;p1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3" name="Google Shape;28673;p1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4" name="Google Shape;28674;p1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5" name="Google Shape;28675;p1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6" name="Google Shape;28676;p1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7" name="Google Shape;28677;p1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8" name="Google Shape;28678;p1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9" name="Google Shape;28679;p1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0" name="Google Shape;28680;p1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1" name="Google Shape;28681;p1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2" name="Google Shape;28682;p1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3" name="Google Shape;28683;p1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4" name="Google Shape;28684;p1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5" name="Google Shape;28685;p1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6" name="Google Shape;28686;p1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7" name="Google Shape;28687;p1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8" name="Google Shape;28688;p1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9" name="Google Shape;28689;p1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0" name="Google Shape;28690;p1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1" name="Google Shape;28691;p1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2" name="Google Shape;28692;p1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3" name="Google Shape;28693;p1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4" name="Google Shape;28694;p1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5" name="Google Shape;28695;p1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6" name="Google Shape;28696;p1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7" name="Google Shape;28697;p1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8" name="Google Shape;28698;p1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9" name="Google Shape;28699;p1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0" name="Google Shape;28700;p1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1" name="Google Shape;28701;p1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2" name="Google Shape;28702;p1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3" name="Google Shape;28703;p1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4" name="Google Shape;28704;p1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5" name="Google Shape;28705;p1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6" name="Google Shape;28706;p1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7" name="Google Shape;28707;p1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8" name="Google Shape;28708;p1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9" name="Google Shape;28709;p1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0" name="Google Shape;28710;p1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1" name="Google Shape;28711;p1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2" name="Google Shape;28712;p1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3" name="Google Shape;28713;p1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4" name="Google Shape;28714;p1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5" name="Google Shape;28715;p1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6" name="Google Shape;28716;p1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7" name="Google Shape;28717;p1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8" name="Google Shape;28718;p1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9" name="Google Shape;28719;p1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0" name="Google Shape;28720;p1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1" name="Google Shape;28721;p1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2" name="Google Shape;28722;p1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3" name="Google Shape;28723;p1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4" name="Google Shape;28724;p1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5" name="Google Shape;28725;p1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6" name="Google Shape;28726;p1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7" name="Google Shape;28727;p1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8" name="Google Shape;28728;p1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9" name="Google Shape;28729;p1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0" name="Google Shape;28730;p1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1" name="Google Shape;28731;p1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2" name="Google Shape;28732;p1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3" name="Google Shape;28733;p1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4" name="Google Shape;28734;p1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5" name="Google Shape;28735;p1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6" name="Google Shape;28736;p1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7" name="Google Shape;28737;p1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8" name="Google Shape;28738;p1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9" name="Google Shape;28739;p1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0" name="Google Shape;28740;p1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1" name="Google Shape;28741;p1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2" name="Google Shape;28742;p1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3" name="Google Shape;28743;p1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4" name="Google Shape;28744;p1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5" name="Google Shape;28745;p1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6" name="Google Shape;28746;p1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7" name="Google Shape;28747;p1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8" name="Google Shape;28748;p1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9" name="Google Shape;28749;p1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0" name="Google Shape;28750;p1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1" name="Google Shape;28751;p1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2" name="Google Shape;28752;p1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3" name="Google Shape;28753;p1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4" name="Google Shape;28754;p1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5" name="Google Shape;28755;p1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6" name="Google Shape;28756;p1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7" name="Google Shape;28757;p1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8" name="Google Shape;28758;p1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9" name="Google Shape;28759;p1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0" name="Google Shape;28760;p1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1" name="Google Shape;28761;p1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2" name="Google Shape;28762;p1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3" name="Google Shape;28763;p1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4" name="Google Shape;28764;p1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5" name="Google Shape;28765;p1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6" name="Google Shape;28766;p1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7" name="Google Shape;28767;p1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8" name="Google Shape;28768;p1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9" name="Google Shape;28769;p1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0" name="Google Shape;28770;p1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1" name="Google Shape;28771;p1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2" name="Google Shape;28772;p1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3" name="Google Shape;28773;p1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4" name="Google Shape;28774;p1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5" name="Google Shape;28775;p1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6" name="Google Shape;28776;p1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7" name="Google Shape;28777;p1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8" name="Google Shape;28778;p1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9" name="Google Shape;28779;p1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0" name="Google Shape;28780;p1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1" name="Google Shape;28781;p1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2" name="Google Shape;28782;p1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3" name="Google Shape;28783;p1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4" name="Google Shape;28784;p1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5" name="Google Shape;28785;p1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6" name="Google Shape;28786;p1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7" name="Google Shape;28787;p1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8" name="Google Shape;28788;p1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9" name="Google Shape;28789;p1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0" name="Google Shape;28790;p1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1" name="Google Shape;28791;p1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2" name="Google Shape;28792;p1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3" name="Google Shape;28793;p1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4" name="Google Shape;28794;p1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5" name="Google Shape;28795;p1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6" name="Google Shape;28796;p1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7" name="Google Shape;28797;p1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8" name="Google Shape;28798;p1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9" name="Google Shape;28799;p1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0" name="Google Shape;28800;p1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1" name="Google Shape;28801;p1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2" name="Google Shape;28802;p1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3" name="Google Shape;28803;p1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4" name="Google Shape;28804;p1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5" name="Google Shape;28805;p1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6" name="Google Shape;28806;p1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7" name="Google Shape;28807;p1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8" name="Google Shape;28808;p1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9" name="Google Shape;28809;p1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0" name="Google Shape;28810;p1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1" name="Google Shape;28811;p1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2" name="Google Shape;28812;p1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3" name="Google Shape;28813;p1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4" name="Google Shape;28814;p1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5" name="Google Shape;28815;p1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6" name="Google Shape;28816;p1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7" name="Google Shape;28817;p1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8" name="Google Shape;28818;p1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9" name="Google Shape;28819;p1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0" name="Google Shape;28820;p1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1" name="Google Shape;28821;p1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2" name="Google Shape;28822;p1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3" name="Google Shape;28823;p1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4" name="Google Shape;28824;p1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5" name="Google Shape;28825;p1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6" name="Google Shape;28826;p1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7" name="Google Shape;28827;p1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8" name="Google Shape;28828;p1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9" name="Google Shape;28829;p1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0" name="Google Shape;28830;p1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1" name="Google Shape;28831;p1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2" name="Google Shape;28832;p1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3" name="Google Shape;28833;p1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4" name="Google Shape;28834;p1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5" name="Google Shape;28835;p1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6" name="Google Shape;28836;p1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7" name="Google Shape;28837;p1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8" name="Google Shape;28838;p1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9" name="Google Shape;28839;p1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0" name="Google Shape;28840;p1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1" name="Google Shape;28841;p1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2" name="Google Shape;28842;p1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3" name="Google Shape;28843;p1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4" name="Google Shape;28844;p1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5" name="Google Shape;28845;p1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6" name="Google Shape;28846;p1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7" name="Google Shape;28847;p1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8" name="Google Shape;28848;p1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9" name="Google Shape;28849;p1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0" name="Google Shape;28850;p1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1" name="Google Shape;28851;p1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2" name="Google Shape;28852;p1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3" name="Google Shape;28853;p1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4" name="Google Shape;28854;p1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5" name="Google Shape;28855;p1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6" name="Google Shape;28856;p1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7" name="Google Shape;28857;p1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8" name="Google Shape;28858;p1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9" name="Google Shape;28859;p1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0" name="Google Shape;28860;p1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1" name="Google Shape;28861;p1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2" name="Google Shape;28862;p1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3" name="Google Shape;28863;p1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4" name="Google Shape;28864;p1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5" name="Google Shape;28865;p1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6" name="Google Shape;28866;p1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7" name="Google Shape;28867;p1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8" name="Google Shape;28868;p1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9" name="Google Shape;28869;p1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0" name="Google Shape;28870;p1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1" name="Google Shape;28871;p1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2" name="Google Shape;28872;p1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3" name="Google Shape;28873;p1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4" name="Google Shape;28874;p1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5" name="Google Shape;28875;p1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6" name="Google Shape;28876;p1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7" name="Google Shape;28877;p1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8" name="Google Shape;28878;p1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9" name="Google Shape;28879;p1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0" name="Google Shape;28880;p1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1" name="Google Shape;28881;p1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2" name="Google Shape;28882;p1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3" name="Google Shape;28883;p1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4" name="Google Shape;28884;p1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5" name="Google Shape;28885;p1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6" name="Google Shape;28886;p1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7" name="Google Shape;28887;p1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8" name="Google Shape;28888;p1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9" name="Google Shape;28889;p1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0" name="Google Shape;28890;p1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1" name="Google Shape;28891;p1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2" name="Google Shape;28892;p1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3" name="Google Shape;28893;p1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4" name="Google Shape;28894;p1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5" name="Google Shape;28895;p1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6" name="Google Shape;28896;p1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7" name="Google Shape;28897;p1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8" name="Google Shape;28898;p1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9" name="Google Shape;28899;p1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0" name="Google Shape;28900;p1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1" name="Google Shape;28901;p1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2" name="Google Shape;28902;p1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3" name="Google Shape;28903;p1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4" name="Google Shape;28904;p1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5" name="Google Shape;28905;p1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6" name="Google Shape;28906;p1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7" name="Google Shape;28907;p1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8" name="Google Shape;28908;p1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9" name="Google Shape;28909;p1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0" name="Google Shape;28910;p1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1" name="Google Shape;28911;p1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2" name="Google Shape;28912;p1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3" name="Google Shape;28913;p1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4" name="Google Shape;28914;p1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5" name="Google Shape;28915;p1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6" name="Google Shape;28916;p1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7" name="Google Shape;28917;p1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8" name="Google Shape;28918;p1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9" name="Google Shape;28919;p1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0" name="Google Shape;28920;p1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1" name="Google Shape;28921;p1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2" name="Google Shape;28922;p1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3" name="Google Shape;28923;p1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4" name="Google Shape;28924;p1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5" name="Google Shape;28925;p1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6" name="Google Shape;28926;p1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7" name="Google Shape;28927;p1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8" name="Google Shape;28928;p1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9" name="Google Shape;28929;p1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0" name="Google Shape;28930;p1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1" name="Google Shape;28931;p1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2" name="Google Shape;28932;p1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3" name="Google Shape;28933;p1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4" name="Google Shape;28934;p1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5" name="Google Shape;28935;p1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6" name="Google Shape;28936;p1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7" name="Google Shape;28937;p1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8" name="Google Shape;28938;p1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9" name="Google Shape;28939;p1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0" name="Google Shape;28940;p1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1" name="Google Shape;28941;p1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2" name="Google Shape;28942;p1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3" name="Google Shape;28943;p1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4" name="Google Shape;28944;p1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5" name="Google Shape;28945;p1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6" name="Google Shape;28946;p1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7" name="Google Shape;28947;p1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8" name="Google Shape;28948;p1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9" name="Google Shape;28949;p1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0" name="Google Shape;28950;p1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1" name="Google Shape;28951;p1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2" name="Google Shape;28952;p1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3" name="Google Shape;28953;p1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4" name="Google Shape;28954;p1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5" name="Google Shape;28955;p1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6" name="Google Shape;28956;p1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7" name="Google Shape;28957;p1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8" name="Google Shape;28958;p1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9" name="Google Shape;28959;p1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0" name="Google Shape;28960;p1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1" name="Google Shape;28961;p1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2" name="Google Shape;28962;p1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3" name="Google Shape;28963;p1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4" name="Google Shape;28964;p1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5" name="Google Shape;28965;p1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6" name="Google Shape;28966;p1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7" name="Google Shape;28967;p1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8" name="Google Shape;28968;p1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9" name="Google Shape;28969;p1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0" name="Google Shape;28970;p1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1" name="Google Shape;28971;p1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2" name="Google Shape;28972;p1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3" name="Google Shape;28973;p1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4" name="Google Shape;28974;p1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5" name="Google Shape;28975;p1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6" name="Google Shape;28976;p1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7" name="Google Shape;28977;p1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8" name="Google Shape;28978;p1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9" name="Google Shape;28979;p1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0" name="Google Shape;28980;p1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1" name="Google Shape;28981;p1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2" name="Google Shape;28982;p1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3" name="Google Shape;28983;p1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4" name="Google Shape;28984;p1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5" name="Google Shape;28985;p1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6" name="Google Shape;28986;p1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7" name="Google Shape;28987;p1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8" name="Google Shape;28988;p1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9" name="Google Shape;28989;p1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0" name="Google Shape;28990;p1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1" name="Google Shape;28991;p1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2" name="Google Shape;28992;p1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3" name="Google Shape;28993;p1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4" name="Google Shape;28994;p1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5" name="Google Shape;28995;p1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6" name="Google Shape;28996;p1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7" name="Google Shape;28997;p1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8" name="Google Shape;28998;p1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9" name="Google Shape;28999;p1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0" name="Google Shape;29000;p1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1" name="Google Shape;29001;p1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2" name="Google Shape;29002;p1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3" name="Google Shape;29003;p1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4" name="Google Shape;29004;p1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5" name="Google Shape;29005;p1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6" name="Google Shape;29006;p1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7" name="Google Shape;29007;p1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8" name="Google Shape;29008;p1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9" name="Google Shape;29009;p1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0" name="Google Shape;29010;p1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1" name="Google Shape;29011;p1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2" name="Google Shape;29012;p1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3" name="Google Shape;29013;p1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4" name="Google Shape;29014;p1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5" name="Google Shape;29015;p1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6" name="Google Shape;29016;p1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7" name="Google Shape;29017;p1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8" name="Google Shape;29018;p1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9" name="Google Shape;29019;p1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0" name="Google Shape;29020;p1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1" name="Google Shape;29021;p1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2" name="Google Shape;29022;p1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3" name="Google Shape;29023;p1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4" name="Google Shape;29024;p1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5" name="Google Shape;29025;p1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6" name="Google Shape;29026;p1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7" name="Google Shape;29027;p1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8" name="Google Shape;29028;p1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9" name="Google Shape;29029;p1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0" name="Google Shape;29030;p1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1" name="Google Shape;29031;p1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2" name="Google Shape;29032;p1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3" name="Google Shape;29033;p1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4" name="Google Shape;29034;p1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5" name="Google Shape;29035;p1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6" name="Google Shape;29036;p1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7" name="Google Shape;29037;p1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8" name="Google Shape;29038;p1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9" name="Google Shape;29039;p1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0" name="Google Shape;29040;p1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1" name="Google Shape;29041;p1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2" name="Google Shape;29042;p1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3" name="Google Shape;29043;p1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4" name="Google Shape;29044;p1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5" name="Google Shape;29045;p1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6" name="Google Shape;29046;p1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7" name="Google Shape;29047;p1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8" name="Google Shape;29048;p1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9" name="Google Shape;29049;p1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0" name="Google Shape;29050;p1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1" name="Google Shape;29051;p1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2" name="Google Shape;29052;p1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3" name="Google Shape;29053;p1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4" name="Google Shape;29054;p1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5" name="Google Shape;29055;p1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6" name="Google Shape;29056;p1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7" name="Google Shape;29057;p1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8" name="Google Shape;29058;p1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9" name="Google Shape;29059;p1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0" name="Google Shape;29060;p1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1" name="Google Shape;29061;p1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2" name="Google Shape;29062;p1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3" name="Google Shape;29063;p1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4" name="Google Shape;29064;p1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5" name="Google Shape;29065;p1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6" name="Google Shape;29066;p1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7" name="Google Shape;29067;p1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8" name="Google Shape;29068;p1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9" name="Google Shape;29069;p1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0" name="Google Shape;29070;p1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1" name="Google Shape;29071;p1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2" name="Google Shape;29072;p1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3" name="Google Shape;29073;p1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4" name="Google Shape;29074;p1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5" name="Google Shape;29075;p1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6" name="Google Shape;29076;p1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7" name="Google Shape;29077;p1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8" name="Google Shape;29078;p1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9" name="Google Shape;29079;p1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0" name="Google Shape;29080;p1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1" name="Google Shape;29081;p1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2" name="Google Shape;29082;p1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3" name="Google Shape;29083;p1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4" name="Google Shape;29084;p1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5" name="Google Shape;29085;p1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6" name="Google Shape;29086;p1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7" name="Google Shape;29087;p1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8" name="Google Shape;29088;p1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9" name="Google Shape;29089;p1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0" name="Google Shape;29090;p1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1" name="Google Shape;29091;p1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2" name="Google Shape;29092;p1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3" name="Google Shape;29093;p1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4" name="Google Shape;29094;p1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5" name="Google Shape;29095;p1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6" name="Google Shape;29096;p1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7" name="Google Shape;29097;p1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8" name="Google Shape;29098;p1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9" name="Google Shape;29099;p1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0" name="Google Shape;29100;p1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1" name="Google Shape;29101;p1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2" name="Google Shape;29102;p1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3" name="Google Shape;29103;p1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4" name="Google Shape;29104;p1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5" name="Google Shape;29105;p1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6" name="Google Shape;29106;p1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7" name="Google Shape;29107;p1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8" name="Google Shape;29108;p1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9" name="Google Shape;29109;p1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0" name="Google Shape;29110;p1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1" name="Google Shape;29111;p1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2" name="Google Shape;29112;p1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3" name="Google Shape;29113;p1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4" name="Google Shape;29114;p1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5" name="Google Shape;29115;p1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6" name="Google Shape;29116;p1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7" name="Google Shape;29117;p1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8" name="Google Shape;29118;p1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9" name="Google Shape;29119;p1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0" name="Google Shape;29120;p1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1" name="Google Shape;29121;p1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2" name="Google Shape;29122;p1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3" name="Google Shape;29123;p1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4" name="Google Shape;29124;p1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5" name="Google Shape;29125;p1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6" name="Google Shape;29126;p1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7" name="Google Shape;29127;p1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8" name="Google Shape;29128;p1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9" name="Google Shape;29129;p1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0" name="Google Shape;29130;p1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1" name="Google Shape;29131;p1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2" name="Google Shape;29132;p1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3" name="Google Shape;29133;p1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4" name="Google Shape;29134;p1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5" name="Google Shape;29135;p1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6" name="Google Shape;29136;p1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7" name="Google Shape;29137;p1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8" name="Google Shape;29138;p1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9" name="Google Shape;29139;p1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0" name="Google Shape;29140;p1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1" name="Google Shape;29141;p1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2" name="Google Shape;29142;p1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3" name="Google Shape;29143;p1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4" name="Google Shape;29144;p1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5" name="Google Shape;29145;p1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6" name="Google Shape;29146;p1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7" name="Google Shape;29147;p1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8" name="Google Shape;29148;p1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9" name="Google Shape;29149;p1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0" name="Google Shape;29150;p1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1" name="Google Shape;29151;p1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2" name="Google Shape;29152;p1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3" name="Google Shape;29153;p1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4" name="Google Shape;29154;p1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5" name="Google Shape;29155;p1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6" name="Google Shape;29156;p1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7" name="Google Shape;29157;p1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8" name="Google Shape;29158;p1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9" name="Google Shape;29159;p1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0" name="Google Shape;29160;p1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1" name="Google Shape;29161;p1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2" name="Google Shape;29162;p1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3" name="Google Shape;29163;p1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4" name="Google Shape;29164;p1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5" name="Google Shape;29165;p1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6" name="Google Shape;29166;p1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7" name="Google Shape;29167;p1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8" name="Google Shape;29168;p1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9" name="Google Shape;29169;p1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0" name="Google Shape;29170;p1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1" name="Google Shape;29171;p1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2" name="Google Shape;29172;p1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3" name="Google Shape;29173;p1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4" name="Google Shape;29174;p1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5" name="Google Shape;29175;p1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6" name="Google Shape;29176;p1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7" name="Google Shape;29177;p1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8" name="Google Shape;29178;p1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9" name="Google Shape;29179;p1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0" name="Google Shape;29180;p1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1" name="Google Shape;29181;p1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2" name="Google Shape;29182;p1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3" name="Google Shape;29183;p1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4" name="Google Shape;29184;p1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5" name="Google Shape;29185;p1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6" name="Google Shape;29186;p1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7" name="Google Shape;29187;p1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8" name="Google Shape;29188;p1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9" name="Google Shape;29189;p1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0" name="Google Shape;29190;p1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1" name="Google Shape;29191;p1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2" name="Google Shape;29192;p1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3" name="Google Shape;29193;p1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4" name="Google Shape;29194;p1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5" name="Google Shape;29195;p1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6" name="Google Shape;29196;p1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7" name="Google Shape;29197;p1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8" name="Google Shape;29198;p1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9" name="Google Shape;29199;p1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0" name="Google Shape;29200;p1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1" name="Google Shape;29201;p1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2" name="Google Shape;29202;p1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3" name="Google Shape;29203;p1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4" name="Google Shape;29204;p1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5" name="Google Shape;29205;p1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6" name="Google Shape;29206;p1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7" name="Google Shape;29207;p1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8" name="Google Shape;29208;p1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9" name="Google Shape;29209;p1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0" name="Google Shape;29210;p1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1" name="Google Shape;29211;p1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2" name="Google Shape;29212;p1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3" name="Google Shape;29213;p1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4" name="Google Shape;29214;p1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5" name="Google Shape;29215;p1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6" name="Google Shape;29216;p1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7" name="Google Shape;29217;p1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8" name="Google Shape;29218;p1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9" name="Google Shape;29219;p1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0" name="Google Shape;29220;p1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1" name="Google Shape;29221;p1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2" name="Google Shape;29222;p1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3" name="Google Shape;29223;p1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4" name="Google Shape;29224;p1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5" name="Google Shape;29225;p1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6" name="Google Shape;29226;p1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7" name="Google Shape;29227;p1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8" name="Google Shape;29228;p1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9" name="Google Shape;29229;p1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0" name="Google Shape;29230;p1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1" name="Google Shape;29231;p1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2" name="Google Shape;29232;p1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3" name="Google Shape;29233;p1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4" name="Google Shape;29234;p1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5" name="Google Shape;29235;p1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6" name="Google Shape;29236;p1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7" name="Google Shape;29237;p1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8" name="Google Shape;29238;p1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9" name="Google Shape;29239;p1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0" name="Google Shape;29240;p1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1" name="Google Shape;29241;p1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2" name="Google Shape;29242;p1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3" name="Google Shape;29243;p1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4" name="Google Shape;29244;p1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5" name="Google Shape;29245;p1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6" name="Google Shape;29246;p1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7" name="Google Shape;29247;p1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8" name="Google Shape;29248;p1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9" name="Google Shape;29249;p1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0" name="Google Shape;29250;p1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1" name="Google Shape;29251;p1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2" name="Google Shape;29252;p1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3" name="Google Shape;29253;p1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4" name="Google Shape;29254;p1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5" name="Google Shape;29255;p1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6" name="Google Shape;29256;p1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7" name="Google Shape;29257;p1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8" name="Google Shape;29258;p1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9" name="Google Shape;29259;p1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0" name="Google Shape;29260;p1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1" name="Google Shape;29261;p1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2" name="Google Shape;29262;p1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3" name="Google Shape;29263;p1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4" name="Google Shape;29264;p1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5" name="Google Shape;29265;p1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6" name="Google Shape;29266;p1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7" name="Google Shape;29267;p1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8" name="Google Shape;29268;p1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9" name="Google Shape;29269;p1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0" name="Google Shape;29270;p1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1" name="Google Shape;29271;p1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2" name="Google Shape;29272;p1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3" name="Google Shape;29273;p1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4" name="Google Shape;29274;p1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5" name="Google Shape;29275;p1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6" name="Google Shape;29276;p1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7" name="Google Shape;29277;p1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8" name="Google Shape;29278;p1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9" name="Google Shape;29279;p1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0" name="Google Shape;29280;p1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1" name="Google Shape;29281;p1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2" name="Google Shape;29282;p1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3" name="Google Shape;29283;p1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4" name="Google Shape;29284;p1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5" name="Google Shape;29285;p1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6" name="Google Shape;29286;p1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7" name="Google Shape;29287;p1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8" name="Google Shape;29288;p1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9" name="Google Shape;29289;p1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0" name="Google Shape;29290;p1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1" name="Google Shape;29291;p1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2" name="Google Shape;29292;p1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3" name="Google Shape;29293;p1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4" name="Google Shape;29294;p1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5" name="Google Shape;29295;p1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6" name="Google Shape;29296;p1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7" name="Google Shape;29297;p1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8" name="Google Shape;29298;p1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9" name="Google Shape;29299;p1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0" name="Google Shape;29300;p1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1" name="Google Shape;29301;p1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2" name="Google Shape;29302;p1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3" name="Google Shape;29303;p1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4" name="Google Shape;29304;p1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5" name="Google Shape;29305;p1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6" name="Google Shape;29306;p1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7" name="Google Shape;29307;p1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8" name="Google Shape;29308;p1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9" name="Google Shape;29309;p1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0" name="Google Shape;29310;p1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1" name="Google Shape;29311;p1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2" name="Google Shape;29312;p1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3" name="Google Shape;29313;p1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4" name="Google Shape;29314;p1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5" name="Google Shape;29315;p1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6" name="Google Shape;29316;p1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7" name="Google Shape;29317;p1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8" name="Google Shape;29318;p1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9" name="Google Shape;29319;p1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0" name="Google Shape;29320;p1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1" name="Google Shape;29321;p1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2" name="Google Shape;29322;p1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3" name="Google Shape;29323;p1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4" name="Google Shape;29324;p1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5" name="Google Shape;29325;p1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6" name="Google Shape;29326;p1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7" name="Google Shape;29327;p1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8" name="Google Shape;29328;p1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9" name="Google Shape;29329;p1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0" name="Google Shape;29330;p1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1" name="Google Shape;29331;p1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2" name="Google Shape;29332;p1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3" name="Google Shape;29333;p1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4" name="Google Shape;29334;p1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5" name="Google Shape;29335;p1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6" name="Google Shape;29336;p1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7" name="Google Shape;29337;p1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8" name="Google Shape;29338;p1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9" name="Google Shape;29339;p1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0" name="Google Shape;29340;p1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1" name="Google Shape;29341;p1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2" name="Google Shape;29342;p1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3" name="Google Shape;29343;p1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4" name="Google Shape;29344;p1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5" name="Google Shape;29345;p1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6" name="Google Shape;29346;p1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7" name="Google Shape;29347;p1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8" name="Google Shape;29348;p1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9" name="Google Shape;29349;p1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0" name="Google Shape;29350;p1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1" name="Google Shape;29351;p1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2" name="Google Shape;29352;p1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3" name="Google Shape;29353;p1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4" name="Google Shape;29354;p1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5" name="Google Shape;29355;p1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6" name="Google Shape;29356;p1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7" name="Google Shape;29357;p1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8" name="Google Shape;29358;p1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9" name="Google Shape;29359;p1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0" name="Google Shape;29360;p1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1" name="Google Shape;29361;p1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2" name="Google Shape;29362;p1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3" name="Google Shape;29363;p1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4" name="Google Shape;29364;p1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5" name="Google Shape;29365;p1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6" name="Google Shape;29366;p1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7" name="Google Shape;29367;p1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8" name="Google Shape;29368;p1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9" name="Google Shape;29369;p1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0" name="Google Shape;29370;p1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1" name="Google Shape;29371;p1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2" name="Google Shape;29372;p1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3" name="Google Shape;29373;p1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4" name="Google Shape;29374;p1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5" name="Google Shape;29375;p1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6" name="Google Shape;29376;p1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7" name="Google Shape;29377;p1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8" name="Google Shape;29378;p1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9" name="Google Shape;29379;p1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0" name="Google Shape;29380;p1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1" name="Google Shape;29381;p1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2" name="Google Shape;29382;p1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3" name="Google Shape;29383;p1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4" name="Google Shape;29384;p1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5" name="Google Shape;29385;p1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6" name="Google Shape;29386;p1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7" name="Google Shape;29387;p1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8" name="Google Shape;29388;p1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9" name="Google Shape;29389;p1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0" name="Google Shape;29390;p1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1" name="Google Shape;29391;p1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2" name="Google Shape;29392;p1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3" name="Google Shape;29393;p1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4" name="Google Shape;29394;p1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5" name="Google Shape;29395;p1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6" name="Google Shape;29396;p1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7" name="Google Shape;29397;p1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8" name="Google Shape;29398;p1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9" name="Google Shape;29399;p1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0" name="Google Shape;29400;p1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1" name="Google Shape;29401;p1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2" name="Google Shape;29402;p1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3" name="Google Shape;29403;p1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4" name="Google Shape;29404;p1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5" name="Google Shape;29405;p1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6" name="Google Shape;29406;p1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7" name="Google Shape;29407;p1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8" name="Google Shape;29408;p1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9" name="Google Shape;29409;p1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0" name="Google Shape;29410;p1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1" name="Google Shape;29411;p1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2" name="Google Shape;29412;p1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3" name="Google Shape;29413;p1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4" name="Google Shape;29414;p1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5" name="Google Shape;29415;p1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6" name="Google Shape;29416;p1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7" name="Google Shape;29417;p1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8" name="Google Shape;29418;p1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9" name="Google Shape;29419;p1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0" name="Google Shape;29420;p1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1" name="Google Shape;29421;p1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2" name="Google Shape;29422;p1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3" name="Google Shape;29423;p1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4" name="Google Shape;29424;p1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5" name="Google Shape;29425;p1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6" name="Google Shape;29426;p1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7" name="Google Shape;29427;p1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8" name="Google Shape;29428;p1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9" name="Google Shape;29429;p1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0" name="Google Shape;29430;p1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1" name="Google Shape;29431;p1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2" name="Google Shape;29432;p1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3" name="Google Shape;29433;p1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4" name="Google Shape;29434;p1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5" name="Google Shape;29435;p1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6" name="Google Shape;29436;p1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7" name="Google Shape;29437;p1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8" name="Google Shape;29438;p1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9" name="Google Shape;29439;p1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0" name="Google Shape;29440;p1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1" name="Google Shape;29441;p1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2" name="Google Shape;29442;p1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3" name="Google Shape;29443;p1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4" name="Google Shape;29444;p1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5" name="Google Shape;29445;p1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6" name="Google Shape;29446;p1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7" name="Google Shape;29447;p1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8" name="Google Shape;29448;p1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9" name="Google Shape;29449;p1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0" name="Google Shape;29450;p1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1" name="Google Shape;29451;p1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2" name="Google Shape;29452;p1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3" name="Google Shape;29453;p1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4" name="Google Shape;29454;p1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5" name="Google Shape;29455;p1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6" name="Google Shape;29456;p1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7" name="Google Shape;29457;p1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8" name="Google Shape;29458;p1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9" name="Google Shape;29459;p1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0" name="Google Shape;29460;p1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1" name="Google Shape;29461;p1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2" name="Google Shape;29462;p1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3" name="Google Shape;29463;p1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4" name="Google Shape;29464;p1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5" name="Google Shape;29465;p1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6" name="Google Shape;29466;p1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7" name="Google Shape;29467;p1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8" name="Google Shape;29468;p1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9" name="Google Shape;29469;p1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0" name="Google Shape;29470;p1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1" name="Google Shape;29471;p1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2" name="Google Shape;29472;p1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3" name="Google Shape;29473;p1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4" name="Google Shape;29474;p1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5" name="Google Shape;29475;p1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6" name="Google Shape;29476;p1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7" name="Google Shape;29477;p1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8" name="Google Shape;29478;p1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9" name="Google Shape;29479;p1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0" name="Google Shape;29480;p1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1" name="Google Shape;29481;p1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2" name="Google Shape;29482;p1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3" name="Google Shape;29483;p1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4" name="Google Shape;29484;p1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5" name="Google Shape;29485;p1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6" name="Google Shape;29486;p1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7" name="Google Shape;29487;p1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8" name="Google Shape;29488;p1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9" name="Google Shape;29489;p1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0" name="Google Shape;29490;p1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1" name="Google Shape;29491;p1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2" name="Google Shape;29492;p1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3" name="Google Shape;29493;p1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4" name="Google Shape;29494;p1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5" name="Google Shape;29495;p1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6" name="Google Shape;29496;p1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7" name="Google Shape;29497;p1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8" name="Google Shape;29498;p1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9" name="Google Shape;29499;p1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0" name="Google Shape;29500;p1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1" name="Google Shape;29501;p1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2" name="Google Shape;29502;p1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3" name="Google Shape;29503;p1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4" name="Google Shape;29504;p1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5" name="Google Shape;29505;p1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6" name="Google Shape;29506;p1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7" name="Google Shape;29507;p1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8" name="Google Shape;29508;p1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9" name="Google Shape;29509;p1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0" name="Google Shape;29510;p1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1" name="Google Shape;29511;p1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2" name="Google Shape;29512;p1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3" name="Google Shape;29513;p1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4" name="Google Shape;29514;p1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5" name="Google Shape;29515;p1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6" name="Google Shape;29516;p1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7" name="Google Shape;29517;p1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8" name="Google Shape;29518;p1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9" name="Google Shape;29519;p1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0" name="Google Shape;29520;p1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1" name="Google Shape;29521;p1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2" name="Google Shape;29522;p1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3" name="Google Shape;29523;p1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4" name="Google Shape;29524;p1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5" name="Google Shape;29525;p1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6" name="Google Shape;29526;p1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7" name="Google Shape;29527;p1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8" name="Google Shape;29528;p1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9" name="Google Shape;29529;p1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0" name="Google Shape;29530;p1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1" name="Google Shape;29531;p1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2" name="Google Shape;29532;p1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3" name="Google Shape;29533;p1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4" name="Google Shape;29534;p1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5" name="Google Shape;29535;p1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6" name="Google Shape;29536;p1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7" name="Google Shape;29537;p1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8" name="Google Shape;29538;p1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9" name="Google Shape;29539;p1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0" name="Google Shape;29540;p1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1" name="Google Shape;29541;p1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2" name="Google Shape;29542;p1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3" name="Google Shape;29543;p1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4" name="Google Shape;29544;p1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5" name="Google Shape;29545;p1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6" name="Google Shape;29546;p1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7" name="Google Shape;29547;p1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8" name="Google Shape;29548;p1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9" name="Google Shape;29549;p1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0" name="Google Shape;29550;p1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1" name="Google Shape;29551;p1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2" name="Google Shape;29552;p1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3" name="Google Shape;29553;p1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4" name="Google Shape;29554;p1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5" name="Google Shape;29555;p1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6" name="Google Shape;29556;p1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7" name="Google Shape;29557;p1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8" name="Google Shape;29558;p1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9" name="Google Shape;29559;p1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0" name="Google Shape;29560;p1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1" name="Google Shape;29561;p1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2" name="Google Shape;29562;p1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3" name="Google Shape;29563;p1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4" name="Google Shape;29564;p1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5" name="Google Shape;29565;p1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6" name="Google Shape;29566;p1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7" name="Google Shape;29567;p1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8" name="Google Shape;29568;p1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9" name="Google Shape;29569;p1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0" name="Google Shape;29570;p1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1" name="Google Shape;29571;p1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2" name="Google Shape;29572;p1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3" name="Google Shape;29573;p1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4" name="Google Shape;29574;p1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5" name="Google Shape;29575;p1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6" name="Google Shape;29576;p1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7" name="Google Shape;29577;p1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8" name="Google Shape;29578;p1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9" name="Google Shape;29579;p1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0" name="Google Shape;29580;p1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1" name="Google Shape;29581;p1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2" name="Google Shape;29582;p1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3" name="Google Shape;29583;p1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4" name="Google Shape;29584;p1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5" name="Google Shape;29585;p1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6" name="Google Shape;29586;p1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7" name="Google Shape;29587;p1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8" name="Google Shape;29588;p1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9" name="Google Shape;29589;p1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0" name="Google Shape;29590;p1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1" name="Google Shape;29591;p1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2" name="Google Shape;29592;p1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3" name="Google Shape;29593;p1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4" name="Google Shape;29594;p1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5" name="Google Shape;29595;p1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6" name="Google Shape;29596;p1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7" name="Google Shape;29597;p1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8" name="Google Shape;29598;p1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9" name="Google Shape;29599;p1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0" name="Google Shape;29600;p1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1" name="Google Shape;29601;p1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2" name="Google Shape;29602;p1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3" name="Google Shape;29603;p1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4" name="Google Shape;29604;p1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5" name="Google Shape;29605;p1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6" name="Google Shape;29606;p1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7" name="Google Shape;29607;p1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8" name="Google Shape;29608;p1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9" name="Google Shape;29609;p1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0" name="Google Shape;29610;p1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1" name="Google Shape;29611;p1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2" name="Google Shape;29612;p1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3" name="Google Shape;29613;p1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4" name="Google Shape;29614;p1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5" name="Google Shape;29615;p1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6" name="Google Shape;29616;p1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7" name="Google Shape;29617;p1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8" name="Google Shape;29618;p1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9" name="Google Shape;29619;p1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0" name="Google Shape;29620;p1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1" name="Google Shape;29621;p1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2" name="Google Shape;29622;p1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3" name="Google Shape;29623;p1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4" name="Google Shape;29624;p1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9625" name="Google Shape;29625;p13"/>
          <p:cNvSpPr txBox="1">
            <a:spLocks noGrp="1"/>
          </p:cNvSpPr>
          <p:nvPr>
            <p:ph type="title"/>
          </p:nvPr>
        </p:nvSpPr>
        <p:spPr>
          <a:xfrm>
            <a:off x="817233" y="3971867"/>
            <a:ext cx="6614000" cy="11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8000">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29626" name="Google Shape;29626;p13"/>
          <p:cNvSpPr txBox="1">
            <a:spLocks noGrp="1"/>
          </p:cNvSpPr>
          <p:nvPr>
            <p:ph type="title" idx="2" hasCustomPrompt="1"/>
          </p:nvPr>
        </p:nvSpPr>
        <p:spPr>
          <a:xfrm>
            <a:off x="960467" y="1938267"/>
            <a:ext cx="4201200" cy="2186000"/>
          </a:xfrm>
          <a:prstGeom prst="rect">
            <a:avLst/>
          </a:prstGeom>
        </p:spPr>
        <p:txBody>
          <a:bodyPr spcFirstLastPara="1" wrap="square" lIns="91425" tIns="91425" rIns="91425" bIns="91425" anchor="b" anchorCtr="0">
            <a:noAutofit/>
          </a:bodyPr>
          <a:lstStyle>
            <a:lvl1pPr lvl="0" rtl="0">
              <a:spcBef>
                <a:spcPts val="0"/>
              </a:spcBef>
              <a:spcAft>
                <a:spcPts val="0"/>
              </a:spcAft>
              <a:buSzPts val="6000"/>
              <a:buNone/>
              <a:defRPr sz="14666"/>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29627" name="Google Shape;29627;p13"/>
          <p:cNvSpPr txBox="1">
            <a:spLocks noGrp="1"/>
          </p:cNvSpPr>
          <p:nvPr>
            <p:ph type="subTitle" idx="1"/>
          </p:nvPr>
        </p:nvSpPr>
        <p:spPr>
          <a:xfrm>
            <a:off x="960467" y="5546800"/>
            <a:ext cx="5813600" cy="591200"/>
          </a:xfrm>
          <a:prstGeom prst="rect">
            <a:avLst/>
          </a:prstGeom>
          <a:solidFill>
            <a:schemeClr val="accent5"/>
          </a:solidFill>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2694" name="Google Shape;40411;p18">
            <a:extLst>
              <a:ext uri="{FF2B5EF4-FFF2-40B4-BE49-F238E27FC236}">
                <a16:creationId xmlns:a16="http://schemas.microsoft.com/office/drawing/2014/main" id="{3397C1CD-4FA1-492C-90EE-4F4E4A62431C}"/>
              </a:ext>
            </a:extLst>
          </p:cNvPr>
          <p:cNvGrpSpPr/>
          <p:nvPr userDrawn="1"/>
        </p:nvGrpSpPr>
        <p:grpSpPr>
          <a:xfrm>
            <a:off x="0" y="311888"/>
            <a:ext cx="12192000" cy="6858000"/>
            <a:chOff x="0" y="0"/>
            <a:chExt cx="9144000" cy="5143500"/>
          </a:xfrm>
        </p:grpSpPr>
        <p:sp>
          <p:nvSpPr>
            <p:cNvPr id="2695" name="Google Shape;40412;p18">
              <a:extLst>
                <a:ext uri="{FF2B5EF4-FFF2-40B4-BE49-F238E27FC236}">
                  <a16:creationId xmlns:a16="http://schemas.microsoft.com/office/drawing/2014/main" id="{AF761868-6EC2-4A6B-B607-BD4E97AA0F7A}"/>
                </a:ext>
              </a:extLst>
            </p:cNvPr>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 name="Google Shape;40413;p18">
              <a:extLst>
                <a:ext uri="{FF2B5EF4-FFF2-40B4-BE49-F238E27FC236}">
                  <a16:creationId xmlns:a16="http://schemas.microsoft.com/office/drawing/2014/main" id="{768B03C1-7AB3-4C89-AC6E-A14FB7853316}"/>
                </a:ext>
              </a:extLst>
            </p:cNvPr>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 name="Google Shape;40414;p18">
              <a:extLst>
                <a:ext uri="{FF2B5EF4-FFF2-40B4-BE49-F238E27FC236}">
                  <a16:creationId xmlns:a16="http://schemas.microsoft.com/office/drawing/2014/main" id="{19122BA8-5C36-4B2F-824D-EB07A0B4EEE3}"/>
                </a:ext>
              </a:extLst>
            </p:cNvPr>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 name="Google Shape;40415;p18">
              <a:extLst>
                <a:ext uri="{FF2B5EF4-FFF2-40B4-BE49-F238E27FC236}">
                  <a16:creationId xmlns:a16="http://schemas.microsoft.com/office/drawing/2014/main" id="{93183930-A06C-4DD8-877C-A9133DAB9530}"/>
                </a:ext>
              </a:extLst>
            </p:cNvPr>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 name="Google Shape;40416;p18">
              <a:extLst>
                <a:ext uri="{FF2B5EF4-FFF2-40B4-BE49-F238E27FC236}">
                  <a16:creationId xmlns:a16="http://schemas.microsoft.com/office/drawing/2014/main" id="{EC39228D-71D2-4F96-820B-1CDA41B85679}"/>
                </a:ext>
              </a:extLst>
            </p:cNvPr>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 name="Google Shape;40417;p18">
              <a:extLst>
                <a:ext uri="{FF2B5EF4-FFF2-40B4-BE49-F238E27FC236}">
                  <a16:creationId xmlns:a16="http://schemas.microsoft.com/office/drawing/2014/main" id="{52D2EE6C-FE53-41D5-941D-0DE304989BEA}"/>
                </a:ext>
              </a:extLst>
            </p:cNvPr>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 name="Google Shape;40418;p18">
              <a:extLst>
                <a:ext uri="{FF2B5EF4-FFF2-40B4-BE49-F238E27FC236}">
                  <a16:creationId xmlns:a16="http://schemas.microsoft.com/office/drawing/2014/main" id="{4095AED9-DBAD-420D-8F4C-434825DAD6F2}"/>
                </a:ext>
              </a:extLst>
            </p:cNvPr>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 name="Google Shape;40419;p18">
              <a:extLst>
                <a:ext uri="{FF2B5EF4-FFF2-40B4-BE49-F238E27FC236}">
                  <a16:creationId xmlns:a16="http://schemas.microsoft.com/office/drawing/2014/main" id="{A0D4E2E8-307B-44DE-A97B-27F4C90DF7FC}"/>
                </a:ext>
              </a:extLst>
            </p:cNvPr>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 name="Google Shape;40420;p18">
              <a:extLst>
                <a:ext uri="{FF2B5EF4-FFF2-40B4-BE49-F238E27FC236}">
                  <a16:creationId xmlns:a16="http://schemas.microsoft.com/office/drawing/2014/main" id="{F076DA82-E466-449C-A330-4A3F564058DA}"/>
                </a:ext>
              </a:extLst>
            </p:cNvPr>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 name="Google Shape;40421;p18">
              <a:extLst>
                <a:ext uri="{FF2B5EF4-FFF2-40B4-BE49-F238E27FC236}">
                  <a16:creationId xmlns:a16="http://schemas.microsoft.com/office/drawing/2014/main" id="{3B15E311-799B-4EFF-8252-5AB0B6B606BD}"/>
                </a:ext>
              </a:extLst>
            </p:cNvPr>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 name="Google Shape;40422;p18">
              <a:extLst>
                <a:ext uri="{FF2B5EF4-FFF2-40B4-BE49-F238E27FC236}">
                  <a16:creationId xmlns:a16="http://schemas.microsoft.com/office/drawing/2014/main" id="{6BFB192C-6ABE-4F35-A5AC-ED544CAD1681}"/>
                </a:ext>
              </a:extLst>
            </p:cNvPr>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 name="Google Shape;40423;p18">
              <a:extLst>
                <a:ext uri="{FF2B5EF4-FFF2-40B4-BE49-F238E27FC236}">
                  <a16:creationId xmlns:a16="http://schemas.microsoft.com/office/drawing/2014/main" id="{56BC6A03-9A27-485A-B21A-119D2FD99694}"/>
                </a:ext>
              </a:extLst>
            </p:cNvPr>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 name="Google Shape;40424;p18">
              <a:extLst>
                <a:ext uri="{FF2B5EF4-FFF2-40B4-BE49-F238E27FC236}">
                  <a16:creationId xmlns:a16="http://schemas.microsoft.com/office/drawing/2014/main" id="{59C12B6A-0EDB-4F7C-A2C1-0F30FC2349FF}"/>
                </a:ext>
              </a:extLst>
            </p:cNvPr>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 name="Google Shape;40425;p18">
              <a:extLst>
                <a:ext uri="{FF2B5EF4-FFF2-40B4-BE49-F238E27FC236}">
                  <a16:creationId xmlns:a16="http://schemas.microsoft.com/office/drawing/2014/main" id="{6DE10E6D-5834-41DE-9542-D7FB6D443FB3}"/>
                </a:ext>
              </a:extLst>
            </p:cNvPr>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 name="Google Shape;40426;p18">
              <a:extLst>
                <a:ext uri="{FF2B5EF4-FFF2-40B4-BE49-F238E27FC236}">
                  <a16:creationId xmlns:a16="http://schemas.microsoft.com/office/drawing/2014/main" id="{61015DDC-BD68-4809-B979-A57D58D0C303}"/>
                </a:ext>
              </a:extLst>
            </p:cNvPr>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 name="Google Shape;40427;p18">
              <a:extLst>
                <a:ext uri="{FF2B5EF4-FFF2-40B4-BE49-F238E27FC236}">
                  <a16:creationId xmlns:a16="http://schemas.microsoft.com/office/drawing/2014/main" id="{5A820765-26C4-4382-8FFF-0B88ABAA0456}"/>
                </a:ext>
              </a:extLst>
            </p:cNvPr>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 name="Google Shape;40428;p18">
              <a:extLst>
                <a:ext uri="{FF2B5EF4-FFF2-40B4-BE49-F238E27FC236}">
                  <a16:creationId xmlns:a16="http://schemas.microsoft.com/office/drawing/2014/main" id="{259F82CC-0013-464A-BA24-F7E48349A700}"/>
                </a:ext>
              </a:extLst>
            </p:cNvPr>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 name="Google Shape;40429;p18">
              <a:extLst>
                <a:ext uri="{FF2B5EF4-FFF2-40B4-BE49-F238E27FC236}">
                  <a16:creationId xmlns:a16="http://schemas.microsoft.com/office/drawing/2014/main" id="{78021254-98E3-4FC7-B833-8135A27BE819}"/>
                </a:ext>
              </a:extLst>
            </p:cNvPr>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 name="Google Shape;40430;p18">
              <a:extLst>
                <a:ext uri="{FF2B5EF4-FFF2-40B4-BE49-F238E27FC236}">
                  <a16:creationId xmlns:a16="http://schemas.microsoft.com/office/drawing/2014/main" id="{A1409FC3-BE84-4B78-90F9-C218F848BE36}"/>
                </a:ext>
              </a:extLst>
            </p:cNvPr>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 name="Google Shape;40431;p18">
              <a:extLst>
                <a:ext uri="{FF2B5EF4-FFF2-40B4-BE49-F238E27FC236}">
                  <a16:creationId xmlns:a16="http://schemas.microsoft.com/office/drawing/2014/main" id="{F4419A4A-9F08-4DAA-BA0E-F7D5838787D0}"/>
                </a:ext>
              </a:extLst>
            </p:cNvPr>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 name="Google Shape;40432;p18">
              <a:extLst>
                <a:ext uri="{FF2B5EF4-FFF2-40B4-BE49-F238E27FC236}">
                  <a16:creationId xmlns:a16="http://schemas.microsoft.com/office/drawing/2014/main" id="{04F537A4-AE02-4A4D-98D3-D2FBDFC18133}"/>
                </a:ext>
              </a:extLst>
            </p:cNvPr>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 name="Google Shape;40433;p18">
              <a:extLst>
                <a:ext uri="{FF2B5EF4-FFF2-40B4-BE49-F238E27FC236}">
                  <a16:creationId xmlns:a16="http://schemas.microsoft.com/office/drawing/2014/main" id="{DD7261CF-B929-4964-BC45-3A3691E7E51B}"/>
                </a:ext>
              </a:extLst>
            </p:cNvPr>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 name="Google Shape;40434;p18">
              <a:extLst>
                <a:ext uri="{FF2B5EF4-FFF2-40B4-BE49-F238E27FC236}">
                  <a16:creationId xmlns:a16="http://schemas.microsoft.com/office/drawing/2014/main" id="{F18E1455-3773-45E0-B068-5001C7F33C8C}"/>
                </a:ext>
              </a:extLst>
            </p:cNvPr>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 name="Google Shape;40435;p18">
              <a:extLst>
                <a:ext uri="{FF2B5EF4-FFF2-40B4-BE49-F238E27FC236}">
                  <a16:creationId xmlns:a16="http://schemas.microsoft.com/office/drawing/2014/main" id="{ECB6A7EC-5FBB-4887-B10F-933C62276170}"/>
                </a:ext>
              </a:extLst>
            </p:cNvPr>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 name="Google Shape;40436;p18">
              <a:extLst>
                <a:ext uri="{FF2B5EF4-FFF2-40B4-BE49-F238E27FC236}">
                  <a16:creationId xmlns:a16="http://schemas.microsoft.com/office/drawing/2014/main" id="{3787674E-C068-4EE3-94C9-4C33CF7C0578}"/>
                </a:ext>
              </a:extLst>
            </p:cNvPr>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 name="Google Shape;40437;p18">
              <a:extLst>
                <a:ext uri="{FF2B5EF4-FFF2-40B4-BE49-F238E27FC236}">
                  <a16:creationId xmlns:a16="http://schemas.microsoft.com/office/drawing/2014/main" id="{BE972430-6C57-4123-AB52-D3F87E110FC7}"/>
                </a:ext>
              </a:extLst>
            </p:cNvPr>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 name="Google Shape;40438;p18">
              <a:extLst>
                <a:ext uri="{FF2B5EF4-FFF2-40B4-BE49-F238E27FC236}">
                  <a16:creationId xmlns:a16="http://schemas.microsoft.com/office/drawing/2014/main" id="{9A7D5792-5694-46F2-A64C-2F7A7A71D64B}"/>
                </a:ext>
              </a:extLst>
            </p:cNvPr>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 name="Google Shape;40439;p18">
              <a:extLst>
                <a:ext uri="{FF2B5EF4-FFF2-40B4-BE49-F238E27FC236}">
                  <a16:creationId xmlns:a16="http://schemas.microsoft.com/office/drawing/2014/main" id="{5D87754D-3E43-4BE1-B2E3-FE64B365725F}"/>
                </a:ext>
              </a:extLst>
            </p:cNvPr>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 name="Google Shape;40440;p18">
              <a:extLst>
                <a:ext uri="{FF2B5EF4-FFF2-40B4-BE49-F238E27FC236}">
                  <a16:creationId xmlns:a16="http://schemas.microsoft.com/office/drawing/2014/main" id="{CC851F9D-B5C1-4D4A-920D-9F8BDDF192D6}"/>
                </a:ext>
              </a:extLst>
            </p:cNvPr>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 name="Google Shape;40441;p18">
              <a:extLst>
                <a:ext uri="{FF2B5EF4-FFF2-40B4-BE49-F238E27FC236}">
                  <a16:creationId xmlns:a16="http://schemas.microsoft.com/office/drawing/2014/main" id="{888E0CA0-3825-4ABC-B7D9-5211DE1FF590}"/>
                </a:ext>
              </a:extLst>
            </p:cNvPr>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 name="Google Shape;40442;p18">
              <a:extLst>
                <a:ext uri="{FF2B5EF4-FFF2-40B4-BE49-F238E27FC236}">
                  <a16:creationId xmlns:a16="http://schemas.microsoft.com/office/drawing/2014/main" id="{A2EC3895-3FEE-49B0-8A73-FEF4D3CBF7B1}"/>
                </a:ext>
              </a:extLst>
            </p:cNvPr>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 name="Google Shape;40443;p18">
              <a:extLst>
                <a:ext uri="{FF2B5EF4-FFF2-40B4-BE49-F238E27FC236}">
                  <a16:creationId xmlns:a16="http://schemas.microsoft.com/office/drawing/2014/main" id="{68199016-FD6B-40F6-B25E-48A51E106592}"/>
                </a:ext>
              </a:extLst>
            </p:cNvPr>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 name="Google Shape;40444;p18">
              <a:extLst>
                <a:ext uri="{FF2B5EF4-FFF2-40B4-BE49-F238E27FC236}">
                  <a16:creationId xmlns:a16="http://schemas.microsoft.com/office/drawing/2014/main" id="{BA620C42-EEB1-488A-9ACD-56BC318C6E4C}"/>
                </a:ext>
              </a:extLst>
            </p:cNvPr>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 name="Google Shape;40445;p18">
              <a:extLst>
                <a:ext uri="{FF2B5EF4-FFF2-40B4-BE49-F238E27FC236}">
                  <a16:creationId xmlns:a16="http://schemas.microsoft.com/office/drawing/2014/main" id="{BE65FA80-F944-4C26-BFFA-0BCD65F67F7D}"/>
                </a:ext>
              </a:extLst>
            </p:cNvPr>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 name="Google Shape;40446;p18">
              <a:extLst>
                <a:ext uri="{FF2B5EF4-FFF2-40B4-BE49-F238E27FC236}">
                  <a16:creationId xmlns:a16="http://schemas.microsoft.com/office/drawing/2014/main" id="{1D85A079-231D-4202-A9CD-01FB29AE9406}"/>
                </a:ext>
              </a:extLst>
            </p:cNvPr>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 name="Google Shape;40447;p18">
              <a:extLst>
                <a:ext uri="{FF2B5EF4-FFF2-40B4-BE49-F238E27FC236}">
                  <a16:creationId xmlns:a16="http://schemas.microsoft.com/office/drawing/2014/main" id="{3FFEC741-D21F-44A1-AFFD-B7702C51F162}"/>
                </a:ext>
              </a:extLst>
            </p:cNvPr>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 name="Google Shape;40448;p18">
              <a:extLst>
                <a:ext uri="{FF2B5EF4-FFF2-40B4-BE49-F238E27FC236}">
                  <a16:creationId xmlns:a16="http://schemas.microsoft.com/office/drawing/2014/main" id="{EC6046EE-0865-4965-934F-75ADDF29AE2E}"/>
                </a:ext>
              </a:extLst>
            </p:cNvPr>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 name="Google Shape;40449;p18">
              <a:extLst>
                <a:ext uri="{FF2B5EF4-FFF2-40B4-BE49-F238E27FC236}">
                  <a16:creationId xmlns:a16="http://schemas.microsoft.com/office/drawing/2014/main" id="{074CE46C-9DD1-450C-91CF-EC60D7B7FAEE}"/>
                </a:ext>
              </a:extLst>
            </p:cNvPr>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 name="Google Shape;40450;p18">
              <a:extLst>
                <a:ext uri="{FF2B5EF4-FFF2-40B4-BE49-F238E27FC236}">
                  <a16:creationId xmlns:a16="http://schemas.microsoft.com/office/drawing/2014/main" id="{4A6CD687-F5F3-4F36-8BB0-EC43E39197B7}"/>
                </a:ext>
              </a:extLst>
            </p:cNvPr>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 name="Google Shape;40451;p18">
              <a:extLst>
                <a:ext uri="{FF2B5EF4-FFF2-40B4-BE49-F238E27FC236}">
                  <a16:creationId xmlns:a16="http://schemas.microsoft.com/office/drawing/2014/main" id="{A835A3E3-1A22-4C54-8AEA-2DCCB8EEF92D}"/>
                </a:ext>
              </a:extLst>
            </p:cNvPr>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 name="Google Shape;40452;p18">
              <a:extLst>
                <a:ext uri="{FF2B5EF4-FFF2-40B4-BE49-F238E27FC236}">
                  <a16:creationId xmlns:a16="http://schemas.microsoft.com/office/drawing/2014/main" id="{0225F306-CAF0-44B5-8D99-FF0ACFB3870B}"/>
                </a:ext>
              </a:extLst>
            </p:cNvPr>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 name="Google Shape;40453;p18">
              <a:extLst>
                <a:ext uri="{FF2B5EF4-FFF2-40B4-BE49-F238E27FC236}">
                  <a16:creationId xmlns:a16="http://schemas.microsoft.com/office/drawing/2014/main" id="{3B964BA9-35C2-49C3-8633-EF6143B14BC6}"/>
                </a:ext>
              </a:extLst>
            </p:cNvPr>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 name="Google Shape;40454;p18">
              <a:extLst>
                <a:ext uri="{FF2B5EF4-FFF2-40B4-BE49-F238E27FC236}">
                  <a16:creationId xmlns:a16="http://schemas.microsoft.com/office/drawing/2014/main" id="{26474499-020B-419F-9B59-87B10316B71E}"/>
                </a:ext>
              </a:extLst>
            </p:cNvPr>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 name="Google Shape;40455;p18">
              <a:extLst>
                <a:ext uri="{FF2B5EF4-FFF2-40B4-BE49-F238E27FC236}">
                  <a16:creationId xmlns:a16="http://schemas.microsoft.com/office/drawing/2014/main" id="{278FC31F-A292-4543-AD0C-D62485108AD1}"/>
                </a:ext>
              </a:extLst>
            </p:cNvPr>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 name="Google Shape;40456;p18">
              <a:extLst>
                <a:ext uri="{FF2B5EF4-FFF2-40B4-BE49-F238E27FC236}">
                  <a16:creationId xmlns:a16="http://schemas.microsoft.com/office/drawing/2014/main" id="{5EF5D571-8802-4D9F-B0F8-CA256C78DB94}"/>
                </a:ext>
              </a:extLst>
            </p:cNvPr>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 name="Google Shape;40457;p18">
              <a:extLst>
                <a:ext uri="{FF2B5EF4-FFF2-40B4-BE49-F238E27FC236}">
                  <a16:creationId xmlns:a16="http://schemas.microsoft.com/office/drawing/2014/main" id="{ACD6387F-1BF3-4244-8F01-A8C2200ADAF2}"/>
                </a:ext>
              </a:extLst>
            </p:cNvPr>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 name="Google Shape;40458;p18">
              <a:extLst>
                <a:ext uri="{FF2B5EF4-FFF2-40B4-BE49-F238E27FC236}">
                  <a16:creationId xmlns:a16="http://schemas.microsoft.com/office/drawing/2014/main" id="{7955EE8C-9CF5-421B-89EE-7805B9A257FF}"/>
                </a:ext>
              </a:extLst>
            </p:cNvPr>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 name="Google Shape;40459;p18">
              <a:extLst>
                <a:ext uri="{FF2B5EF4-FFF2-40B4-BE49-F238E27FC236}">
                  <a16:creationId xmlns:a16="http://schemas.microsoft.com/office/drawing/2014/main" id="{D850FE7D-A332-489E-97B2-D1123CBFC7FD}"/>
                </a:ext>
              </a:extLst>
            </p:cNvPr>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 name="Google Shape;40460;p18">
              <a:extLst>
                <a:ext uri="{FF2B5EF4-FFF2-40B4-BE49-F238E27FC236}">
                  <a16:creationId xmlns:a16="http://schemas.microsoft.com/office/drawing/2014/main" id="{BE3F6D50-288C-49F0-AEC4-3C38890FA696}"/>
                </a:ext>
              </a:extLst>
            </p:cNvPr>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 name="Google Shape;40461;p18">
              <a:extLst>
                <a:ext uri="{FF2B5EF4-FFF2-40B4-BE49-F238E27FC236}">
                  <a16:creationId xmlns:a16="http://schemas.microsoft.com/office/drawing/2014/main" id="{CDCB1E11-F1AF-4B5E-B583-A30D46E9EBA5}"/>
                </a:ext>
              </a:extLst>
            </p:cNvPr>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 name="Google Shape;40462;p18">
              <a:extLst>
                <a:ext uri="{FF2B5EF4-FFF2-40B4-BE49-F238E27FC236}">
                  <a16:creationId xmlns:a16="http://schemas.microsoft.com/office/drawing/2014/main" id="{AF463624-889A-46E5-87E3-A680A8732CE6}"/>
                </a:ext>
              </a:extLst>
            </p:cNvPr>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 name="Google Shape;40463;p18">
              <a:extLst>
                <a:ext uri="{FF2B5EF4-FFF2-40B4-BE49-F238E27FC236}">
                  <a16:creationId xmlns:a16="http://schemas.microsoft.com/office/drawing/2014/main" id="{52DB65B7-9CB4-461C-84BF-EBD4801F6CD3}"/>
                </a:ext>
              </a:extLst>
            </p:cNvPr>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 name="Google Shape;40464;p18">
              <a:extLst>
                <a:ext uri="{FF2B5EF4-FFF2-40B4-BE49-F238E27FC236}">
                  <a16:creationId xmlns:a16="http://schemas.microsoft.com/office/drawing/2014/main" id="{0758B2CB-E264-4A4C-8555-DE025FB2D507}"/>
                </a:ext>
              </a:extLst>
            </p:cNvPr>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 name="Google Shape;40465;p18">
              <a:extLst>
                <a:ext uri="{FF2B5EF4-FFF2-40B4-BE49-F238E27FC236}">
                  <a16:creationId xmlns:a16="http://schemas.microsoft.com/office/drawing/2014/main" id="{FBFFBA9A-EE48-4684-AB88-7CF7612F3E9D}"/>
                </a:ext>
              </a:extLst>
            </p:cNvPr>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 name="Google Shape;40466;p18">
              <a:extLst>
                <a:ext uri="{FF2B5EF4-FFF2-40B4-BE49-F238E27FC236}">
                  <a16:creationId xmlns:a16="http://schemas.microsoft.com/office/drawing/2014/main" id="{125B3CE7-22C7-4C19-B289-7865A0E96048}"/>
                </a:ext>
              </a:extLst>
            </p:cNvPr>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 name="Google Shape;40467;p18">
              <a:extLst>
                <a:ext uri="{FF2B5EF4-FFF2-40B4-BE49-F238E27FC236}">
                  <a16:creationId xmlns:a16="http://schemas.microsoft.com/office/drawing/2014/main" id="{FB4FE723-5F5B-4BBB-84E3-93CBDB11F7F5}"/>
                </a:ext>
              </a:extLst>
            </p:cNvPr>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 name="Google Shape;40468;p18">
              <a:extLst>
                <a:ext uri="{FF2B5EF4-FFF2-40B4-BE49-F238E27FC236}">
                  <a16:creationId xmlns:a16="http://schemas.microsoft.com/office/drawing/2014/main" id="{62FA73CC-DD2F-41DE-B384-7F425C014F8D}"/>
                </a:ext>
              </a:extLst>
            </p:cNvPr>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 name="Google Shape;40469;p18">
              <a:extLst>
                <a:ext uri="{FF2B5EF4-FFF2-40B4-BE49-F238E27FC236}">
                  <a16:creationId xmlns:a16="http://schemas.microsoft.com/office/drawing/2014/main" id="{0FF27F1F-3650-4A7A-AD0A-A6BE34C2E778}"/>
                </a:ext>
              </a:extLst>
            </p:cNvPr>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 name="Google Shape;40470;p18">
              <a:extLst>
                <a:ext uri="{FF2B5EF4-FFF2-40B4-BE49-F238E27FC236}">
                  <a16:creationId xmlns:a16="http://schemas.microsoft.com/office/drawing/2014/main" id="{2A75F963-8B90-4BD8-83EC-0C6449B7E90D}"/>
                </a:ext>
              </a:extLst>
            </p:cNvPr>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 name="Google Shape;40471;p18">
              <a:extLst>
                <a:ext uri="{FF2B5EF4-FFF2-40B4-BE49-F238E27FC236}">
                  <a16:creationId xmlns:a16="http://schemas.microsoft.com/office/drawing/2014/main" id="{F1FF5C2E-2794-47F6-9801-55E62C5C4820}"/>
                </a:ext>
              </a:extLst>
            </p:cNvPr>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 name="Google Shape;40472;p18">
              <a:extLst>
                <a:ext uri="{FF2B5EF4-FFF2-40B4-BE49-F238E27FC236}">
                  <a16:creationId xmlns:a16="http://schemas.microsoft.com/office/drawing/2014/main" id="{05E3C8D7-23CF-4024-940E-F4C1FBC6BE43}"/>
                </a:ext>
              </a:extLst>
            </p:cNvPr>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 name="Google Shape;40473;p18">
              <a:extLst>
                <a:ext uri="{FF2B5EF4-FFF2-40B4-BE49-F238E27FC236}">
                  <a16:creationId xmlns:a16="http://schemas.microsoft.com/office/drawing/2014/main" id="{3334BB63-9859-45D5-800F-EF6E5189391C}"/>
                </a:ext>
              </a:extLst>
            </p:cNvPr>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 name="Google Shape;40474;p18">
              <a:extLst>
                <a:ext uri="{FF2B5EF4-FFF2-40B4-BE49-F238E27FC236}">
                  <a16:creationId xmlns:a16="http://schemas.microsoft.com/office/drawing/2014/main" id="{02D14E60-58FF-4690-B1E5-FC4A7DB6A876}"/>
                </a:ext>
              </a:extLst>
            </p:cNvPr>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 name="Google Shape;40475;p18">
              <a:extLst>
                <a:ext uri="{FF2B5EF4-FFF2-40B4-BE49-F238E27FC236}">
                  <a16:creationId xmlns:a16="http://schemas.microsoft.com/office/drawing/2014/main" id="{859A8794-CF65-40A9-A419-DEBA796D32B3}"/>
                </a:ext>
              </a:extLst>
            </p:cNvPr>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 name="Google Shape;40476;p18">
              <a:extLst>
                <a:ext uri="{FF2B5EF4-FFF2-40B4-BE49-F238E27FC236}">
                  <a16:creationId xmlns:a16="http://schemas.microsoft.com/office/drawing/2014/main" id="{1CA7282C-93A9-4140-9BDE-9EEF80266716}"/>
                </a:ext>
              </a:extLst>
            </p:cNvPr>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 name="Google Shape;40477;p18">
              <a:extLst>
                <a:ext uri="{FF2B5EF4-FFF2-40B4-BE49-F238E27FC236}">
                  <a16:creationId xmlns:a16="http://schemas.microsoft.com/office/drawing/2014/main" id="{0D83BA45-D775-4F19-836B-EA32C1268289}"/>
                </a:ext>
              </a:extLst>
            </p:cNvPr>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 name="Google Shape;40478;p18">
              <a:extLst>
                <a:ext uri="{FF2B5EF4-FFF2-40B4-BE49-F238E27FC236}">
                  <a16:creationId xmlns:a16="http://schemas.microsoft.com/office/drawing/2014/main" id="{BF76453E-8B6D-484B-B079-690A22CC937B}"/>
                </a:ext>
              </a:extLst>
            </p:cNvPr>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 name="Google Shape;40479;p18">
              <a:extLst>
                <a:ext uri="{FF2B5EF4-FFF2-40B4-BE49-F238E27FC236}">
                  <a16:creationId xmlns:a16="http://schemas.microsoft.com/office/drawing/2014/main" id="{A56E6490-D502-47F8-9C35-8E3A1BDC9126}"/>
                </a:ext>
              </a:extLst>
            </p:cNvPr>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 name="Google Shape;40480;p18">
              <a:extLst>
                <a:ext uri="{FF2B5EF4-FFF2-40B4-BE49-F238E27FC236}">
                  <a16:creationId xmlns:a16="http://schemas.microsoft.com/office/drawing/2014/main" id="{D5EF302F-1662-40B9-9626-EAAE8D58E3E3}"/>
                </a:ext>
              </a:extLst>
            </p:cNvPr>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 name="Google Shape;40481;p18">
              <a:extLst>
                <a:ext uri="{FF2B5EF4-FFF2-40B4-BE49-F238E27FC236}">
                  <a16:creationId xmlns:a16="http://schemas.microsoft.com/office/drawing/2014/main" id="{D35CCD1F-15D4-4226-AE54-4DAB093B1C91}"/>
                </a:ext>
              </a:extLst>
            </p:cNvPr>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 name="Google Shape;40482;p18">
              <a:extLst>
                <a:ext uri="{FF2B5EF4-FFF2-40B4-BE49-F238E27FC236}">
                  <a16:creationId xmlns:a16="http://schemas.microsoft.com/office/drawing/2014/main" id="{C660B12E-6BC2-405A-B4CB-595822ACB538}"/>
                </a:ext>
              </a:extLst>
            </p:cNvPr>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 name="Google Shape;40483;p18">
              <a:extLst>
                <a:ext uri="{FF2B5EF4-FFF2-40B4-BE49-F238E27FC236}">
                  <a16:creationId xmlns:a16="http://schemas.microsoft.com/office/drawing/2014/main" id="{1CCEE005-FD6D-4544-990A-E7A1CF4D528D}"/>
                </a:ext>
              </a:extLst>
            </p:cNvPr>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 name="Google Shape;40484;p18">
              <a:extLst>
                <a:ext uri="{FF2B5EF4-FFF2-40B4-BE49-F238E27FC236}">
                  <a16:creationId xmlns:a16="http://schemas.microsoft.com/office/drawing/2014/main" id="{9C886862-D4A1-4090-B264-540E61D0810B}"/>
                </a:ext>
              </a:extLst>
            </p:cNvPr>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 name="Google Shape;40485;p18">
              <a:extLst>
                <a:ext uri="{FF2B5EF4-FFF2-40B4-BE49-F238E27FC236}">
                  <a16:creationId xmlns:a16="http://schemas.microsoft.com/office/drawing/2014/main" id="{7D54E5EE-CA92-4848-A903-908074F64AFC}"/>
                </a:ext>
              </a:extLst>
            </p:cNvPr>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 name="Google Shape;40486;p18">
              <a:extLst>
                <a:ext uri="{FF2B5EF4-FFF2-40B4-BE49-F238E27FC236}">
                  <a16:creationId xmlns:a16="http://schemas.microsoft.com/office/drawing/2014/main" id="{B9EE2165-367D-4AFE-999A-E421FD88B84B}"/>
                </a:ext>
              </a:extLst>
            </p:cNvPr>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 name="Google Shape;40487;p18">
              <a:extLst>
                <a:ext uri="{FF2B5EF4-FFF2-40B4-BE49-F238E27FC236}">
                  <a16:creationId xmlns:a16="http://schemas.microsoft.com/office/drawing/2014/main" id="{3B4A0CAF-93E4-431E-8B97-AA7F718FAC4C}"/>
                </a:ext>
              </a:extLst>
            </p:cNvPr>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 name="Google Shape;40488;p18">
              <a:extLst>
                <a:ext uri="{FF2B5EF4-FFF2-40B4-BE49-F238E27FC236}">
                  <a16:creationId xmlns:a16="http://schemas.microsoft.com/office/drawing/2014/main" id="{86C8909C-148D-4AAD-B45E-673928EAA7A4}"/>
                </a:ext>
              </a:extLst>
            </p:cNvPr>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 name="Google Shape;40489;p18">
              <a:extLst>
                <a:ext uri="{FF2B5EF4-FFF2-40B4-BE49-F238E27FC236}">
                  <a16:creationId xmlns:a16="http://schemas.microsoft.com/office/drawing/2014/main" id="{3A9DEA77-D6A5-40BF-ABC3-292501A2DF38}"/>
                </a:ext>
              </a:extLst>
            </p:cNvPr>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 name="Google Shape;40490;p18">
              <a:extLst>
                <a:ext uri="{FF2B5EF4-FFF2-40B4-BE49-F238E27FC236}">
                  <a16:creationId xmlns:a16="http://schemas.microsoft.com/office/drawing/2014/main" id="{30395649-9B64-4A4C-B182-F8E158723309}"/>
                </a:ext>
              </a:extLst>
            </p:cNvPr>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 name="Google Shape;40491;p18">
              <a:extLst>
                <a:ext uri="{FF2B5EF4-FFF2-40B4-BE49-F238E27FC236}">
                  <a16:creationId xmlns:a16="http://schemas.microsoft.com/office/drawing/2014/main" id="{BC9B004E-2DBD-416B-B937-9A963B452163}"/>
                </a:ext>
              </a:extLst>
            </p:cNvPr>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 name="Google Shape;40492;p18">
              <a:extLst>
                <a:ext uri="{FF2B5EF4-FFF2-40B4-BE49-F238E27FC236}">
                  <a16:creationId xmlns:a16="http://schemas.microsoft.com/office/drawing/2014/main" id="{A4C87FAD-34B4-4699-9386-4BF907CE641F}"/>
                </a:ext>
              </a:extLst>
            </p:cNvPr>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 name="Google Shape;40493;p18">
              <a:extLst>
                <a:ext uri="{FF2B5EF4-FFF2-40B4-BE49-F238E27FC236}">
                  <a16:creationId xmlns:a16="http://schemas.microsoft.com/office/drawing/2014/main" id="{ACEAB6D2-078D-4E5B-B8D3-9B1DDB01F885}"/>
                </a:ext>
              </a:extLst>
            </p:cNvPr>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 name="Google Shape;40494;p18">
              <a:extLst>
                <a:ext uri="{FF2B5EF4-FFF2-40B4-BE49-F238E27FC236}">
                  <a16:creationId xmlns:a16="http://schemas.microsoft.com/office/drawing/2014/main" id="{B5C1A6A6-35B6-4552-A8C1-CC754C4AAFA8}"/>
                </a:ext>
              </a:extLst>
            </p:cNvPr>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 name="Google Shape;40495;p18">
              <a:extLst>
                <a:ext uri="{FF2B5EF4-FFF2-40B4-BE49-F238E27FC236}">
                  <a16:creationId xmlns:a16="http://schemas.microsoft.com/office/drawing/2014/main" id="{1286D25A-7E4C-4403-A863-241181489875}"/>
                </a:ext>
              </a:extLst>
            </p:cNvPr>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 name="Google Shape;40496;p18">
              <a:extLst>
                <a:ext uri="{FF2B5EF4-FFF2-40B4-BE49-F238E27FC236}">
                  <a16:creationId xmlns:a16="http://schemas.microsoft.com/office/drawing/2014/main" id="{7170BB23-C718-4917-89FA-0C5D4E80FF43}"/>
                </a:ext>
              </a:extLst>
            </p:cNvPr>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 name="Google Shape;40497;p18">
              <a:extLst>
                <a:ext uri="{FF2B5EF4-FFF2-40B4-BE49-F238E27FC236}">
                  <a16:creationId xmlns:a16="http://schemas.microsoft.com/office/drawing/2014/main" id="{15EEDA20-B782-4607-BEBE-368F7F45EBD7}"/>
                </a:ext>
              </a:extLst>
            </p:cNvPr>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 name="Google Shape;40498;p18">
              <a:extLst>
                <a:ext uri="{FF2B5EF4-FFF2-40B4-BE49-F238E27FC236}">
                  <a16:creationId xmlns:a16="http://schemas.microsoft.com/office/drawing/2014/main" id="{422C468E-88DE-4D63-BB80-B834B42A38F2}"/>
                </a:ext>
              </a:extLst>
            </p:cNvPr>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 name="Google Shape;40499;p18">
              <a:extLst>
                <a:ext uri="{FF2B5EF4-FFF2-40B4-BE49-F238E27FC236}">
                  <a16:creationId xmlns:a16="http://schemas.microsoft.com/office/drawing/2014/main" id="{5F7E1918-3150-4331-A7F4-5D5784D2CC08}"/>
                </a:ext>
              </a:extLst>
            </p:cNvPr>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 name="Google Shape;40500;p18">
              <a:extLst>
                <a:ext uri="{FF2B5EF4-FFF2-40B4-BE49-F238E27FC236}">
                  <a16:creationId xmlns:a16="http://schemas.microsoft.com/office/drawing/2014/main" id="{09CA651B-BC7E-446B-A622-3AFD8C3C97B8}"/>
                </a:ext>
              </a:extLst>
            </p:cNvPr>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 name="Google Shape;40501;p18">
              <a:extLst>
                <a:ext uri="{FF2B5EF4-FFF2-40B4-BE49-F238E27FC236}">
                  <a16:creationId xmlns:a16="http://schemas.microsoft.com/office/drawing/2014/main" id="{7E8D4088-CDFA-47B0-95BC-CD9223F96B09}"/>
                </a:ext>
              </a:extLst>
            </p:cNvPr>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 name="Google Shape;40502;p18">
              <a:extLst>
                <a:ext uri="{FF2B5EF4-FFF2-40B4-BE49-F238E27FC236}">
                  <a16:creationId xmlns:a16="http://schemas.microsoft.com/office/drawing/2014/main" id="{012D1D96-120C-468E-B989-963BB0C544F8}"/>
                </a:ext>
              </a:extLst>
            </p:cNvPr>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 name="Google Shape;40503;p18">
              <a:extLst>
                <a:ext uri="{FF2B5EF4-FFF2-40B4-BE49-F238E27FC236}">
                  <a16:creationId xmlns:a16="http://schemas.microsoft.com/office/drawing/2014/main" id="{D83FF107-1400-4C0D-8F2D-CAC1D90CEBC4}"/>
                </a:ext>
              </a:extLst>
            </p:cNvPr>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 name="Google Shape;40504;p18">
              <a:extLst>
                <a:ext uri="{FF2B5EF4-FFF2-40B4-BE49-F238E27FC236}">
                  <a16:creationId xmlns:a16="http://schemas.microsoft.com/office/drawing/2014/main" id="{2C5B4F29-36D4-4121-946A-424F64E9072F}"/>
                </a:ext>
              </a:extLst>
            </p:cNvPr>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 name="Google Shape;40505;p18">
              <a:extLst>
                <a:ext uri="{FF2B5EF4-FFF2-40B4-BE49-F238E27FC236}">
                  <a16:creationId xmlns:a16="http://schemas.microsoft.com/office/drawing/2014/main" id="{A855B3BA-8835-471B-8705-D4688397DFA5}"/>
                </a:ext>
              </a:extLst>
            </p:cNvPr>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 name="Google Shape;40506;p18">
              <a:extLst>
                <a:ext uri="{FF2B5EF4-FFF2-40B4-BE49-F238E27FC236}">
                  <a16:creationId xmlns:a16="http://schemas.microsoft.com/office/drawing/2014/main" id="{4266A229-8A56-47A8-97EF-B7CD18B70BDB}"/>
                </a:ext>
              </a:extLst>
            </p:cNvPr>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 name="Google Shape;40507;p18">
              <a:extLst>
                <a:ext uri="{FF2B5EF4-FFF2-40B4-BE49-F238E27FC236}">
                  <a16:creationId xmlns:a16="http://schemas.microsoft.com/office/drawing/2014/main" id="{ADFFFCF2-E9B7-4D7E-9D16-73DBA08602F2}"/>
                </a:ext>
              </a:extLst>
            </p:cNvPr>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 name="Google Shape;40508;p18">
              <a:extLst>
                <a:ext uri="{FF2B5EF4-FFF2-40B4-BE49-F238E27FC236}">
                  <a16:creationId xmlns:a16="http://schemas.microsoft.com/office/drawing/2014/main" id="{BC251B8C-9381-4AA2-9671-074AF64254D0}"/>
                </a:ext>
              </a:extLst>
            </p:cNvPr>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 name="Google Shape;40509;p18">
              <a:extLst>
                <a:ext uri="{FF2B5EF4-FFF2-40B4-BE49-F238E27FC236}">
                  <a16:creationId xmlns:a16="http://schemas.microsoft.com/office/drawing/2014/main" id="{DCB5E84F-A8B3-4D04-B5E0-8D800751DCB9}"/>
                </a:ext>
              </a:extLst>
            </p:cNvPr>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 name="Google Shape;40510;p18">
              <a:extLst>
                <a:ext uri="{FF2B5EF4-FFF2-40B4-BE49-F238E27FC236}">
                  <a16:creationId xmlns:a16="http://schemas.microsoft.com/office/drawing/2014/main" id="{FEC29512-558E-4D71-BB48-4477D500A48E}"/>
                </a:ext>
              </a:extLst>
            </p:cNvPr>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 name="Google Shape;40511;p18">
              <a:extLst>
                <a:ext uri="{FF2B5EF4-FFF2-40B4-BE49-F238E27FC236}">
                  <a16:creationId xmlns:a16="http://schemas.microsoft.com/office/drawing/2014/main" id="{F7809B53-D78E-4171-98E9-2BBAF5C07206}"/>
                </a:ext>
              </a:extLst>
            </p:cNvPr>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 name="Google Shape;40512;p18">
              <a:extLst>
                <a:ext uri="{FF2B5EF4-FFF2-40B4-BE49-F238E27FC236}">
                  <a16:creationId xmlns:a16="http://schemas.microsoft.com/office/drawing/2014/main" id="{830FED22-7AA7-468D-B9F1-B5182F0DCA29}"/>
                </a:ext>
              </a:extLst>
            </p:cNvPr>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 name="Google Shape;40513;p18">
              <a:extLst>
                <a:ext uri="{FF2B5EF4-FFF2-40B4-BE49-F238E27FC236}">
                  <a16:creationId xmlns:a16="http://schemas.microsoft.com/office/drawing/2014/main" id="{4FBDA06C-3682-4DB9-9884-7F4FBDE224BD}"/>
                </a:ext>
              </a:extLst>
            </p:cNvPr>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 name="Google Shape;40514;p18">
              <a:extLst>
                <a:ext uri="{FF2B5EF4-FFF2-40B4-BE49-F238E27FC236}">
                  <a16:creationId xmlns:a16="http://schemas.microsoft.com/office/drawing/2014/main" id="{F409AF8B-9752-48DC-AC58-50D29EFC26E8}"/>
                </a:ext>
              </a:extLst>
            </p:cNvPr>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 name="Google Shape;40515;p18">
              <a:extLst>
                <a:ext uri="{FF2B5EF4-FFF2-40B4-BE49-F238E27FC236}">
                  <a16:creationId xmlns:a16="http://schemas.microsoft.com/office/drawing/2014/main" id="{EA2ABD13-2579-4E3C-A6AD-74E623194B45}"/>
                </a:ext>
              </a:extLst>
            </p:cNvPr>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 name="Google Shape;40516;p18">
              <a:extLst>
                <a:ext uri="{FF2B5EF4-FFF2-40B4-BE49-F238E27FC236}">
                  <a16:creationId xmlns:a16="http://schemas.microsoft.com/office/drawing/2014/main" id="{D5C93821-99FF-4212-BCC3-6C6B7B7F37CC}"/>
                </a:ext>
              </a:extLst>
            </p:cNvPr>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 name="Google Shape;40517;p18">
              <a:extLst>
                <a:ext uri="{FF2B5EF4-FFF2-40B4-BE49-F238E27FC236}">
                  <a16:creationId xmlns:a16="http://schemas.microsoft.com/office/drawing/2014/main" id="{FD7EACE4-2076-4B64-AB99-9DCF1657A49E}"/>
                </a:ext>
              </a:extLst>
            </p:cNvPr>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 name="Google Shape;40518;p18">
              <a:extLst>
                <a:ext uri="{FF2B5EF4-FFF2-40B4-BE49-F238E27FC236}">
                  <a16:creationId xmlns:a16="http://schemas.microsoft.com/office/drawing/2014/main" id="{48DD897E-4C4B-4C2E-9202-3D1D4ADF37AE}"/>
                </a:ext>
              </a:extLst>
            </p:cNvPr>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 name="Google Shape;40519;p18">
              <a:extLst>
                <a:ext uri="{FF2B5EF4-FFF2-40B4-BE49-F238E27FC236}">
                  <a16:creationId xmlns:a16="http://schemas.microsoft.com/office/drawing/2014/main" id="{084B562F-FA2E-488C-97B5-8180110924D5}"/>
                </a:ext>
              </a:extLst>
            </p:cNvPr>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 name="Google Shape;40520;p18">
              <a:extLst>
                <a:ext uri="{FF2B5EF4-FFF2-40B4-BE49-F238E27FC236}">
                  <a16:creationId xmlns:a16="http://schemas.microsoft.com/office/drawing/2014/main" id="{0615C418-1120-49B3-BAF8-7A81D577B4F2}"/>
                </a:ext>
              </a:extLst>
            </p:cNvPr>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 name="Google Shape;40521;p18">
              <a:extLst>
                <a:ext uri="{FF2B5EF4-FFF2-40B4-BE49-F238E27FC236}">
                  <a16:creationId xmlns:a16="http://schemas.microsoft.com/office/drawing/2014/main" id="{B2459A6E-D92E-4099-A142-97BC944FD162}"/>
                </a:ext>
              </a:extLst>
            </p:cNvPr>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 name="Google Shape;40522;p18">
              <a:extLst>
                <a:ext uri="{FF2B5EF4-FFF2-40B4-BE49-F238E27FC236}">
                  <a16:creationId xmlns:a16="http://schemas.microsoft.com/office/drawing/2014/main" id="{60D9133A-F6C0-4C26-917D-55DDE78B34B1}"/>
                </a:ext>
              </a:extLst>
            </p:cNvPr>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 name="Google Shape;40523;p18">
              <a:extLst>
                <a:ext uri="{FF2B5EF4-FFF2-40B4-BE49-F238E27FC236}">
                  <a16:creationId xmlns:a16="http://schemas.microsoft.com/office/drawing/2014/main" id="{BADF6152-3312-4B99-B430-97EAB02B9586}"/>
                </a:ext>
              </a:extLst>
            </p:cNvPr>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 name="Google Shape;40524;p18">
              <a:extLst>
                <a:ext uri="{FF2B5EF4-FFF2-40B4-BE49-F238E27FC236}">
                  <a16:creationId xmlns:a16="http://schemas.microsoft.com/office/drawing/2014/main" id="{2C2BD34B-46D1-4652-B467-E5E6C5E239FE}"/>
                </a:ext>
              </a:extLst>
            </p:cNvPr>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 name="Google Shape;40525;p18">
              <a:extLst>
                <a:ext uri="{FF2B5EF4-FFF2-40B4-BE49-F238E27FC236}">
                  <a16:creationId xmlns:a16="http://schemas.microsoft.com/office/drawing/2014/main" id="{236ACC9B-477E-49B0-B1D8-F1FF59160796}"/>
                </a:ext>
              </a:extLst>
            </p:cNvPr>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 name="Google Shape;40526;p18">
              <a:extLst>
                <a:ext uri="{FF2B5EF4-FFF2-40B4-BE49-F238E27FC236}">
                  <a16:creationId xmlns:a16="http://schemas.microsoft.com/office/drawing/2014/main" id="{B10DD729-0F68-42DE-9264-04EE142E7F12}"/>
                </a:ext>
              </a:extLst>
            </p:cNvPr>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 name="Google Shape;40527;p18">
              <a:extLst>
                <a:ext uri="{FF2B5EF4-FFF2-40B4-BE49-F238E27FC236}">
                  <a16:creationId xmlns:a16="http://schemas.microsoft.com/office/drawing/2014/main" id="{449BDFB5-2907-4406-AEAC-5714E8B2D184}"/>
                </a:ext>
              </a:extLst>
            </p:cNvPr>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 name="Google Shape;40528;p18">
              <a:extLst>
                <a:ext uri="{FF2B5EF4-FFF2-40B4-BE49-F238E27FC236}">
                  <a16:creationId xmlns:a16="http://schemas.microsoft.com/office/drawing/2014/main" id="{DB1358FE-5136-4457-B7BF-F4B6BEA7FF2E}"/>
                </a:ext>
              </a:extLst>
            </p:cNvPr>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 name="Google Shape;40529;p18">
              <a:extLst>
                <a:ext uri="{FF2B5EF4-FFF2-40B4-BE49-F238E27FC236}">
                  <a16:creationId xmlns:a16="http://schemas.microsoft.com/office/drawing/2014/main" id="{B474940B-CE55-4667-90C8-C4B6B2139304}"/>
                </a:ext>
              </a:extLst>
            </p:cNvPr>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 name="Google Shape;40530;p18">
              <a:extLst>
                <a:ext uri="{FF2B5EF4-FFF2-40B4-BE49-F238E27FC236}">
                  <a16:creationId xmlns:a16="http://schemas.microsoft.com/office/drawing/2014/main" id="{4C3445E5-2567-4243-BAB0-62D5E22719B7}"/>
                </a:ext>
              </a:extLst>
            </p:cNvPr>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 name="Google Shape;40531;p18">
              <a:extLst>
                <a:ext uri="{FF2B5EF4-FFF2-40B4-BE49-F238E27FC236}">
                  <a16:creationId xmlns:a16="http://schemas.microsoft.com/office/drawing/2014/main" id="{0FAF0EB0-80A9-49B6-85D9-576A69999865}"/>
                </a:ext>
              </a:extLst>
            </p:cNvPr>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 name="Google Shape;40532;p18">
              <a:extLst>
                <a:ext uri="{FF2B5EF4-FFF2-40B4-BE49-F238E27FC236}">
                  <a16:creationId xmlns:a16="http://schemas.microsoft.com/office/drawing/2014/main" id="{C95C704F-8AB4-4AC6-954C-CFB36540987E}"/>
                </a:ext>
              </a:extLst>
            </p:cNvPr>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 name="Google Shape;40533;p18">
              <a:extLst>
                <a:ext uri="{FF2B5EF4-FFF2-40B4-BE49-F238E27FC236}">
                  <a16:creationId xmlns:a16="http://schemas.microsoft.com/office/drawing/2014/main" id="{18D8DD3A-1C98-4AF6-992D-A38265884CEE}"/>
                </a:ext>
              </a:extLst>
            </p:cNvPr>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 name="Google Shape;40534;p18">
              <a:extLst>
                <a:ext uri="{FF2B5EF4-FFF2-40B4-BE49-F238E27FC236}">
                  <a16:creationId xmlns:a16="http://schemas.microsoft.com/office/drawing/2014/main" id="{9E9BDE0C-1948-41C5-A038-C2B582FFFC27}"/>
                </a:ext>
              </a:extLst>
            </p:cNvPr>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 name="Google Shape;40535;p18">
              <a:extLst>
                <a:ext uri="{FF2B5EF4-FFF2-40B4-BE49-F238E27FC236}">
                  <a16:creationId xmlns:a16="http://schemas.microsoft.com/office/drawing/2014/main" id="{449BC4CB-1049-4708-A98E-85BF4B744B82}"/>
                </a:ext>
              </a:extLst>
            </p:cNvPr>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 name="Google Shape;40536;p18">
              <a:extLst>
                <a:ext uri="{FF2B5EF4-FFF2-40B4-BE49-F238E27FC236}">
                  <a16:creationId xmlns:a16="http://schemas.microsoft.com/office/drawing/2014/main" id="{8A91BE8C-C18B-458E-86E4-FF5BEE516970}"/>
                </a:ext>
              </a:extLst>
            </p:cNvPr>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 name="Google Shape;40537;p18">
              <a:extLst>
                <a:ext uri="{FF2B5EF4-FFF2-40B4-BE49-F238E27FC236}">
                  <a16:creationId xmlns:a16="http://schemas.microsoft.com/office/drawing/2014/main" id="{4994389A-2ED8-457B-B704-6775FAF1D160}"/>
                </a:ext>
              </a:extLst>
            </p:cNvPr>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 name="Google Shape;40538;p18">
              <a:extLst>
                <a:ext uri="{FF2B5EF4-FFF2-40B4-BE49-F238E27FC236}">
                  <a16:creationId xmlns:a16="http://schemas.microsoft.com/office/drawing/2014/main" id="{9CCC150A-DE1D-4907-9287-FAF4FACF9750}"/>
                </a:ext>
              </a:extLst>
            </p:cNvPr>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 name="Google Shape;40539;p18">
              <a:extLst>
                <a:ext uri="{FF2B5EF4-FFF2-40B4-BE49-F238E27FC236}">
                  <a16:creationId xmlns:a16="http://schemas.microsoft.com/office/drawing/2014/main" id="{870CAE6A-438E-4CC1-91AE-FC6BA0316674}"/>
                </a:ext>
              </a:extLst>
            </p:cNvPr>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 name="Google Shape;40540;p18">
              <a:extLst>
                <a:ext uri="{FF2B5EF4-FFF2-40B4-BE49-F238E27FC236}">
                  <a16:creationId xmlns:a16="http://schemas.microsoft.com/office/drawing/2014/main" id="{C9D3BA63-76CE-40EF-A3C9-03701CCB7B6B}"/>
                </a:ext>
              </a:extLst>
            </p:cNvPr>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 name="Google Shape;40541;p18">
              <a:extLst>
                <a:ext uri="{FF2B5EF4-FFF2-40B4-BE49-F238E27FC236}">
                  <a16:creationId xmlns:a16="http://schemas.microsoft.com/office/drawing/2014/main" id="{FCFBD18B-11E5-4856-9EA3-AB701BB923B2}"/>
                </a:ext>
              </a:extLst>
            </p:cNvPr>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 name="Google Shape;40542;p18">
              <a:extLst>
                <a:ext uri="{FF2B5EF4-FFF2-40B4-BE49-F238E27FC236}">
                  <a16:creationId xmlns:a16="http://schemas.microsoft.com/office/drawing/2014/main" id="{1249373E-8EB5-4697-9F5F-6038174F9CCB}"/>
                </a:ext>
              </a:extLst>
            </p:cNvPr>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 name="Google Shape;40543;p18">
              <a:extLst>
                <a:ext uri="{FF2B5EF4-FFF2-40B4-BE49-F238E27FC236}">
                  <a16:creationId xmlns:a16="http://schemas.microsoft.com/office/drawing/2014/main" id="{E8A61E4B-C371-430B-9ABC-0482AF3AB869}"/>
                </a:ext>
              </a:extLst>
            </p:cNvPr>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 name="Google Shape;40544;p18">
              <a:extLst>
                <a:ext uri="{FF2B5EF4-FFF2-40B4-BE49-F238E27FC236}">
                  <a16:creationId xmlns:a16="http://schemas.microsoft.com/office/drawing/2014/main" id="{4B02DF5D-F73A-4050-BD4D-A6A3A6E48E9A}"/>
                </a:ext>
              </a:extLst>
            </p:cNvPr>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 name="Google Shape;40545;p18">
              <a:extLst>
                <a:ext uri="{FF2B5EF4-FFF2-40B4-BE49-F238E27FC236}">
                  <a16:creationId xmlns:a16="http://schemas.microsoft.com/office/drawing/2014/main" id="{12D82EB4-31A0-4595-99B6-22D154E2906F}"/>
                </a:ext>
              </a:extLst>
            </p:cNvPr>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 name="Google Shape;40546;p18">
              <a:extLst>
                <a:ext uri="{FF2B5EF4-FFF2-40B4-BE49-F238E27FC236}">
                  <a16:creationId xmlns:a16="http://schemas.microsoft.com/office/drawing/2014/main" id="{4B909698-B258-4410-8751-52DB7AE0BA84}"/>
                </a:ext>
              </a:extLst>
            </p:cNvPr>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 name="Google Shape;40547;p18">
              <a:extLst>
                <a:ext uri="{FF2B5EF4-FFF2-40B4-BE49-F238E27FC236}">
                  <a16:creationId xmlns:a16="http://schemas.microsoft.com/office/drawing/2014/main" id="{ACDB0E84-43CB-4D5A-B79C-B13AB1A91ADF}"/>
                </a:ext>
              </a:extLst>
            </p:cNvPr>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 name="Google Shape;40548;p18">
              <a:extLst>
                <a:ext uri="{FF2B5EF4-FFF2-40B4-BE49-F238E27FC236}">
                  <a16:creationId xmlns:a16="http://schemas.microsoft.com/office/drawing/2014/main" id="{555B1674-EEA2-4299-B2C8-6AC75900902E}"/>
                </a:ext>
              </a:extLst>
            </p:cNvPr>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 name="Google Shape;40549;p18">
              <a:extLst>
                <a:ext uri="{FF2B5EF4-FFF2-40B4-BE49-F238E27FC236}">
                  <a16:creationId xmlns:a16="http://schemas.microsoft.com/office/drawing/2014/main" id="{40BE4587-D88C-4FD2-8CDE-D1E6CAD9A4C7}"/>
                </a:ext>
              </a:extLst>
            </p:cNvPr>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 name="Google Shape;40550;p18">
              <a:extLst>
                <a:ext uri="{FF2B5EF4-FFF2-40B4-BE49-F238E27FC236}">
                  <a16:creationId xmlns:a16="http://schemas.microsoft.com/office/drawing/2014/main" id="{924D7C7C-CC9F-47BB-A403-8CA4AC886EAE}"/>
                </a:ext>
              </a:extLst>
            </p:cNvPr>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 name="Google Shape;40551;p18">
              <a:extLst>
                <a:ext uri="{FF2B5EF4-FFF2-40B4-BE49-F238E27FC236}">
                  <a16:creationId xmlns:a16="http://schemas.microsoft.com/office/drawing/2014/main" id="{0511B275-65E1-4E5B-837B-06B1A767E81A}"/>
                </a:ext>
              </a:extLst>
            </p:cNvPr>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 name="Google Shape;40552;p18">
              <a:extLst>
                <a:ext uri="{FF2B5EF4-FFF2-40B4-BE49-F238E27FC236}">
                  <a16:creationId xmlns:a16="http://schemas.microsoft.com/office/drawing/2014/main" id="{DFD13D3F-7A29-4962-84CF-117382069084}"/>
                </a:ext>
              </a:extLst>
            </p:cNvPr>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 name="Google Shape;40553;p18">
              <a:extLst>
                <a:ext uri="{FF2B5EF4-FFF2-40B4-BE49-F238E27FC236}">
                  <a16:creationId xmlns:a16="http://schemas.microsoft.com/office/drawing/2014/main" id="{78A49719-51AE-41CA-9AE7-8A38BD4AEF62}"/>
                </a:ext>
              </a:extLst>
            </p:cNvPr>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 name="Google Shape;40554;p18">
              <a:extLst>
                <a:ext uri="{FF2B5EF4-FFF2-40B4-BE49-F238E27FC236}">
                  <a16:creationId xmlns:a16="http://schemas.microsoft.com/office/drawing/2014/main" id="{95F7BF23-1E2C-49FF-ACA5-404D448F18BC}"/>
                </a:ext>
              </a:extLst>
            </p:cNvPr>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 name="Google Shape;40555;p18">
              <a:extLst>
                <a:ext uri="{FF2B5EF4-FFF2-40B4-BE49-F238E27FC236}">
                  <a16:creationId xmlns:a16="http://schemas.microsoft.com/office/drawing/2014/main" id="{85A8456E-8B6C-4C57-BC53-6EC885F4E1F6}"/>
                </a:ext>
              </a:extLst>
            </p:cNvPr>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 name="Google Shape;40556;p18">
              <a:extLst>
                <a:ext uri="{FF2B5EF4-FFF2-40B4-BE49-F238E27FC236}">
                  <a16:creationId xmlns:a16="http://schemas.microsoft.com/office/drawing/2014/main" id="{1B746F15-50CD-417D-B76E-1108ECD5A3D8}"/>
                </a:ext>
              </a:extLst>
            </p:cNvPr>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 name="Google Shape;40557;p18">
              <a:extLst>
                <a:ext uri="{FF2B5EF4-FFF2-40B4-BE49-F238E27FC236}">
                  <a16:creationId xmlns:a16="http://schemas.microsoft.com/office/drawing/2014/main" id="{06A7D529-99FF-450E-A2E3-FB1480F8E8E7}"/>
                </a:ext>
              </a:extLst>
            </p:cNvPr>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 name="Google Shape;40558;p18">
              <a:extLst>
                <a:ext uri="{FF2B5EF4-FFF2-40B4-BE49-F238E27FC236}">
                  <a16:creationId xmlns:a16="http://schemas.microsoft.com/office/drawing/2014/main" id="{29E06B99-0941-44BC-80CE-9B2EAD3A1157}"/>
                </a:ext>
              </a:extLst>
            </p:cNvPr>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 name="Google Shape;40559;p18">
              <a:extLst>
                <a:ext uri="{FF2B5EF4-FFF2-40B4-BE49-F238E27FC236}">
                  <a16:creationId xmlns:a16="http://schemas.microsoft.com/office/drawing/2014/main" id="{0487B62D-822D-4535-A8F0-EF137A72A9C3}"/>
                </a:ext>
              </a:extLst>
            </p:cNvPr>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 name="Google Shape;40560;p18">
              <a:extLst>
                <a:ext uri="{FF2B5EF4-FFF2-40B4-BE49-F238E27FC236}">
                  <a16:creationId xmlns:a16="http://schemas.microsoft.com/office/drawing/2014/main" id="{6506FDC2-1212-4020-BCDE-6BC40D5232C8}"/>
                </a:ext>
              </a:extLst>
            </p:cNvPr>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 name="Google Shape;40561;p18">
              <a:extLst>
                <a:ext uri="{FF2B5EF4-FFF2-40B4-BE49-F238E27FC236}">
                  <a16:creationId xmlns:a16="http://schemas.microsoft.com/office/drawing/2014/main" id="{9D55B01A-B6E6-4AFD-9C50-5BA356464083}"/>
                </a:ext>
              </a:extLst>
            </p:cNvPr>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 name="Google Shape;40562;p18">
              <a:extLst>
                <a:ext uri="{FF2B5EF4-FFF2-40B4-BE49-F238E27FC236}">
                  <a16:creationId xmlns:a16="http://schemas.microsoft.com/office/drawing/2014/main" id="{C68AB054-D887-4465-8100-2696A8CBF2A8}"/>
                </a:ext>
              </a:extLst>
            </p:cNvPr>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 name="Google Shape;40563;p18">
              <a:extLst>
                <a:ext uri="{FF2B5EF4-FFF2-40B4-BE49-F238E27FC236}">
                  <a16:creationId xmlns:a16="http://schemas.microsoft.com/office/drawing/2014/main" id="{97A1E2D5-A8DB-438E-BABC-E5EAAC5F1667}"/>
                </a:ext>
              </a:extLst>
            </p:cNvPr>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 name="Google Shape;40564;p18">
              <a:extLst>
                <a:ext uri="{FF2B5EF4-FFF2-40B4-BE49-F238E27FC236}">
                  <a16:creationId xmlns:a16="http://schemas.microsoft.com/office/drawing/2014/main" id="{A5E82A20-F820-484E-9407-76FDF6334568}"/>
                </a:ext>
              </a:extLst>
            </p:cNvPr>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 name="Google Shape;40565;p18">
              <a:extLst>
                <a:ext uri="{FF2B5EF4-FFF2-40B4-BE49-F238E27FC236}">
                  <a16:creationId xmlns:a16="http://schemas.microsoft.com/office/drawing/2014/main" id="{75DF985A-B8E1-4FB1-B693-E3882E6CEE5E}"/>
                </a:ext>
              </a:extLst>
            </p:cNvPr>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 name="Google Shape;40566;p18">
              <a:extLst>
                <a:ext uri="{FF2B5EF4-FFF2-40B4-BE49-F238E27FC236}">
                  <a16:creationId xmlns:a16="http://schemas.microsoft.com/office/drawing/2014/main" id="{4F88690B-4016-4A27-A0EC-E9E633078227}"/>
                </a:ext>
              </a:extLst>
            </p:cNvPr>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 name="Google Shape;40567;p18">
              <a:extLst>
                <a:ext uri="{FF2B5EF4-FFF2-40B4-BE49-F238E27FC236}">
                  <a16:creationId xmlns:a16="http://schemas.microsoft.com/office/drawing/2014/main" id="{9EE19CCD-9296-4C6D-89C1-3FC22F275224}"/>
                </a:ext>
              </a:extLst>
            </p:cNvPr>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 name="Google Shape;40568;p18">
              <a:extLst>
                <a:ext uri="{FF2B5EF4-FFF2-40B4-BE49-F238E27FC236}">
                  <a16:creationId xmlns:a16="http://schemas.microsoft.com/office/drawing/2014/main" id="{ED01EF44-4C91-49EE-AC48-0B12FDD3ACD0}"/>
                </a:ext>
              </a:extLst>
            </p:cNvPr>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 name="Google Shape;40569;p18">
              <a:extLst>
                <a:ext uri="{FF2B5EF4-FFF2-40B4-BE49-F238E27FC236}">
                  <a16:creationId xmlns:a16="http://schemas.microsoft.com/office/drawing/2014/main" id="{59B84D17-3E4F-443A-98CB-8CA2080D2B5B}"/>
                </a:ext>
              </a:extLst>
            </p:cNvPr>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 name="Google Shape;40570;p18">
              <a:extLst>
                <a:ext uri="{FF2B5EF4-FFF2-40B4-BE49-F238E27FC236}">
                  <a16:creationId xmlns:a16="http://schemas.microsoft.com/office/drawing/2014/main" id="{8C301BFC-566B-4D48-884D-5B1242635824}"/>
                </a:ext>
              </a:extLst>
            </p:cNvPr>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 name="Google Shape;40571;p18">
              <a:extLst>
                <a:ext uri="{FF2B5EF4-FFF2-40B4-BE49-F238E27FC236}">
                  <a16:creationId xmlns:a16="http://schemas.microsoft.com/office/drawing/2014/main" id="{21006360-FC18-4AFF-A26C-00623EEC92C5}"/>
                </a:ext>
              </a:extLst>
            </p:cNvPr>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 name="Google Shape;40572;p18">
              <a:extLst>
                <a:ext uri="{FF2B5EF4-FFF2-40B4-BE49-F238E27FC236}">
                  <a16:creationId xmlns:a16="http://schemas.microsoft.com/office/drawing/2014/main" id="{8280C455-81FE-48C9-832E-613CC5ADB1D6}"/>
                </a:ext>
              </a:extLst>
            </p:cNvPr>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 name="Google Shape;40573;p18">
              <a:extLst>
                <a:ext uri="{FF2B5EF4-FFF2-40B4-BE49-F238E27FC236}">
                  <a16:creationId xmlns:a16="http://schemas.microsoft.com/office/drawing/2014/main" id="{E4AB8AA8-9A31-4BFF-81AA-FA5772918871}"/>
                </a:ext>
              </a:extLst>
            </p:cNvPr>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 name="Google Shape;40574;p18">
              <a:extLst>
                <a:ext uri="{FF2B5EF4-FFF2-40B4-BE49-F238E27FC236}">
                  <a16:creationId xmlns:a16="http://schemas.microsoft.com/office/drawing/2014/main" id="{4BD5FF6A-7089-4817-84E1-BBF7A3F79CE3}"/>
                </a:ext>
              </a:extLst>
            </p:cNvPr>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 name="Google Shape;40575;p18">
              <a:extLst>
                <a:ext uri="{FF2B5EF4-FFF2-40B4-BE49-F238E27FC236}">
                  <a16:creationId xmlns:a16="http://schemas.microsoft.com/office/drawing/2014/main" id="{FD4C12E1-E209-46DE-8C5F-DF53FC9EE378}"/>
                </a:ext>
              </a:extLst>
            </p:cNvPr>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 name="Google Shape;40576;p18">
              <a:extLst>
                <a:ext uri="{FF2B5EF4-FFF2-40B4-BE49-F238E27FC236}">
                  <a16:creationId xmlns:a16="http://schemas.microsoft.com/office/drawing/2014/main" id="{A5FC47A2-954C-4DBC-B3C5-0E172D691742}"/>
                </a:ext>
              </a:extLst>
            </p:cNvPr>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 name="Google Shape;40577;p18">
              <a:extLst>
                <a:ext uri="{FF2B5EF4-FFF2-40B4-BE49-F238E27FC236}">
                  <a16:creationId xmlns:a16="http://schemas.microsoft.com/office/drawing/2014/main" id="{7978694F-C966-4DC6-A716-169815074688}"/>
                </a:ext>
              </a:extLst>
            </p:cNvPr>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 name="Google Shape;40578;p18">
              <a:extLst>
                <a:ext uri="{FF2B5EF4-FFF2-40B4-BE49-F238E27FC236}">
                  <a16:creationId xmlns:a16="http://schemas.microsoft.com/office/drawing/2014/main" id="{62A82E21-55DB-4DFD-872E-BA02D1B2D96D}"/>
                </a:ext>
              </a:extLst>
            </p:cNvPr>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 name="Google Shape;40579;p18">
              <a:extLst>
                <a:ext uri="{FF2B5EF4-FFF2-40B4-BE49-F238E27FC236}">
                  <a16:creationId xmlns:a16="http://schemas.microsoft.com/office/drawing/2014/main" id="{83830135-257A-4559-800E-856A59A8A18A}"/>
                </a:ext>
              </a:extLst>
            </p:cNvPr>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 name="Google Shape;40580;p18">
              <a:extLst>
                <a:ext uri="{FF2B5EF4-FFF2-40B4-BE49-F238E27FC236}">
                  <a16:creationId xmlns:a16="http://schemas.microsoft.com/office/drawing/2014/main" id="{757EF4A0-4C5F-42F8-814D-1E8D710365F1}"/>
                </a:ext>
              </a:extLst>
            </p:cNvPr>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 name="Google Shape;40581;p18">
              <a:extLst>
                <a:ext uri="{FF2B5EF4-FFF2-40B4-BE49-F238E27FC236}">
                  <a16:creationId xmlns:a16="http://schemas.microsoft.com/office/drawing/2014/main" id="{71F25C27-4D63-4BFB-BCA0-593A0B0E533C}"/>
                </a:ext>
              </a:extLst>
            </p:cNvPr>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 name="Google Shape;40582;p18">
              <a:extLst>
                <a:ext uri="{FF2B5EF4-FFF2-40B4-BE49-F238E27FC236}">
                  <a16:creationId xmlns:a16="http://schemas.microsoft.com/office/drawing/2014/main" id="{A32D506B-53E5-4BA9-986F-AE3E626D40C8}"/>
                </a:ext>
              </a:extLst>
            </p:cNvPr>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 name="Google Shape;40583;p18">
              <a:extLst>
                <a:ext uri="{FF2B5EF4-FFF2-40B4-BE49-F238E27FC236}">
                  <a16:creationId xmlns:a16="http://schemas.microsoft.com/office/drawing/2014/main" id="{551844D5-47E8-49D1-B1DA-0AF17E89C68A}"/>
                </a:ext>
              </a:extLst>
            </p:cNvPr>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 name="Google Shape;40584;p18">
              <a:extLst>
                <a:ext uri="{FF2B5EF4-FFF2-40B4-BE49-F238E27FC236}">
                  <a16:creationId xmlns:a16="http://schemas.microsoft.com/office/drawing/2014/main" id="{36F24684-0799-477F-89DA-E9E47F696257}"/>
                </a:ext>
              </a:extLst>
            </p:cNvPr>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 name="Google Shape;40585;p18">
              <a:extLst>
                <a:ext uri="{FF2B5EF4-FFF2-40B4-BE49-F238E27FC236}">
                  <a16:creationId xmlns:a16="http://schemas.microsoft.com/office/drawing/2014/main" id="{44817325-201F-486A-8DB0-616D02084339}"/>
                </a:ext>
              </a:extLst>
            </p:cNvPr>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 name="Google Shape;40586;p18">
              <a:extLst>
                <a:ext uri="{FF2B5EF4-FFF2-40B4-BE49-F238E27FC236}">
                  <a16:creationId xmlns:a16="http://schemas.microsoft.com/office/drawing/2014/main" id="{EF672B71-A2B4-4DEA-8690-89F763280F5B}"/>
                </a:ext>
              </a:extLst>
            </p:cNvPr>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 name="Google Shape;40587;p18">
              <a:extLst>
                <a:ext uri="{FF2B5EF4-FFF2-40B4-BE49-F238E27FC236}">
                  <a16:creationId xmlns:a16="http://schemas.microsoft.com/office/drawing/2014/main" id="{CDB7542B-974D-4A88-A8D1-EF145DE9BD9B}"/>
                </a:ext>
              </a:extLst>
            </p:cNvPr>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 name="Google Shape;40588;p18">
              <a:extLst>
                <a:ext uri="{FF2B5EF4-FFF2-40B4-BE49-F238E27FC236}">
                  <a16:creationId xmlns:a16="http://schemas.microsoft.com/office/drawing/2014/main" id="{23202473-C2B4-4E60-A177-034DED66848A}"/>
                </a:ext>
              </a:extLst>
            </p:cNvPr>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 name="Google Shape;40589;p18">
              <a:extLst>
                <a:ext uri="{FF2B5EF4-FFF2-40B4-BE49-F238E27FC236}">
                  <a16:creationId xmlns:a16="http://schemas.microsoft.com/office/drawing/2014/main" id="{90E83661-5DE0-4B87-B623-55EA9AFB8EB6}"/>
                </a:ext>
              </a:extLst>
            </p:cNvPr>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 name="Google Shape;40590;p18">
              <a:extLst>
                <a:ext uri="{FF2B5EF4-FFF2-40B4-BE49-F238E27FC236}">
                  <a16:creationId xmlns:a16="http://schemas.microsoft.com/office/drawing/2014/main" id="{60A2D1E6-51D2-458A-B385-47A4EEFEEB2C}"/>
                </a:ext>
              </a:extLst>
            </p:cNvPr>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 name="Google Shape;40591;p18">
              <a:extLst>
                <a:ext uri="{FF2B5EF4-FFF2-40B4-BE49-F238E27FC236}">
                  <a16:creationId xmlns:a16="http://schemas.microsoft.com/office/drawing/2014/main" id="{FB533EEB-27D5-4530-9D77-8167277D88FF}"/>
                </a:ext>
              </a:extLst>
            </p:cNvPr>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 name="Google Shape;40592;p18">
              <a:extLst>
                <a:ext uri="{FF2B5EF4-FFF2-40B4-BE49-F238E27FC236}">
                  <a16:creationId xmlns:a16="http://schemas.microsoft.com/office/drawing/2014/main" id="{D1863326-A1D1-4C58-9137-A545635A1C35}"/>
                </a:ext>
              </a:extLst>
            </p:cNvPr>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 name="Google Shape;40593;p18">
              <a:extLst>
                <a:ext uri="{FF2B5EF4-FFF2-40B4-BE49-F238E27FC236}">
                  <a16:creationId xmlns:a16="http://schemas.microsoft.com/office/drawing/2014/main" id="{6648AAB4-E94E-4987-9055-6D530EE21635}"/>
                </a:ext>
              </a:extLst>
            </p:cNvPr>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 name="Google Shape;40594;p18">
              <a:extLst>
                <a:ext uri="{FF2B5EF4-FFF2-40B4-BE49-F238E27FC236}">
                  <a16:creationId xmlns:a16="http://schemas.microsoft.com/office/drawing/2014/main" id="{4CA6EF92-982B-4D33-8519-18EBDA492467}"/>
                </a:ext>
              </a:extLst>
            </p:cNvPr>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 name="Google Shape;40595;p18">
              <a:extLst>
                <a:ext uri="{FF2B5EF4-FFF2-40B4-BE49-F238E27FC236}">
                  <a16:creationId xmlns:a16="http://schemas.microsoft.com/office/drawing/2014/main" id="{1BF08A09-0004-4F14-965D-33DC39B6FFB7}"/>
                </a:ext>
              </a:extLst>
            </p:cNvPr>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 name="Google Shape;40596;p18">
              <a:extLst>
                <a:ext uri="{FF2B5EF4-FFF2-40B4-BE49-F238E27FC236}">
                  <a16:creationId xmlns:a16="http://schemas.microsoft.com/office/drawing/2014/main" id="{D916AFE8-A9B8-4936-83C0-21C5BFA8996C}"/>
                </a:ext>
              </a:extLst>
            </p:cNvPr>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 name="Google Shape;40597;p18">
              <a:extLst>
                <a:ext uri="{FF2B5EF4-FFF2-40B4-BE49-F238E27FC236}">
                  <a16:creationId xmlns:a16="http://schemas.microsoft.com/office/drawing/2014/main" id="{4BFCA7EE-4E1B-4DBA-907E-8081FE70CE32}"/>
                </a:ext>
              </a:extLst>
            </p:cNvPr>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 name="Google Shape;40598;p18">
              <a:extLst>
                <a:ext uri="{FF2B5EF4-FFF2-40B4-BE49-F238E27FC236}">
                  <a16:creationId xmlns:a16="http://schemas.microsoft.com/office/drawing/2014/main" id="{9B4F9CB0-3EB9-44B0-8F79-9A76777CBD86}"/>
                </a:ext>
              </a:extLst>
            </p:cNvPr>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 name="Google Shape;40599;p18">
              <a:extLst>
                <a:ext uri="{FF2B5EF4-FFF2-40B4-BE49-F238E27FC236}">
                  <a16:creationId xmlns:a16="http://schemas.microsoft.com/office/drawing/2014/main" id="{C77D13E4-E149-4221-B2E1-0A7DE372B620}"/>
                </a:ext>
              </a:extLst>
            </p:cNvPr>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 name="Google Shape;40600;p18">
              <a:extLst>
                <a:ext uri="{FF2B5EF4-FFF2-40B4-BE49-F238E27FC236}">
                  <a16:creationId xmlns:a16="http://schemas.microsoft.com/office/drawing/2014/main" id="{40CB4C3A-ED29-46A9-A2FC-1372F9A3C2FE}"/>
                </a:ext>
              </a:extLst>
            </p:cNvPr>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 name="Google Shape;40601;p18">
              <a:extLst>
                <a:ext uri="{FF2B5EF4-FFF2-40B4-BE49-F238E27FC236}">
                  <a16:creationId xmlns:a16="http://schemas.microsoft.com/office/drawing/2014/main" id="{4AB53553-E138-4FA9-B343-269DDB1F7F41}"/>
                </a:ext>
              </a:extLst>
            </p:cNvPr>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 name="Google Shape;40602;p18">
              <a:extLst>
                <a:ext uri="{FF2B5EF4-FFF2-40B4-BE49-F238E27FC236}">
                  <a16:creationId xmlns:a16="http://schemas.microsoft.com/office/drawing/2014/main" id="{0D9897BF-DA2F-4146-8065-E771CF243398}"/>
                </a:ext>
              </a:extLst>
            </p:cNvPr>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 name="Google Shape;40603;p18">
              <a:extLst>
                <a:ext uri="{FF2B5EF4-FFF2-40B4-BE49-F238E27FC236}">
                  <a16:creationId xmlns:a16="http://schemas.microsoft.com/office/drawing/2014/main" id="{A3007E2F-92E0-4E04-BBE2-22973B79A71D}"/>
                </a:ext>
              </a:extLst>
            </p:cNvPr>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 name="Google Shape;40604;p18">
              <a:extLst>
                <a:ext uri="{FF2B5EF4-FFF2-40B4-BE49-F238E27FC236}">
                  <a16:creationId xmlns:a16="http://schemas.microsoft.com/office/drawing/2014/main" id="{331622FC-D1FB-4789-BBA8-D23C6772CF29}"/>
                </a:ext>
              </a:extLst>
            </p:cNvPr>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 name="Google Shape;40605;p18">
              <a:extLst>
                <a:ext uri="{FF2B5EF4-FFF2-40B4-BE49-F238E27FC236}">
                  <a16:creationId xmlns:a16="http://schemas.microsoft.com/office/drawing/2014/main" id="{E5C74907-DA0A-4B6B-A604-A66006DA11FA}"/>
                </a:ext>
              </a:extLst>
            </p:cNvPr>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 name="Google Shape;40606;p18">
              <a:extLst>
                <a:ext uri="{FF2B5EF4-FFF2-40B4-BE49-F238E27FC236}">
                  <a16:creationId xmlns:a16="http://schemas.microsoft.com/office/drawing/2014/main" id="{7C2F2895-15AA-4A6F-BF7D-2151CAC63187}"/>
                </a:ext>
              </a:extLst>
            </p:cNvPr>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 name="Google Shape;40607;p18">
              <a:extLst>
                <a:ext uri="{FF2B5EF4-FFF2-40B4-BE49-F238E27FC236}">
                  <a16:creationId xmlns:a16="http://schemas.microsoft.com/office/drawing/2014/main" id="{07E43BD1-A648-48A9-BF15-B9718ACD7288}"/>
                </a:ext>
              </a:extLst>
            </p:cNvPr>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 name="Google Shape;40608;p18">
              <a:extLst>
                <a:ext uri="{FF2B5EF4-FFF2-40B4-BE49-F238E27FC236}">
                  <a16:creationId xmlns:a16="http://schemas.microsoft.com/office/drawing/2014/main" id="{3789D3A0-3C95-4352-8D0E-BB0E045A1C6B}"/>
                </a:ext>
              </a:extLst>
            </p:cNvPr>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 name="Google Shape;40609;p18">
              <a:extLst>
                <a:ext uri="{FF2B5EF4-FFF2-40B4-BE49-F238E27FC236}">
                  <a16:creationId xmlns:a16="http://schemas.microsoft.com/office/drawing/2014/main" id="{51B8E090-CEE2-4426-9E67-4AEC02A7D0CC}"/>
                </a:ext>
              </a:extLst>
            </p:cNvPr>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 name="Google Shape;40610;p18">
              <a:extLst>
                <a:ext uri="{FF2B5EF4-FFF2-40B4-BE49-F238E27FC236}">
                  <a16:creationId xmlns:a16="http://schemas.microsoft.com/office/drawing/2014/main" id="{57E1B6B3-C81F-449A-BEAE-6FD2B5231D88}"/>
                </a:ext>
              </a:extLst>
            </p:cNvPr>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 name="Google Shape;40611;p18">
              <a:extLst>
                <a:ext uri="{FF2B5EF4-FFF2-40B4-BE49-F238E27FC236}">
                  <a16:creationId xmlns:a16="http://schemas.microsoft.com/office/drawing/2014/main" id="{5FE9AA7D-71D1-4D12-8E2D-D27985B9554E}"/>
                </a:ext>
              </a:extLst>
            </p:cNvPr>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 name="Google Shape;40612;p18">
              <a:extLst>
                <a:ext uri="{FF2B5EF4-FFF2-40B4-BE49-F238E27FC236}">
                  <a16:creationId xmlns:a16="http://schemas.microsoft.com/office/drawing/2014/main" id="{85F074F2-66EE-4AE1-AFD4-0AEE528C965E}"/>
                </a:ext>
              </a:extLst>
            </p:cNvPr>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 name="Google Shape;40613;p18">
              <a:extLst>
                <a:ext uri="{FF2B5EF4-FFF2-40B4-BE49-F238E27FC236}">
                  <a16:creationId xmlns:a16="http://schemas.microsoft.com/office/drawing/2014/main" id="{0F8A8A10-625A-45EA-B90D-F284EDD8975D}"/>
                </a:ext>
              </a:extLst>
            </p:cNvPr>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 name="Google Shape;40614;p18">
              <a:extLst>
                <a:ext uri="{FF2B5EF4-FFF2-40B4-BE49-F238E27FC236}">
                  <a16:creationId xmlns:a16="http://schemas.microsoft.com/office/drawing/2014/main" id="{C050D4DE-872F-4B08-870E-A6FF01FB7765}"/>
                </a:ext>
              </a:extLst>
            </p:cNvPr>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 name="Google Shape;40615;p18">
              <a:extLst>
                <a:ext uri="{FF2B5EF4-FFF2-40B4-BE49-F238E27FC236}">
                  <a16:creationId xmlns:a16="http://schemas.microsoft.com/office/drawing/2014/main" id="{07C309C2-9961-4997-A09C-DAB4ED1E342D}"/>
                </a:ext>
              </a:extLst>
            </p:cNvPr>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 name="Google Shape;40616;p18">
              <a:extLst>
                <a:ext uri="{FF2B5EF4-FFF2-40B4-BE49-F238E27FC236}">
                  <a16:creationId xmlns:a16="http://schemas.microsoft.com/office/drawing/2014/main" id="{0A0F742E-59BB-426C-9D04-EEA5117B8EFF}"/>
                </a:ext>
              </a:extLst>
            </p:cNvPr>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 name="Google Shape;40617;p18">
              <a:extLst>
                <a:ext uri="{FF2B5EF4-FFF2-40B4-BE49-F238E27FC236}">
                  <a16:creationId xmlns:a16="http://schemas.microsoft.com/office/drawing/2014/main" id="{5E03C6AC-F1AD-4607-A93A-89EA8BF3B1EF}"/>
                </a:ext>
              </a:extLst>
            </p:cNvPr>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 name="Google Shape;40618;p18">
              <a:extLst>
                <a:ext uri="{FF2B5EF4-FFF2-40B4-BE49-F238E27FC236}">
                  <a16:creationId xmlns:a16="http://schemas.microsoft.com/office/drawing/2014/main" id="{38D5EAB2-B2EA-4FFF-8CCF-FE39114DC49D}"/>
                </a:ext>
              </a:extLst>
            </p:cNvPr>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 name="Google Shape;40619;p18">
              <a:extLst>
                <a:ext uri="{FF2B5EF4-FFF2-40B4-BE49-F238E27FC236}">
                  <a16:creationId xmlns:a16="http://schemas.microsoft.com/office/drawing/2014/main" id="{571B352E-42B5-481B-9F02-EB1C8762F889}"/>
                </a:ext>
              </a:extLst>
            </p:cNvPr>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 name="Google Shape;40620;p18">
              <a:extLst>
                <a:ext uri="{FF2B5EF4-FFF2-40B4-BE49-F238E27FC236}">
                  <a16:creationId xmlns:a16="http://schemas.microsoft.com/office/drawing/2014/main" id="{E3838E45-B09E-446D-9069-A62034E93D51}"/>
                </a:ext>
              </a:extLst>
            </p:cNvPr>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 name="Google Shape;40621;p18">
              <a:extLst>
                <a:ext uri="{FF2B5EF4-FFF2-40B4-BE49-F238E27FC236}">
                  <a16:creationId xmlns:a16="http://schemas.microsoft.com/office/drawing/2014/main" id="{20803238-9A20-4EF8-8E5E-46F26EC65DB7}"/>
                </a:ext>
              </a:extLst>
            </p:cNvPr>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 name="Google Shape;40622;p18">
              <a:extLst>
                <a:ext uri="{FF2B5EF4-FFF2-40B4-BE49-F238E27FC236}">
                  <a16:creationId xmlns:a16="http://schemas.microsoft.com/office/drawing/2014/main" id="{0706D130-D4F1-4A8C-8C24-0D62A6E0E932}"/>
                </a:ext>
              </a:extLst>
            </p:cNvPr>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 name="Google Shape;40623;p18">
              <a:extLst>
                <a:ext uri="{FF2B5EF4-FFF2-40B4-BE49-F238E27FC236}">
                  <a16:creationId xmlns:a16="http://schemas.microsoft.com/office/drawing/2014/main" id="{60D6208A-83B0-4999-A915-126827414149}"/>
                </a:ext>
              </a:extLst>
            </p:cNvPr>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 name="Google Shape;40624;p18">
              <a:extLst>
                <a:ext uri="{FF2B5EF4-FFF2-40B4-BE49-F238E27FC236}">
                  <a16:creationId xmlns:a16="http://schemas.microsoft.com/office/drawing/2014/main" id="{3FFD96D7-5EFC-4BFE-A0E0-61FB069398DD}"/>
                </a:ext>
              </a:extLst>
            </p:cNvPr>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 name="Google Shape;40625;p18">
              <a:extLst>
                <a:ext uri="{FF2B5EF4-FFF2-40B4-BE49-F238E27FC236}">
                  <a16:creationId xmlns:a16="http://schemas.microsoft.com/office/drawing/2014/main" id="{5C6BD8CE-0E52-4DB7-888F-A43A425C3BE1}"/>
                </a:ext>
              </a:extLst>
            </p:cNvPr>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 name="Google Shape;40626;p18">
              <a:extLst>
                <a:ext uri="{FF2B5EF4-FFF2-40B4-BE49-F238E27FC236}">
                  <a16:creationId xmlns:a16="http://schemas.microsoft.com/office/drawing/2014/main" id="{AAF73BD4-58B4-4229-B704-687BD48FD8C3}"/>
                </a:ext>
              </a:extLst>
            </p:cNvPr>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 name="Google Shape;40627;p18">
              <a:extLst>
                <a:ext uri="{FF2B5EF4-FFF2-40B4-BE49-F238E27FC236}">
                  <a16:creationId xmlns:a16="http://schemas.microsoft.com/office/drawing/2014/main" id="{B457BD96-51F4-4694-B8BF-C833AD3033F5}"/>
                </a:ext>
              </a:extLst>
            </p:cNvPr>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 name="Google Shape;40628;p18">
              <a:extLst>
                <a:ext uri="{FF2B5EF4-FFF2-40B4-BE49-F238E27FC236}">
                  <a16:creationId xmlns:a16="http://schemas.microsoft.com/office/drawing/2014/main" id="{B9AC5BF7-1BAC-49C3-BAE8-8080210A5CD2}"/>
                </a:ext>
              </a:extLst>
            </p:cNvPr>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 name="Google Shape;40629;p18">
              <a:extLst>
                <a:ext uri="{FF2B5EF4-FFF2-40B4-BE49-F238E27FC236}">
                  <a16:creationId xmlns:a16="http://schemas.microsoft.com/office/drawing/2014/main" id="{E569E462-EF51-48AE-8338-D7A2C309B675}"/>
                </a:ext>
              </a:extLst>
            </p:cNvPr>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 name="Google Shape;40630;p18">
              <a:extLst>
                <a:ext uri="{FF2B5EF4-FFF2-40B4-BE49-F238E27FC236}">
                  <a16:creationId xmlns:a16="http://schemas.microsoft.com/office/drawing/2014/main" id="{57A1FA8C-1AC2-47C4-9D3D-12EE7C531490}"/>
                </a:ext>
              </a:extLst>
            </p:cNvPr>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 name="Google Shape;40631;p18">
              <a:extLst>
                <a:ext uri="{FF2B5EF4-FFF2-40B4-BE49-F238E27FC236}">
                  <a16:creationId xmlns:a16="http://schemas.microsoft.com/office/drawing/2014/main" id="{F414369D-4821-4A6B-AE61-32867C28B221}"/>
                </a:ext>
              </a:extLst>
            </p:cNvPr>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 name="Google Shape;40632;p18">
              <a:extLst>
                <a:ext uri="{FF2B5EF4-FFF2-40B4-BE49-F238E27FC236}">
                  <a16:creationId xmlns:a16="http://schemas.microsoft.com/office/drawing/2014/main" id="{E16B8E4A-935E-452D-8E67-AC42FAD677A3}"/>
                </a:ext>
              </a:extLst>
            </p:cNvPr>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 name="Google Shape;40633;p18">
              <a:extLst>
                <a:ext uri="{FF2B5EF4-FFF2-40B4-BE49-F238E27FC236}">
                  <a16:creationId xmlns:a16="http://schemas.microsoft.com/office/drawing/2014/main" id="{EB9F89D9-CDC4-4D2A-BF09-36A8A6F77F1A}"/>
                </a:ext>
              </a:extLst>
            </p:cNvPr>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 name="Google Shape;40634;p18">
              <a:extLst>
                <a:ext uri="{FF2B5EF4-FFF2-40B4-BE49-F238E27FC236}">
                  <a16:creationId xmlns:a16="http://schemas.microsoft.com/office/drawing/2014/main" id="{30F26D14-ED2D-4A7B-A4B1-14D668826848}"/>
                </a:ext>
              </a:extLst>
            </p:cNvPr>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 name="Google Shape;40635;p18">
              <a:extLst>
                <a:ext uri="{FF2B5EF4-FFF2-40B4-BE49-F238E27FC236}">
                  <a16:creationId xmlns:a16="http://schemas.microsoft.com/office/drawing/2014/main" id="{724DFBD3-5001-464E-B94B-FB2CB9A74433}"/>
                </a:ext>
              </a:extLst>
            </p:cNvPr>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 name="Google Shape;40636;p18">
              <a:extLst>
                <a:ext uri="{FF2B5EF4-FFF2-40B4-BE49-F238E27FC236}">
                  <a16:creationId xmlns:a16="http://schemas.microsoft.com/office/drawing/2014/main" id="{C5FC9DCC-ECF8-4627-BAD4-CA087B9DB917}"/>
                </a:ext>
              </a:extLst>
            </p:cNvPr>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 name="Google Shape;40637;p18">
              <a:extLst>
                <a:ext uri="{FF2B5EF4-FFF2-40B4-BE49-F238E27FC236}">
                  <a16:creationId xmlns:a16="http://schemas.microsoft.com/office/drawing/2014/main" id="{B266F721-9A6C-4E0A-BBA8-1246D27C1B00}"/>
                </a:ext>
              </a:extLst>
            </p:cNvPr>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 name="Google Shape;40638;p18">
              <a:extLst>
                <a:ext uri="{FF2B5EF4-FFF2-40B4-BE49-F238E27FC236}">
                  <a16:creationId xmlns:a16="http://schemas.microsoft.com/office/drawing/2014/main" id="{936988FB-9C44-407A-ADA7-3AD28D163250}"/>
                </a:ext>
              </a:extLst>
            </p:cNvPr>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 name="Google Shape;40639;p18">
              <a:extLst>
                <a:ext uri="{FF2B5EF4-FFF2-40B4-BE49-F238E27FC236}">
                  <a16:creationId xmlns:a16="http://schemas.microsoft.com/office/drawing/2014/main" id="{D744F975-76D9-4BE4-AEEE-65B86E4F5FBA}"/>
                </a:ext>
              </a:extLst>
            </p:cNvPr>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 name="Google Shape;40640;p18">
              <a:extLst>
                <a:ext uri="{FF2B5EF4-FFF2-40B4-BE49-F238E27FC236}">
                  <a16:creationId xmlns:a16="http://schemas.microsoft.com/office/drawing/2014/main" id="{2183E02B-2344-4FDA-8D06-DC0A968063B0}"/>
                </a:ext>
              </a:extLst>
            </p:cNvPr>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 name="Google Shape;40641;p18">
              <a:extLst>
                <a:ext uri="{FF2B5EF4-FFF2-40B4-BE49-F238E27FC236}">
                  <a16:creationId xmlns:a16="http://schemas.microsoft.com/office/drawing/2014/main" id="{63D94791-2239-45D1-9B01-A07228D01CBD}"/>
                </a:ext>
              </a:extLst>
            </p:cNvPr>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 name="Google Shape;40642;p18">
              <a:extLst>
                <a:ext uri="{FF2B5EF4-FFF2-40B4-BE49-F238E27FC236}">
                  <a16:creationId xmlns:a16="http://schemas.microsoft.com/office/drawing/2014/main" id="{58ABBE1E-D690-4AF4-BAC4-47101843FDDC}"/>
                </a:ext>
              </a:extLst>
            </p:cNvPr>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 name="Google Shape;40643;p18">
              <a:extLst>
                <a:ext uri="{FF2B5EF4-FFF2-40B4-BE49-F238E27FC236}">
                  <a16:creationId xmlns:a16="http://schemas.microsoft.com/office/drawing/2014/main" id="{090A5C04-49DE-4F62-ABDC-45985C396757}"/>
                </a:ext>
              </a:extLst>
            </p:cNvPr>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 name="Google Shape;40644;p18">
              <a:extLst>
                <a:ext uri="{FF2B5EF4-FFF2-40B4-BE49-F238E27FC236}">
                  <a16:creationId xmlns:a16="http://schemas.microsoft.com/office/drawing/2014/main" id="{2D91B696-767E-4A47-B86C-E980D41F7388}"/>
                </a:ext>
              </a:extLst>
            </p:cNvPr>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 name="Google Shape;40645;p18">
              <a:extLst>
                <a:ext uri="{FF2B5EF4-FFF2-40B4-BE49-F238E27FC236}">
                  <a16:creationId xmlns:a16="http://schemas.microsoft.com/office/drawing/2014/main" id="{50CFC692-4E78-4B5E-A471-A69DD0D97B62}"/>
                </a:ext>
              </a:extLst>
            </p:cNvPr>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 name="Google Shape;40646;p18">
              <a:extLst>
                <a:ext uri="{FF2B5EF4-FFF2-40B4-BE49-F238E27FC236}">
                  <a16:creationId xmlns:a16="http://schemas.microsoft.com/office/drawing/2014/main" id="{5DE461BD-6503-4CE6-A761-1BDFAFCD5567}"/>
                </a:ext>
              </a:extLst>
            </p:cNvPr>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 name="Google Shape;40647;p18">
              <a:extLst>
                <a:ext uri="{FF2B5EF4-FFF2-40B4-BE49-F238E27FC236}">
                  <a16:creationId xmlns:a16="http://schemas.microsoft.com/office/drawing/2014/main" id="{3F75B332-7ED9-4B99-B1F6-75566F166003}"/>
                </a:ext>
              </a:extLst>
            </p:cNvPr>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 name="Google Shape;40648;p18">
              <a:extLst>
                <a:ext uri="{FF2B5EF4-FFF2-40B4-BE49-F238E27FC236}">
                  <a16:creationId xmlns:a16="http://schemas.microsoft.com/office/drawing/2014/main" id="{7E9436AF-4737-4677-91AD-2FC90769545A}"/>
                </a:ext>
              </a:extLst>
            </p:cNvPr>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 name="Google Shape;40649;p18">
              <a:extLst>
                <a:ext uri="{FF2B5EF4-FFF2-40B4-BE49-F238E27FC236}">
                  <a16:creationId xmlns:a16="http://schemas.microsoft.com/office/drawing/2014/main" id="{4D972B5F-6169-4F87-A942-BCA212302E8B}"/>
                </a:ext>
              </a:extLst>
            </p:cNvPr>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 name="Google Shape;40650;p18">
              <a:extLst>
                <a:ext uri="{FF2B5EF4-FFF2-40B4-BE49-F238E27FC236}">
                  <a16:creationId xmlns:a16="http://schemas.microsoft.com/office/drawing/2014/main" id="{AF2E36E9-FD86-4DD4-B76E-460281D21D68}"/>
                </a:ext>
              </a:extLst>
            </p:cNvPr>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 name="Google Shape;40651;p18">
              <a:extLst>
                <a:ext uri="{FF2B5EF4-FFF2-40B4-BE49-F238E27FC236}">
                  <a16:creationId xmlns:a16="http://schemas.microsoft.com/office/drawing/2014/main" id="{891814CD-F8AC-4DD5-B56A-7BB02D91762A}"/>
                </a:ext>
              </a:extLst>
            </p:cNvPr>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 name="Google Shape;40652;p18">
              <a:extLst>
                <a:ext uri="{FF2B5EF4-FFF2-40B4-BE49-F238E27FC236}">
                  <a16:creationId xmlns:a16="http://schemas.microsoft.com/office/drawing/2014/main" id="{F63F069C-6517-4C51-A5ED-3CEFDB91B09C}"/>
                </a:ext>
              </a:extLst>
            </p:cNvPr>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 name="Google Shape;40653;p18">
              <a:extLst>
                <a:ext uri="{FF2B5EF4-FFF2-40B4-BE49-F238E27FC236}">
                  <a16:creationId xmlns:a16="http://schemas.microsoft.com/office/drawing/2014/main" id="{5F6BFEB1-E428-45AF-B6AE-7C65DA311975}"/>
                </a:ext>
              </a:extLst>
            </p:cNvPr>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 name="Google Shape;40654;p18">
              <a:extLst>
                <a:ext uri="{FF2B5EF4-FFF2-40B4-BE49-F238E27FC236}">
                  <a16:creationId xmlns:a16="http://schemas.microsoft.com/office/drawing/2014/main" id="{56FB415B-E263-4016-9714-C3DC0CCB07EE}"/>
                </a:ext>
              </a:extLst>
            </p:cNvPr>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 name="Google Shape;40655;p18">
              <a:extLst>
                <a:ext uri="{FF2B5EF4-FFF2-40B4-BE49-F238E27FC236}">
                  <a16:creationId xmlns:a16="http://schemas.microsoft.com/office/drawing/2014/main" id="{32CB4171-F95B-4566-9238-09B9CC78F5C2}"/>
                </a:ext>
              </a:extLst>
            </p:cNvPr>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 name="Google Shape;40656;p18">
              <a:extLst>
                <a:ext uri="{FF2B5EF4-FFF2-40B4-BE49-F238E27FC236}">
                  <a16:creationId xmlns:a16="http://schemas.microsoft.com/office/drawing/2014/main" id="{2E783F75-7B63-4635-BB81-E3333C8B0ED0}"/>
                </a:ext>
              </a:extLst>
            </p:cNvPr>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 name="Google Shape;40657;p18">
              <a:extLst>
                <a:ext uri="{FF2B5EF4-FFF2-40B4-BE49-F238E27FC236}">
                  <a16:creationId xmlns:a16="http://schemas.microsoft.com/office/drawing/2014/main" id="{A62D7F0C-9309-4529-ABE8-BD9C403F9B1B}"/>
                </a:ext>
              </a:extLst>
            </p:cNvPr>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 name="Google Shape;40658;p18">
              <a:extLst>
                <a:ext uri="{FF2B5EF4-FFF2-40B4-BE49-F238E27FC236}">
                  <a16:creationId xmlns:a16="http://schemas.microsoft.com/office/drawing/2014/main" id="{41A08CCD-1F82-41A8-B86F-583591675F33}"/>
                </a:ext>
              </a:extLst>
            </p:cNvPr>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 name="Google Shape;40659;p18">
              <a:extLst>
                <a:ext uri="{FF2B5EF4-FFF2-40B4-BE49-F238E27FC236}">
                  <a16:creationId xmlns:a16="http://schemas.microsoft.com/office/drawing/2014/main" id="{7B8CAB1E-6282-4D5F-9148-C02C20B0865D}"/>
                </a:ext>
              </a:extLst>
            </p:cNvPr>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 name="Google Shape;40660;p18">
              <a:extLst>
                <a:ext uri="{FF2B5EF4-FFF2-40B4-BE49-F238E27FC236}">
                  <a16:creationId xmlns:a16="http://schemas.microsoft.com/office/drawing/2014/main" id="{2A4F5E37-504D-4E09-A652-FA8FA6374A90}"/>
                </a:ext>
              </a:extLst>
            </p:cNvPr>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 name="Google Shape;40661;p18">
              <a:extLst>
                <a:ext uri="{FF2B5EF4-FFF2-40B4-BE49-F238E27FC236}">
                  <a16:creationId xmlns:a16="http://schemas.microsoft.com/office/drawing/2014/main" id="{9218C288-EC68-42A4-B866-CC2B31F69B96}"/>
                </a:ext>
              </a:extLst>
            </p:cNvPr>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 name="Google Shape;40662;p18">
              <a:extLst>
                <a:ext uri="{FF2B5EF4-FFF2-40B4-BE49-F238E27FC236}">
                  <a16:creationId xmlns:a16="http://schemas.microsoft.com/office/drawing/2014/main" id="{C072FEE1-C954-4D57-AEA7-63F27643EEA7}"/>
                </a:ext>
              </a:extLst>
            </p:cNvPr>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 name="Google Shape;40663;p18">
              <a:extLst>
                <a:ext uri="{FF2B5EF4-FFF2-40B4-BE49-F238E27FC236}">
                  <a16:creationId xmlns:a16="http://schemas.microsoft.com/office/drawing/2014/main" id="{7265482D-57A5-4334-8878-C4BB88521E10}"/>
                </a:ext>
              </a:extLst>
            </p:cNvPr>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 name="Google Shape;40664;p18">
              <a:extLst>
                <a:ext uri="{FF2B5EF4-FFF2-40B4-BE49-F238E27FC236}">
                  <a16:creationId xmlns:a16="http://schemas.microsoft.com/office/drawing/2014/main" id="{4A2F9DA9-67C1-4435-9CAD-19A7DF8C8F27}"/>
                </a:ext>
              </a:extLst>
            </p:cNvPr>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 name="Google Shape;40665;p18">
              <a:extLst>
                <a:ext uri="{FF2B5EF4-FFF2-40B4-BE49-F238E27FC236}">
                  <a16:creationId xmlns:a16="http://schemas.microsoft.com/office/drawing/2014/main" id="{592C3B9E-9FD9-44CD-B792-59C865E46751}"/>
                </a:ext>
              </a:extLst>
            </p:cNvPr>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 name="Google Shape;40666;p18">
              <a:extLst>
                <a:ext uri="{FF2B5EF4-FFF2-40B4-BE49-F238E27FC236}">
                  <a16:creationId xmlns:a16="http://schemas.microsoft.com/office/drawing/2014/main" id="{167E2D1E-096F-426A-A3EA-A9EE4E53DEFD}"/>
                </a:ext>
              </a:extLst>
            </p:cNvPr>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 name="Google Shape;40667;p18">
              <a:extLst>
                <a:ext uri="{FF2B5EF4-FFF2-40B4-BE49-F238E27FC236}">
                  <a16:creationId xmlns:a16="http://schemas.microsoft.com/office/drawing/2014/main" id="{56A7C910-81D4-428A-9835-EFBFFF16717E}"/>
                </a:ext>
              </a:extLst>
            </p:cNvPr>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 name="Google Shape;40668;p18">
              <a:extLst>
                <a:ext uri="{FF2B5EF4-FFF2-40B4-BE49-F238E27FC236}">
                  <a16:creationId xmlns:a16="http://schemas.microsoft.com/office/drawing/2014/main" id="{C30683EC-69F9-4BD8-AB56-2B1605C1A22A}"/>
                </a:ext>
              </a:extLst>
            </p:cNvPr>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 name="Google Shape;40669;p18">
              <a:extLst>
                <a:ext uri="{FF2B5EF4-FFF2-40B4-BE49-F238E27FC236}">
                  <a16:creationId xmlns:a16="http://schemas.microsoft.com/office/drawing/2014/main" id="{8272BE14-4C40-4EFF-9154-899CC2D01BFF}"/>
                </a:ext>
              </a:extLst>
            </p:cNvPr>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 name="Google Shape;40670;p18">
              <a:extLst>
                <a:ext uri="{FF2B5EF4-FFF2-40B4-BE49-F238E27FC236}">
                  <a16:creationId xmlns:a16="http://schemas.microsoft.com/office/drawing/2014/main" id="{3C271949-5125-4FDE-8D3B-B27487D87245}"/>
                </a:ext>
              </a:extLst>
            </p:cNvPr>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 name="Google Shape;40671;p18">
              <a:extLst>
                <a:ext uri="{FF2B5EF4-FFF2-40B4-BE49-F238E27FC236}">
                  <a16:creationId xmlns:a16="http://schemas.microsoft.com/office/drawing/2014/main" id="{B963BA86-E462-48B0-B228-2C75BCF716E9}"/>
                </a:ext>
              </a:extLst>
            </p:cNvPr>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 name="Google Shape;40672;p18">
              <a:extLst>
                <a:ext uri="{FF2B5EF4-FFF2-40B4-BE49-F238E27FC236}">
                  <a16:creationId xmlns:a16="http://schemas.microsoft.com/office/drawing/2014/main" id="{C307F986-DA6C-45A9-866A-7A4FCEF49310}"/>
                </a:ext>
              </a:extLst>
            </p:cNvPr>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 name="Google Shape;40673;p18">
              <a:extLst>
                <a:ext uri="{FF2B5EF4-FFF2-40B4-BE49-F238E27FC236}">
                  <a16:creationId xmlns:a16="http://schemas.microsoft.com/office/drawing/2014/main" id="{F65D1AB9-3586-4699-9100-406A224FE0BC}"/>
                </a:ext>
              </a:extLst>
            </p:cNvPr>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 name="Google Shape;40674;p18">
              <a:extLst>
                <a:ext uri="{FF2B5EF4-FFF2-40B4-BE49-F238E27FC236}">
                  <a16:creationId xmlns:a16="http://schemas.microsoft.com/office/drawing/2014/main" id="{FD0E497D-AB5B-4C09-A2A4-667FB388478E}"/>
                </a:ext>
              </a:extLst>
            </p:cNvPr>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 name="Google Shape;40675;p18">
              <a:extLst>
                <a:ext uri="{FF2B5EF4-FFF2-40B4-BE49-F238E27FC236}">
                  <a16:creationId xmlns:a16="http://schemas.microsoft.com/office/drawing/2014/main" id="{8CCA9995-437A-48B9-8FEC-1E1A930BBB63}"/>
                </a:ext>
              </a:extLst>
            </p:cNvPr>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 name="Google Shape;40676;p18">
              <a:extLst>
                <a:ext uri="{FF2B5EF4-FFF2-40B4-BE49-F238E27FC236}">
                  <a16:creationId xmlns:a16="http://schemas.microsoft.com/office/drawing/2014/main" id="{F9C5F743-A664-462B-9C45-6731DAF0F4BC}"/>
                </a:ext>
              </a:extLst>
            </p:cNvPr>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 name="Google Shape;40677;p18">
              <a:extLst>
                <a:ext uri="{FF2B5EF4-FFF2-40B4-BE49-F238E27FC236}">
                  <a16:creationId xmlns:a16="http://schemas.microsoft.com/office/drawing/2014/main" id="{B4912176-BB6C-49E5-9ED3-D313B62F7586}"/>
                </a:ext>
              </a:extLst>
            </p:cNvPr>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 name="Google Shape;40678;p18">
              <a:extLst>
                <a:ext uri="{FF2B5EF4-FFF2-40B4-BE49-F238E27FC236}">
                  <a16:creationId xmlns:a16="http://schemas.microsoft.com/office/drawing/2014/main" id="{BDE14E59-8B91-4EDF-A60E-5147DD18A74B}"/>
                </a:ext>
              </a:extLst>
            </p:cNvPr>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 name="Google Shape;40679;p18">
              <a:extLst>
                <a:ext uri="{FF2B5EF4-FFF2-40B4-BE49-F238E27FC236}">
                  <a16:creationId xmlns:a16="http://schemas.microsoft.com/office/drawing/2014/main" id="{FABEC2D8-CCFB-4ABB-8550-FBFCD35F9614}"/>
                </a:ext>
              </a:extLst>
            </p:cNvPr>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3" name="Google Shape;40680;p18">
              <a:extLst>
                <a:ext uri="{FF2B5EF4-FFF2-40B4-BE49-F238E27FC236}">
                  <a16:creationId xmlns:a16="http://schemas.microsoft.com/office/drawing/2014/main" id="{61E03988-55CA-498B-9A6F-015DEF259633}"/>
                </a:ext>
              </a:extLst>
            </p:cNvPr>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4" name="Google Shape;40681;p18">
              <a:extLst>
                <a:ext uri="{FF2B5EF4-FFF2-40B4-BE49-F238E27FC236}">
                  <a16:creationId xmlns:a16="http://schemas.microsoft.com/office/drawing/2014/main" id="{F808F0F5-3394-4689-8CDF-007A1972EB28}"/>
                </a:ext>
              </a:extLst>
            </p:cNvPr>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5" name="Google Shape;40682;p18">
              <a:extLst>
                <a:ext uri="{FF2B5EF4-FFF2-40B4-BE49-F238E27FC236}">
                  <a16:creationId xmlns:a16="http://schemas.microsoft.com/office/drawing/2014/main" id="{DFA848E4-07E7-4C97-83DB-479A30D3C443}"/>
                </a:ext>
              </a:extLst>
            </p:cNvPr>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6" name="Google Shape;40683;p18">
              <a:extLst>
                <a:ext uri="{FF2B5EF4-FFF2-40B4-BE49-F238E27FC236}">
                  <a16:creationId xmlns:a16="http://schemas.microsoft.com/office/drawing/2014/main" id="{43FC01CD-07FF-4039-A71E-26F1D3CF46C3}"/>
                </a:ext>
              </a:extLst>
            </p:cNvPr>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7" name="Google Shape;40684;p18">
              <a:extLst>
                <a:ext uri="{FF2B5EF4-FFF2-40B4-BE49-F238E27FC236}">
                  <a16:creationId xmlns:a16="http://schemas.microsoft.com/office/drawing/2014/main" id="{041C131D-3421-459C-A6D0-4EC3A2A97964}"/>
                </a:ext>
              </a:extLst>
            </p:cNvPr>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8" name="Google Shape;40685;p18">
              <a:extLst>
                <a:ext uri="{FF2B5EF4-FFF2-40B4-BE49-F238E27FC236}">
                  <a16:creationId xmlns:a16="http://schemas.microsoft.com/office/drawing/2014/main" id="{E2CF4C21-2545-40D4-AC9F-F04FAFE08B7D}"/>
                </a:ext>
              </a:extLst>
            </p:cNvPr>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9" name="Google Shape;40686;p18">
              <a:extLst>
                <a:ext uri="{FF2B5EF4-FFF2-40B4-BE49-F238E27FC236}">
                  <a16:creationId xmlns:a16="http://schemas.microsoft.com/office/drawing/2014/main" id="{3E7BADC3-B8E4-4655-8177-2F38413C49EE}"/>
                </a:ext>
              </a:extLst>
            </p:cNvPr>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0" name="Google Shape;40687;p18">
              <a:extLst>
                <a:ext uri="{FF2B5EF4-FFF2-40B4-BE49-F238E27FC236}">
                  <a16:creationId xmlns:a16="http://schemas.microsoft.com/office/drawing/2014/main" id="{CEBBF2F6-4010-486F-86C9-CA804D875028}"/>
                </a:ext>
              </a:extLst>
            </p:cNvPr>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1" name="Google Shape;40688;p18">
              <a:extLst>
                <a:ext uri="{FF2B5EF4-FFF2-40B4-BE49-F238E27FC236}">
                  <a16:creationId xmlns:a16="http://schemas.microsoft.com/office/drawing/2014/main" id="{CD708356-3BB9-4FC3-9C96-9659AA51EDDC}"/>
                </a:ext>
              </a:extLst>
            </p:cNvPr>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2" name="Google Shape;40689;p18">
              <a:extLst>
                <a:ext uri="{FF2B5EF4-FFF2-40B4-BE49-F238E27FC236}">
                  <a16:creationId xmlns:a16="http://schemas.microsoft.com/office/drawing/2014/main" id="{E9F15E1F-7BB6-4D0A-B7F8-2113EAF35E1B}"/>
                </a:ext>
              </a:extLst>
            </p:cNvPr>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3" name="Google Shape;40690;p18">
              <a:extLst>
                <a:ext uri="{FF2B5EF4-FFF2-40B4-BE49-F238E27FC236}">
                  <a16:creationId xmlns:a16="http://schemas.microsoft.com/office/drawing/2014/main" id="{03DDB318-51C8-47BE-9CA9-69B5072E1E56}"/>
                </a:ext>
              </a:extLst>
            </p:cNvPr>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4" name="Google Shape;40691;p18">
              <a:extLst>
                <a:ext uri="{FF2B5EF4-FFF2-40B4-BE49-F238E27FC236}">
                  <a16:creationId xmlns:a16="http://schemas.microsoft.com/office/drawing/2014/main" id="{1EFBEB93-634B-4CFC-A108-D7B31297E53A}"/>
                </a:ext>
              </a:extLst>
            </p:cNvPr>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5" name="Google Shape;40692;p18">
              <a:extLst>
                <a:ext uri="{FF2B5EF4-FFF2-40B4-BE49-F238E27FC236}">
                  <a16:creationId xmlns:a16="http://schemas.microsoft.com/office/drawing/2014/main" id="{3684A9A1-833C-40BA-BA93-BD29820A81A9}"/>
                </a:ext>
              </a:extLst>
            </p:cNvPr>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6" name="Google Shape;40693;p18">
              <a:extLst>
                <a:ext uri="{FF2B5EF4-FFF2-40B4-BE49-F238E27FC236}">
                  <a16:creationId xmlns:a16="http://schemas.microsoft.com/office/drawing/2014/main" id="{E9664F90-D745-4EB0-9BAC-68325EF6B2E4}"/>
                </a:ext>
              </a:extLst>
            </p:cNvPr>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7" name="Google Shape;40694;p18">
              <a:extLst>
                <a:ext uri="{FF2B5EF4-FFF2-40B4-BE49-F238E27FC236}">
                  <a16:creationId xmlns:a16="http://schemas.microsoft.com/office/drawing/2014/main" id="{FD9B4854-4FE8-4F8D-B4DF-EC5903815F81}"/>
                </a:ext>
              </a:extLst>
            </p:cNvPr>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8" name="Google Shape;40695;p18">
              <a:extLst>
                <a:ext uri="{FF2B5EF4-FFF2-40B4-BE49-F238E27FC236}">
                  <a16:creationId xmlns:a16="http://schemas.microsoft.com/office/drawing/2014/main" id="{5335B257-2C3B-43AC-92ED-113659589BA5}"/>
                </a:ext>
              </a:extLst>
            </p:cNvPr>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9" name="Google Shape;40696;p18">
              <a:extLst>
                <a:ext uri="{FF2B5EF4-FFF2-40B4-BE49-F238E27FC236}">
                  <a16:creationId xmlns:a16="http://schemas.microsoft.com/office/drawing/2014/main" id="{58D24C68-6946-4979-B309-721E004DD430}"/>
                </a:ext>
              </a:extLst>
            </p:cNvPr>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0" name="Google Shape;40697;p18">
              <a:extLst>
                <a:ext uri="{FF2B5EF4-FFF2-40B4-BE49-F238E27FC236}">
                  <a16:creationId xmlns:a16="http://schemas.microsoft.com/office/drawing/2014/main" id="{9DE603D9-162C-43AB-8CF9-9D572F09BBEB}"/>
                </a:ext>
              </a:extLst>
            </p:cNvPr>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1" name="Google Shape;40698;p18">
              <a:extLst>
                <a:ext uri="{FF2B5EF4-FFF2-40B4-BE49-F238E27FC236}">
                  <a16:creationId xmlns:a16="http://schemas.microsoft.com/office/drawing/2014/main" id="{98ED3836-49AF-4FCF-BDB1-69293DE3D28E}"/>
                </a:ext>
              </a:extLst>
            </p:cNvPr>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2" name="Google Shape;40699;p18">
              <a:extLst>
                <a:ext uri="{FF2B5EF4-FFF2-40B4-BE49-F238E27FC236}">
                  <a16:creationId xmlns:a16="http://schemas.microsoft.com/office/drawing/2014/main" id="{8AB6970E-3C10-4640-8ADF-7985B6218DA3}"/>
                </a:ext>
              </a:extLst>
            </p:cNvPr>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3" name="Google Shape;40700;p18">
              <a:extLst>
                <a:ext uri="{FF2B5EF4-FFF2-40B4-BE49-F238E27FC236}">
                  <a16:creationId xmlns:a16="http://schemas.microsoft.com/office/drawing/2014/main" id="{BBD8B3B9-CDC3-4435-A743-C9A6373C047C}"/>
                </a:ext>
              </a:extLst>
            </p:cNvPr>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4" name="Google Shape;40701;p18">
              <a:extLst>
                <a:ext uri="{FF2B5EF4-FFF2-40B4-BE49-F238E27FC236}">
                  <a16:creationId xmlns:a16="http://schemas.microsoft.com/office/drawing/2014/main" id="{AA5564C2-B826-492B-B29B-D17E29B0037C}"/>
                </a:ext>
              </a:extLst>
            </p:cNvPr>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5" name="Google Shape;40702;p18">
              <a:extLst>
                <a:ext uri="{FF2B5EF4-FFF2-40B4-BE49-F238E27FC236}">
                  <a16:creationId xmlns:a16="http://schemas.microsoft.com/office/drawing/2014/main" id="{D7FF387D-5CBB-40DF-A30E-5DDF8AD6EAE2}"/>
                </a:ext>
              </a:extLst>
            </p:cNvPr>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6" name="Google Shape;40703;p18">
              <a:extLst>
                <a:ext uri="{FF2B5EF4-FFF2-40B4-BE49-F238E27FC236}">
                  <a16:creationId xmlns:a16="http://schemas.microsoft.com/office/drawing/2014/main" id="{7B868A7C-7CA9-4418-8335-5F44ED2A94F7}"/>
                </a:ext>
              </a:extLst>
            </p:cNvPr>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7" name="Google Shape;40704;p18">
              <a:extLst>
                <a:ext uri="{FF2B5EF4-FFF2-40B4-BE49-F238E27FC236}">
                  <a16:creationId xmlns:a16="http://schemas.microsoft.com/office/drawing/2014/main" id="{92BBCEDE-599E-4F8B-B87E-5A30790ACB90}"/>
                </a:ext>
              </a:extLst>
            </p:cNvPr>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8" name="Google Shape;40705;p18">
              <a:extLst>
                <a:ext uri="{FF2B5EF4-FFF2-40B4-BE49-F238E27FC236}">
                  <a16:creationId xmlns:a16="http://schemas.microsoft.com/office/drawing/2014/main" id="{79CCFC2E-C52F-46CB-97A7-C497F3960723}"/>
                </a:ext>
              </a:extLst>
            </p:cNvPr>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9" name="Google Shape;40706;p18">
              <a:extLst>
                <a:ext uri="{FF2B5EF4-FFF2-40B4-BE49-F238E27FC236}">
                  <a16:creationId xmlns:a16="http://schemas.microsoft.com/office/drawing/2014/main" id="{5619019B-49F9-4CB7-921F-DE62D3A0D9D8}"/>
                </a:ext>
              </a:extLst>
            </p:cNvPr>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0" name="Google Shape;40707;p18">
              <a:extLst>
                <a:ext uri="{FF2B5EF4-FFF2-40B4-BE49-F238E27FC236}">
                  <a16:creationId xmlns:a16="http://schemas.microsoft.com/office/drawing/2014/main" id="{AEFD59CC-E048-4D21-B583-AFB584EA8C50}"/>
                </a:ext>
              </a:extLst>
            </p:cNvPr>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1" name="Google Shape;40708;p18">
              <a:extLst>
                <a:ext uri="{FF2B5EF4-FFF2-40B4-BE49-F238E27FC236}">
                  <a16:creationId xmlns:a16="http://schemas.microsoft.com/office/drawing/2014/main" id="{4C571FD9-3F5E-4690-8264-1E9E27533C0A}"/>
                </a:ext>
              </a:extLst>
            </p:cNvPr>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2" name="Google Shape;40709;p18">
              <a:extLst>
                <a:ext uri="{FF2B5EF4-FFF2-40B4-BE49-F238E27FC236}">
                  <a16:creationId xmlns:a16="http://schemas.microsoft.com/office/drawing/2014/main" id="{6CD06171-6EB2-49D8-94A9-33F461CE7D13}"/>
                </a:ext>
              </a:extLst>
            </p:cNvPr>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3" name="Google Shape;40710;p18">
              <a:extLst>
                <a:ext uri="{FF2B5EF4-FFF2-40B4-BE49-F238E27FC236}">
                  <a16:creationId xmlns:a16="http://schemas.microsoft.com/office/drawing/2014/main" id="{EE8B8054-895E-4002-9571-22B15D1424B9}"/>
                </a:ext>
              </a:extLst>
            </p:cNvPr>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4" name="Google Shape;40711;p18">
              <a:extLst>
                <a:ext uri="{FF2B5EF4-FFF2-40B4-BE49-F238E27FC236}">
                  <a16:creationId xmlns:a16="http://schemas.microsoft.com/office/drawing/2014/main" id="{B0672C45-98CC-44D9-BE08-593F51A69D4D}"/>
                </a:ext>
              </a:extLst>
            </p:cNvPr>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5" name="Google Shape;40712;p18">
              <a:extLst>
                <a:ext uri="{FF2B5EF4-FFF2-40B4-BE49-F238E27FC236}">
                  <a16:creationId xmlns:a16="http://schemas.microsoft.com/office/drawing/2014/main" id="{6F30F189-FD1D-43DA-BB32-42348C842671}"/>
                </a:ext>
              </a:extLst>
            </p:cNvPr>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6" name="Google Shape;40713;p18">
              <a:extLst>
                <a:ext uri="{FF2B5EF4-FFF2-40B4-BE49-F238E27FC236}">
                  <a16:creationId xmlns:a16="http://schemas.microsoft.com/office/drawing/2014/main" id="{2BAC31C9-9204-4038-8A24-A21AC61EC6EF}"/>
                </a:ext>
              </a:extLst>
            </p:cNvPr>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7" name="Google Shape;40714;p18">
              <a:extLst>
                <a:ext uri="{FF2B5EF4-FFF2-40B4-BE49-F238E27FC236}">
                  <a16:creationId xmlns:a16="http://schemas.microsoft.com/office/drawing/2014/main" id="{5397D0A6-A481-4BD0-937F-CA1E8151A206}"/>
                </a:ext>
              </a:extLst>
            </p:cNvPr>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8" name="Google Shape;40715;p18">
              <a:extLst>
                <a:ext uri="{FF2B5EF4-FFF2-40B4-BE49-F238E27FC236}">
                  <a16:creationId xmlns:a16="http://schemas.microsoft.com/office/drawing/2014/main" id="{B36322FC-5396-477A-BDD0-488A27B3BB9E}"/>
                </a:ext>
              </a:extLst>
            </p:cNvPr>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9" name="Google Shape;40716;p18">
              <a:extLst>
                <a:ext uri="{FF2B5EF4-FFF2-40B4-BE49-F238E27FC236}">
                  <a16:creationId xmlns:a16="http://schemas.microsoft.com/office/drawing/2014/main" id="{1D1107D4-373F-4344-BA66-FD8576756878}"/>
                </a:ext>
              </a:extLst>
            </p:cNvPr>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0" name="Google Shape;40717;p18">
              <a:extLst>
                <a:ext uri="{FF2B5EF4-FFF2-40B4-BE49-F238E27FC236}">
                  <a16:creationId xmlns:a16="http://schemas.microsoft.com/office/drawing/2014/main" id="{59CC43C6-C69D-45BC-B3BF-B98165CE6544}"/>
                </a:ext>
              </a:extLst>
            </p:cNvPr>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1" name="Google Shape;40718;p18">
              <a:extLst>
                <a:ext uri="{FF2B5EF4-FFF2-40B4-BE49-F238E27FC236}">
                  <a16:creationId xmlns:a16="http://schemas.microsoft.com/office/drawing/2014/main" id="{BE269BAF-5E20-4CAD-B26D-A04B534A05AC}"/>
                </a:ext>
              </a:extLst>
            </p:cNvPr>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2" name="Google Shape;40719;p18">
              <a:extLst>
                <a:ext uri="{FF2B5EF4-FFF2-40B4-BE49-F238E27FC236}">
                  <a16:creationId xmlns:a16="http://schemas.microsoft.com/office/drawing/2014/main" id="{128898FF-4D5C-497F-8350-C54E023BDF66}"/>
                </a:ext>
              </a:extLst>
            </p:cNvPr>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3" name="Google Shape;40720;p18">
              <a:extLst>
                <a:ext uri="{FF2B5EF4-FFF2-40B4-BE49-F238E27FC236}">
                  <a16:creationId xmlns:a16="http://schemas.microsoft.com/office/drawing/2014/main" id="{5D50CD2B-A562-4B2D-8452-6E4540DCA36F}"/>
                </a:ext>
              </a:extLst>
            </p:cNvPr>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4" name="Google Shape;40721;p18">
              <a:extLst>
                <a:ext uri="{FF2B5EF4-FFF2-40B4-BE49-F238E27FC236}">
                  <a16:creationId xmlns:a16="http://schemas.microsoft.com/office/drawing/2014/main" id="{74BCDBDC-B719-4D09-8FC0-B90510053C95}"/>
                </a:ext>
              </a:extLst>
            </p:cNvPr>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5" name="Google Shape;40722;p18">
              <a:extLst>
                <a:ext uri="{FF2B5EF4-FFF2-40B4-BE49-F238E27FC236}">
                  <a16:creationId xmlns:a16="http://schemas.microsoft.com/office/drawing/2014/main" id="{732DAE46-8343-4EF5-A848-A7A0759F9D01}"/>
                </a:ext>
              </a:extLst>
            </p:cNvPr>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6" name="Google Shape;40723;p18">
              <a:extLst>
                <a:ext uri="{FF2B5EF4-FFF2-40B4-BE49-F238E27FC236}">
                  <a16:creationId xmlns:a16="http://schemas.microsoft.com/office/drawing/2014/main" id="{CCB01583-5727-48D6-9E29-FF9F139ACD60}"/>
                </a:ext>
              </a:extLst>
            </p:cNvPr>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7" name="Google Shape;40724;p18">
              <a:extLst>
                <a:ext uri="{FF2B5EF4-FFF2-40B4-BE49-F238E27FC236}">
                  <a16:creationId xmlns:a16="http://schemas.microsoft.com/office/drawing/2014/main" id="{44CB88C2-AF87-49DE-A492-AA37EAC0A936}"/>
                </a:ext>
              </a:extLst>
            </p:cNvPr>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8" name="Google Shape;40725;p18">
              <a:extLst>
                <a:ext uri="{FF2B5EF4-FFF2-40B4-BE49-F238E27FC236}">
                  <a16:creationId xmlns:a16="http://schemas.microsoft.com/office/drawing/2014/main" id="{BF293DC2-DFF1-4276-B972-D908D5D3DF4A}"/>
                </a:ext>
              </a:extLst>
            </p:cNvPr>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9" name="Google Shape;40726;p18">
              <a:extLst>
                <a:ext uri="{FF2B5EF4-FFF2-40B4-BE49-F238E27FC236}">
                  <a16:creationId xmlns:a16="http://schemas.microsoft.com/office/drawing/2014/main" id="{9A436884-B628-4372-AFE8-81C5DFFD64A4}"/>
                </a:ext>
              </a:extLst>
            </p:cNvPr>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0" name="Google Shape;40727;p18">
              <a:extLst>
                <a:ext uri="{FF2B5EF4-FFF2-40B4-BE49-F238E27FC236}">
                  <a16:creationId xmlns:a16="http://schemas.microsoft.com/office/drawing/2014/main" id="{B0E29468-2B5F-4991-AB23-D2E6A68AE1A5}"/>
                </a:ext>
              </a:extLst>
            </p:cNvPr>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1" name="Google Shape;40728;p18">
              <a:extLst>
                <a:ext uri="{FF2B5EF4-FFF2-40B4-BE49-F238E27FC236}">
                  <a16:creationId xmlns:a16="http://schemas.microsoft.com/office/drawing/2014/main" id="{6A7CF94A-C569-4B0B-B7B7-0880F47951ED}"/>
                </a:ext>
              </a:extLst>
            </p:cNvPr>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2" name="Google Shape;40729;p18">
              <a:extLst>
                <a:ext uri="{FF2B5EF4-FFF2-40B4-BE49-F238E27FC236}">
                  <a16:creationId xmlns:a16="http://schemas.microsoft.com/office/drawing/2014/main" id="{6CD239FB-5133-4E7B-898C-A7C97EB235A6}"/>
                </a:ext>
              </a:extLst>
            </p:cNvPr>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3" name="Google Shape;40730;p18">
              <a:extLst>
                <a:ext uri="{FF2B5EF4-FFF2-40B4-BE49-F238E27FC236}">
                  <a16:creationId xmlns:a16="http://schemas.microsoft.com/office/drawing/2014/main" id="{BBD29AAB-E4E0-4B5E-B630-B48C1729E5C8}"/>
                </a:ext>
              </a:extLst>
            </p:cNvPr>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4" name="Google Shape;40731;p18">
              <a:extLst>
                <a:ext uri="{FF2B5EF4-FFF2-40B4-BE49-F238E27FC236}">
                  <a16:creationId xmlns:a16="http://schemas.microsoft.com/office/drawing/2014/main" id="{FCD2A0A5-8194-4E57-86B6-5BBB4BC2E5ED}"/>
                </a:ext>
              </a:extLst>
            </p:cNvPr>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5" name="Google Shape;40732;p18">
              <a:extLst>
                <a:ext uri="{FF2B5EF4-FFF2-40B4-BE49-F238E27FC236}">
                  <a16:creationId xmlns:a16="http://schemas.microsoft.com/office/drawing/2014/main" id="{E6CBFB71-E1FE-4394-A839-741F45FE286E}"/>
                </a:ext>
              </a:extLst>
            </p:cNvPr>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6" name="Google Shape;40733;p18">
              <a:extLst>
                <a:ext uri="{FF2B5EF4-FFF2-40B4-BE49-F238E27FC236}">
                  <a16:creationId xmlns:a16="http://schemas.microsoft.com/office/drawing/2014/main" id="{B22AE0AD-2BD9-40AB-B5D1-3CC9771247DF}"/>
                </a:ext>
              </a:extLst>
            </p:cNvPr>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7" name="Google Shape;40734;p18">
              <a:extLst>
                <a:ext uri="{FF2B5EF4-FFF2-40B4-BE49-F238E27FC236}">
                  <a16:creationId xmlns:a16="http://schemas.microsoft.com/office/drawing/2014/main" id="{E6A29C37-E452-40BB-8C28-8267968114D4}"/>
                </a:ext>
              </a:extLst>
            </p:cNvPr>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8" name="Google Shape;40735;p18">
              <a:extLst>
                <a:ext uri="{FF2B5EF4-FFF2-40B4-BE49-F238E27FC236}">
                  <a16:creationId xmlns:a16="http://schemas.microsoft.com/office/drawing/2014/main" id="{1EF845C9-1F6D-4957-BBE1-800D8263E703}"/>
                </a:ext>
              </a:extLst>
            </p:cNvPr>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9" name="Google Shape;40736;p18">
              <a:extLst>
                <a:ext uri="{FF2B5EF4-FFF2-40B4-BE49-F238E27FC236}">
                  <a16:creationId xmlns:a16="http://schemas.microsoft.com/office/drawing/2014/main" id="{C5D31422-9EBD-4476-B6DB-D54002ED1F6C}"/>
                </a:ext>
              </a:extLst>
            </p:cNvPr>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0" name="Google Shape;40737;p18">
              <a:extLst>
                <a:ext uri="{FF2B5EF4-FFF2-40B4-BE49-F238E27FC236}">
                  <a16:creationId xmlns:a16="http://schemas.microsoft.com/office/drawing/2014/main" id="{4273361A-12AC-4F1B-A2B6-E10221D6E9A7}"/>
                </a:ext>
              </a:extLst>
            </p:cNvPr>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1" name="Google Shape;40738;p18">
              <a:extLst>
                <a:ext uri="{FF2B5EF4-FFF2-40B4-BE49-F238E27FC236}">
                  <a16:creationId xmlns:a16="http://schemas.microsoft.com/office/drawing/2014/main" id="{29B11E0C-E3BB-4E6E-9F97-4D4E7B365BC8}"/>
                </a:ext>
              </a:extLst>
            </p:cNvPr>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2" name="Google Shape;40739;p18">
              <a:extLst>
                <a:ext uri="{FF2B5EF4-FFF2-40B4-BE49-F238E27FC236}">
                  <a16:creationId xmlns:a16="http://schemas.microsoft.com/office/drawing/2014/main" id="{DD1155AF-8920-4C59-960A-5EC0AF1182C2}"/>
                </a:ext>
              </a:extLst>
            </p:cNvPr>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3" name="Google Shape;40740;p18">
              <a:extLst>
                <a:ext uri="{FF2B5EF4-FFF2-40B4-BE49-F238E27FC236}">
                  <a16:creationId xmlns:a16="http://schemas.microsoft.com/office/drawing/2014/main" id="{7B4A11BC-8880-43C7-B405-FC7F5D017F69}"/>
                </a:ext>
              </a:extLst>
            </p:cNvPr>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4" name="Google Shape;40741;p18">
              <a:extLst>
                <a:ext uri="{FF2B5EF4-FFF2-40B4-BE49-F238E27FC236}">
                  <a16:creationId xmlns:a16="http://schemas.microsoft.com/office/drawing/2014/main" id="{D39D8DEF-5373-4B74-8083-81C8147EB86E}"/>
                </a:ext>
              </a:extLst>
            </p:cNvPr>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5" name="Google Shape;40742;p18">
              <a:extLst>
                <a:ext uri="{FF2B5EF4-FFF2-40B4-BE49-F238E27FC236}">
                  <a16:creationId xmlns:a16="http://schemas.microsoft.com/office/drawing/2014/main" id="{4BD94BD7-2015-4F20-90D6-B1AC4887D53E}"/>
                </a:ext>
              </a:extLst>
            </p:cNvPr>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6" name="Google Shape;40743;p18">
              <a:extLst>
                <a:ext uri="{FF2B5EF4-FFF2-40B4-BE49-F238E27FC236}">
                  <a16:creationId xmlns:a16="http://schemas.microsoft.com/office/drawing/2014/main" id="{E01E2137-35FD-40DD-91EE-843126B7807A}"/>
                </a:ext>
              </a:extLst>
            </p:cNvPr>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7" name="Google Shape;40744;p18">
              <a:extLst>
                <a:ext uri="{FF2B5EF4-FFF2-40B4-BE49-F238E27FC236}">
                  <a16:creationId xmlns:a16="http://schemas.microsoft.com/office/drawing/2014/main" id="{C9F77594-3E9B-44E7-92C6-5EED8D77ED4F}"/>
                </a:ext>
              </a:extLst>
            </p:cNvPr>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8" name="Google Shape;40745;p18">
              <a:extLst>
                <a:ext uri="{FF2B5EF4-FFF2-40B4-BE49-F238E27FC236}">
                  <a16:creationId xmlns:a16="http://schemas.microsoft.com/office/drawing/2014/main" id="{85CF9E10-258D-4B9F-8AB6-59E788129542}"/>
                </a:ext>
              </a:extLst>
            </p:cNvPr>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9" name="Google Shape;40746;p18">
              <a:extLst>
                <a:ext uri="{FF2B5EF4-FFF2-40B4-BE49-F238E27FC236}">
                  <a16:creationId xmlns:a16="http://schemas.microsoft.com/office/drawing/2014/main" id="{C5792CF1-23F4-45C0-A595-504B1A1ADA9D}"/>
                </a:ext>
              </a:extLst>
            </p:cNvPr>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0" name="Google Shape;40747;p18">
              <a:extLst>
                <a:ext uri="{FF2B5EF4-FFF2-40B4-BE49-F238E27FC236}">
                  <a16:creationId xmlns:a16="http://schemas.microsoft.com/office/drawing/2014/main" id="{8BDB5794-2A14-4887-9D41-BC111615210F}"/>
                </a:ext>
              </a:extLst>
            </p:cNvPr>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1" name="Google Shape;40748;p18">
              <a:extLst>
                <a:ext uri="{FF2B5EF4-FFF2-40B4-BE49-F238E27FC236}">
                  <a16:creationId xmlns:a16="http://schemas.microsoft.com/office/drawing/2014/main" id="{453C228D-88D0-45D2-9D54-580B02A86817}"/>
                </a:ext>
              </a:extLst>
            </p:cNvPr>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2" name="Google Shape;40749;p18">
              <a:extLst>
                <a:ext uri="{FF2B5EF4-FFF2-40B4-BE49-F238E27FC236}">
                  <a16:creationId xmlns:a16="http://schemas.microsoft.com/office/drawing/2014/main" id="{EE7F8339-3B21-491A-B9A2-B59FE3C7F16A}"/>
                </a:ext>
              </a:extLst>
            </p:cNvPr>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3" name="Google Shape;40750;p18">
              <a:extLst>
                <a:ext uri="{FF2B5EF4-FFF2-40B4-BE49-F238E27FC236}">
                  <a16:creationId xmlns:a16="http://schemas.microsoft.com/office/drawing/2014/main" id="{94388F07-924C-452F-82DF-96C697E5B1F6}"/>
                </a:ext>
              </a:extLst>
            </p:cNvPr>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4" name="Google Shape;40751;p18">
              <a:extLst>
                <a:ext uri="{FF2B5EF4-FFF2-40B4-BE49-F238E27FC236}">
                  <a16:creationId xmlns:a16="http://schemas.microsoft.com/office/drawing/2014/main" id="{F412C2BD-7BE8-4429-A1D4-1CE1C16E1AFB}"/>
                </a:ext>
              </a:extLst>
            </p:cNvPr>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5" name="Google Shape;40752;p18">
              <a:extLst>
                <a:ext uri="{FF2B5EF4-FFF2-40B4-BE49-F238E27FC236}">
                  <a16:creationId xmlns:a16="http://schemas.microsoft.com/office/drawing/2014/main" id="{EA8238AF-18E6-40E0-88E8-BCD03FBFD5A4}"/>
                </a:ext>
              </a:extLst>
            </p:cNvPr>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6" name="Google Shape;40753;p18">
              <a:extLst>
                <a:ext uri="{FF2B5EF4-FFF2-40B4-BE49-F238E27FC236}">
                  <a16:creationId xmlns:a16="http://schemas.microsoft.com/office/drawing/2014/main" id="{50B09F05-48F4-467A-8E6C-30066202556A}"/>
                </a:ext>
              </a:extLst>
            </p:cNvPr>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7" name="Google Shape;40754;p18">
              <a:extLst>
                <a:ext uri="{FF2B5EF4-FFF2-40B4-BE49-F238E27FC236}">
                  <a16:creationId xmlns:a16="http://schemas.microsoft.com/office/drawing/2014/main" id="{76C92360-0F8F-4020-B44B-C90488ADCC98}"/>
                </a:ext>
              </a:extLst>
            </p:cNvPr>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8" name="Google Shape;40755;p18">
              <a:extLst>
                <a:ext uri="{FF2B5EF4-FFF2-40B4-BE49-F238E27FC236}">
                  <a16:creationId xmlns:a16="http://schemas.microsoft.com/office/drawing/2014/main" id="{AB186576-D63F-4406-9656-8EFF27FC8BFF}"/>
                </a:ext>
              </a:extLst>
            </p:cNvPr>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9" name="Google Shape;40756;p18">
              <a:extLst>
                <a:ext uri="{FF2B5EF4-FFF2-40B4-BE49-F238E27FC236}">
                  <a16:creationId xmlns:a16="http://schemas.microsoft.com/office/drawing/2014/main" id="{1207D247-ADE9-499D-B6BA-FA5E4A7B77D1}"/>
                </a:ext>
              </a:extLst>
            </p:cNvPr>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0" name="Google Shape;40757;p18">
              <a:extLst>
                <a:ext uri="{FF2B5EF4-FFF2-40B4-BE49-F238E27FC236}">
                  <a16:creationId xmlns:a16="http://schemas.microsoft.com/office/drawing/2014/main" id="{2C16D402-C59A-4127-84E6-1D9D46B4B2F1}"/>
                </a:ext>
              </a:extLst>
            </p:cNvPr>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1" name="Google Shape;40758;p18">
              <a:extLst>
                <a:ext uri="{FF2B5EF4-FFF2-40B4-BE49-F238E27FC236}">
                  <a16:creationId xmlns:a16="http://schemas.microsoft.com/office/drawing/2014/main" id="{F329D4B8-1498-46A8-B9C3-2CE9672F6504}"/>
                </a:ext>
              </a:extLst>
            </p:cNvPr>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2" name="Google Shape;40759;p18">
              <a:extLst>
                <a:ext uri="{FF2B5EF4-FFF2-40B4-BE49-F238E27FC236}">
                  <a16:creationId xmlns:a16="http://schemas.microsoft.com/office/drawing/2014/main" id="{C3A9507F-FAAC-489F-BC2F-2ACD9FF19D14}"/>
                </a:ext>
              </a:extLst>
            </p:cNvPr>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3" name="Google Shape;40760;p18">
              <a:extLst>
                <a:ext uri="{FF2B5EF4-FFF2-40B4-BE49-F238E27FC236}">
                  <a16:creationId xmlns:a16="http://schemas.microsoft.com/office/drawing/2014/main" id="{8459E644-82A4-4696-83A9-D189570A87CC}"/>
                </a:ext>
              </a:extLst>
            </p:cNvPr>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4" name="Google Shape;40761;p18">
              <a:extLst>
                <a:ext uri="{FF2B5EF4-FFF2-40B4-BE49-F238E27FC236}">
                  <a16:creationId xmlns:a16="http://schemas.microsoft.com/office/drawing/2014/main" id="{4E4818C7-B2A2-4307-9E36-1C5ECA26D668}"/>
                </a:ext>
              </a:extLst>
            </p:cNvPr>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5" name="Google Shape;40762;p18">
              <a:extLst>
                <a:ext uri="{FF2B5EF4-FFF2-40B4-BE49-F238E27FC236}">
                  <a16:creationId xmlns:a16="http://schemas.microsoft.com/office/drawing/2014/main" id="{E9944218-85CC-4050-8B9F-672FA06AC597}"/>
                </a:ext>
              </a:extLst>
            </p:cNvPr>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6" name="Google Shape;40763;p18">
              <a:extLst>
                <a:ext uri="{FF2B5EF4-FFF2-40B4-BE49-F238E27FC236}">
                  <a16:creationId xmlns:a16="http://schemas.microsoft.com/office/drawing/2014/main" id="{482C8FC8-EB32-45DD-BB30-DB7711890E8B}"/>
                </a:ext>
              </a:extLst>
            </p:cNvPr>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7" name="Google Shape;40764;p18">
              <a:extLst>
                <a:ext uri="{FF2B5EF4-FFF2-40B4-BE49-F238E27FC236}">
                  <a16:creationId xmlns:a16="http://schemas.microsoft.com/office/drawing/2014/main" id="{26D25E6A-80CA-426E-B1CE-955E02711954}"/>
                </a:ext>
              </a:extLst>
            </p:cNvPr>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8" name="Google Shape;40765;p18">
              <a:extLst>
                <a:ext uri="{FF2B5EF4-FFF2-40B4-BE49-F238E27FC236}">
                  <a16:creationId xmlns:a16="http://schemas.microsoft.com/office/drawing/2014/main" id="{94CC4082-CA1F-4EB7-82B7-6B96A306A82F}"/>
                </a:ext>
              </a:extLst>
            </p:cNvPr>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9" name="Google Shape;40766;p18">
              <a:extLst>
                <a:ext uri="{FF2B5EF4-FFF2-40B4-BE49-F238E27FC236}">
                  <a16:creationId xmlns:a16="http://schemas.microsoft.com/office/drawing/2014/main" id="{5110C752-C4A6-459C-B155-325D3F1B3706}"/>
                </a:ext>
              </a:extLst>
            </p:cNvPr>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0" name="Google Shape;40767;p18">
              <a:extLst>
                <a:ext uri="{FF2B5EF4-FFF2-40B4-BE49-F238E27FC236}">
                  <a16:creationId xmlns:a16="http://schemas.microsoft.com/office/drawing/2014/main" id="{4C5D8C62-8B50-4BDF-9AD0-A192E8A3FDE3}"/>
                </a:ext>
              </a:extLst>
            </p:cNvPr>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1" name="Google Shape;40768;p18">
              <a:extLst>
                <a:ext uri="{FF2B5EF4-FFF2-40B4-BE49-F238E27FC236}">
                  <a16:creationId xmlns:a16="http://schemas.microsoft.com/office/drawing/2014/main" id="{1064F642-98CB-4D90-BC70-BA8458A7C7FF}"/>
                </a:ext>
              </a:extLst>
            </p:cNvPr>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2" name="Google Shape;40769;p18">
              <a:extLst>
                <a:ext uri="{FF2B5EF4-FFF2-40B4-BE49-F238E27FC236}">
                  <a16:creationId xmlns:a16="http://schemas.microsoft.com/office/drawing/2014/main" id="{6B2C8046-B0D7-4CE3-82C5-F295C7464F9C}"/>
                </a:ext>
              </a:extLst>
            </p:cNvPr>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3" name="Google Shape;40770;p18">
              <a:extLst>
                <a:ext uri="{FF2B5EF4-FFF2-40B4-BE49-F238E27FC236}">
                  <a16:creationId xmlns:a16="http://schemas.microsoft.com/office/drawing/2014/main" id="{97078816-F81C-4267-984E-818A5DA1A581}"/>
                </a:ext>
              </a:extLst>
            </p:cNvPr>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4" name="Google Shape;40771;p18">
              <a:extLst>
                <a:ext uri="{FF2B5EF4-FFF2-40B4-BE49-F238E27FC236}">
                  <a16:creationId xmlns:a16="http://schemas.microsoft.com/office/drawing/2014/main" id="{077541D2-2D3A-473F-94F1-6D23F5EDA8D6}"/>
                </a:ext>
              </a:extLst>
            </p:cNvPr>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5" name="Google Shape;40772;p18">
              <a:extLst>
                <a:ext uri="{FF2B5EF4-FFF2-40B4-BE49-F238E27FC236}">
                  <a16:creationId xmlns:a16="http://schemas.microsoft.com/office/drawing/2014/main" id="{D40A8311-3EA3-432F-B1FE-5333CF317DD4}"/>
                </a:ext>
              </a:extLst>
            </p:cNvPr>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6" name="Google Shape;40773;p18">
              <a:extLst>
                <a:ext uri="{FF2B5EF4-FFF2-40B4-BE49-F238E27FC236}">
                  <a16:creationId xmlns:a16="http://schemas.microsoft.com/office/drawing/2014/main" id="{3D97294A-85A3-43D3-A548-1F457D5F4487}"/>
                </a:ext>
              </a:extLst>
            </p:cNvPr>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7" name="Google Shape;40774;p18">
              <a:extLst>
                <a:ext uri="{FF2B5EF4-FFF2-40B4-BE49-F238E27FC236}">
                  <a16:creationId xmlns:a16="http://schemas.microsoft.com/office/drawing/2014/main" id="{EEE0AF63-0027-4D61-BA9C-F83C1D857A22}"/>
                </a:ext>
              </a:extLst>
            </p:cNvPr>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8" name="Google Shape;40775;p18">
              <a:extLst>
                <a:ext uri="{FF2B5EF4-FFF2-40B4-BE49-F238E27FC236}">
                  <a16:creationId xmlns:a16="http://schemas.microsoft.com/office/drawing/2014/main" id="{2150BE7E-4AF4-4870-9EA2-2CA425A7FDBF}"/>
                </a:ext>
              </a:extLst>
            </p:cNvPr>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9" name="Google Shape;40776;p18">
              <a:extLst>
                <a:ext uri="{FF2B5EF4-FFF2-40B4-BE49-F238E27FC236}">
                  <a16:creationId xmlns:a16="http://schemas.microsoft.com/office/drawing/2014/main" id="{786FBE0A-4340-4B2E-897A-FDFA40B53DA7}"/>
                </a:ext>
              </a:extLst>
            </p:cNvPr>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0" name="Google Shape;40777;p18">
              <a:extLst>
                <a:ext uri="{FF2B5EF4-FFF2-40B4-BE49-F238E27FC236}">
                  <a16:creationId xmlns:a16="http://schemas.microsoft.com/office/drawing/2014/main" id="{D01B905F-3EF6-4AE9-9EAA-86674A470308}"/>
                </a:ext>
              </a:extLst>
            </p:cNvPr>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1" name="Google Shape;40778;p18">
              <a:extLst>
                <a:ext uri="{FF2B5EF4-FFF2-40B4-BE49-F238E27FC236}">
                  <a16:creationId xmlns:a16="http://schemas.microsoft.com/office/drawing/2014/main" id="{10DD83D3-0566-4730-881D-F0E2B5B4BB7D}"/>
                </a:ext>
              </a:extLst>
            </p:cNvPr>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2" name="Google Shape;40779;p18">
              <a:extLst>
                <a:ext uri="{FF2B5EF4-FFF2-40B4-BE49-F238E27FC236}">
                  <a16:creationId xmlns:a16="http://schemas.microsoft.com/office/drawing/2014/main" id="{BBF83AD2-6C68-480F-8608-C1B5DEF67EFE}"/>
                </a:ext>
              </a:extLst>
            </p:cNvPr>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3" name="Google Shape;40780;p18">
              <a:extLst>
                <a:ext uri="{FF2B5EF4-FFF2-40B4-BE49-F238E27FC236}">
                  <a16:creationId xmlns:a16="http://schemas.microsoft.com/office/drawing/2014/main" id="{7E9A0716-A6DB-4298-8128-0AD1B44F9172}"/>
                </a:ext>
              </a:extLst>
            </p:cNvPr>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4" name="Google Shape;40781;p18">
              <a:extLst>
                <a:ext uri="{FF2B5EF4-FFF2-40B4-BE49-F238E27FC236}">
                  <a16:creationId xmlns:a16="http://schemas.microsoft.com/office/drawing/2014/main" id="{82F96755-850D-47CA-8314-AAB64C3C1917}"/>
                </a:ext>
              </a:extLst>
            </p:cNvPr>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5" name="Google Shape;40782;p18">
              <a:extLst>
                <a:ext uri="{FF2B5EF4-FFF2-40B4-BE49-F238E27FC236}">
                  <a16:creationId xmlns:a16="http://schemas.microsoft.com/office/drawing/2014/main" id="{FE64297F-4FDC-4E6D-9CB4-D8463446CB70}"/>
                </a:ext>
              </a:extLst>
            </p:cNvPr>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6" name="Google Shape;40783;p18">
              <a:extLst>
                <a:ext uri="{FF2B5EF4-FFF2-40B4-BE49-F238E27FC236}">
                  <a16:creationId xmlns:a16="http://schemas.microsoft.com/office/drawing/2014/main" id="{BD5FED8D-7750-4E40-BB21-40A23C65D9B1}"/>
                </a:ext>
              </a:extLst>
            </p:cNvPr>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7" name="Google Shape;40784;p18">
              <a:extLst>
                <a:ext uri="{FF2B5EF4-FFF2-40B4-BE49-F238E27FC236}">
                  <a16:creationId xmlns:a16="http://schemas.microsoft.com/office/drawing/2014/main" id="{5D413D46-50A9-4639-8DBE-7989BA7A1951}"/>
                </a:ext>
              </a:extLst>
            </p:cNvPr>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8" name="Google Shape;40785;p18">
              <a:extLst>
                <a:ext uri="{FF2B5EF4-FFF2-40B4-BE49-F238E27FC236}">
                  <a16:creationId xmlns:a16="http://schemas.microsoft.com/office/drawing/2014/main" id="{DCB24278-A6FA-4C8C-B94B-4E1A787A3D05}"/>
                </a:ext>
              </a:extLst>
            </p:cNvPr>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9" name="Google Shape;40786;p18">
              <a:extLst>
                <a:ext uri="{FF2B5EF4-FFF2-40B4-BE49-F238E27FC236}">
                  <a16:creationId xmlns:a16="http://schemas.microsoft.com/office/drawing/2014/main" id="{59613B75-30C7-4782-9E6F-85AB326DE9E7}"/>
                </a:ext>
              </a:extLst>
            </p:cNvPr>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0" name="Google Shape;40787;p18">
              <a:extLst>
                <a:ext uri="{FF2B5EF4-FFF2-40B4-BE49-F238E27FC236}">
                  <a16:creationId xmlns:a16="http://schemas.microsoft.com/office/drawing/2014/main" id="{BD12E985-404E-4C53-BCAD-6777F3C9749B}"/>
                </a:ext>
              </a:extLst>
            </p:cNvPr>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1" name="Google Shape;40788;p18">
              <a:extLst>
                <a:ext uri="{FF2B5EF4-FFF2-40B4-BE49-F238E27FC236}">
                  <a16:creationId xmlns:a16="http://schemas.microsoft.com/office/drawing/2014/main" id="{5FAE32C0-3216-4714-BADB-54294258386D}"/>
                </a:ext>
              </a:extLst>
            </p:cNvPr>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2" name="Google Shape;40789;p18">
              <a:extLst>
                <a:ext uri="{FF2B5EF4-FFF2-40B4-BE49-F238E27FC236}">
                  <a16:creationId xmlns:a16="http://schemas.microsoft.com/office/drawing/2014/main" id="{1B905C8A-55BE-4FA1-B484-68509DCE879D}"/>
                </a:ext>
              </a:extLst>
            </p:cNvPr>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3" name="Google Shape;40790;p18">
              <a:extLst>
                <a:ext uri="{FF2B5EF4-FFF2-40B4-BE49-F238E27FC236}">
                  <a16:creationId xmlns:a16="http://schemas.microsoft.com/office/drawing/2014/main" id="{7DDA2A0E-3049-4EB0-9EA6-E0F4D91388C7}"/>
                </a:ext>
              </a:extLst>
            </p:cNvPr>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4" name="Google Shape;40791;p18">
              <a:extLst>
                <a:ext uri="{FF2B5EF4-FFF2-40B4-BE49-F238E27FC236}">
                  <a16:creationId xmlns:a16="http://schemas.microsoft.com/office/drawing/2014/main" id="{00AB7C68-8943-482A-B218-03DDD37EA358}"/>
                </a:ext>
              </a:extLst>
            </p:cNvPr>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5" name="Google Shape;40792;p18">
              <a:extLst>
                <a:ext uri="{FF2B5EF4-FFF2-40B4-BE49-F238E27FC236}">
                  <a16:creationId xmlns:a16="http://schemas.microsoft.com/office/drawing/2014/main" id="{2A742DBA-8700-4411-964C-F3EFBDF216DB}"/>
                </a:ext>
              </a:extLst>
            </p:cNvPr>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6" name="Google Shape;40793;p18">
              <a:extLst>
                <a:ext uri="{FF2B5EF4-FFF2-40B4-BE49-F238E27FC236}">
                  <a16:creationId xmlns:a16="http://schemas.microsoft.com/office/drawing/2014/main" id="{E7FFA4B1-C6A6-441E-BDFC-53A9038ABB68}"/>
                </a:ext>
              </a:extLst>
            </p:cNvPr>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7" name="Google Shape;40794;p18">
              <a:extLst>
                <a:ext uri="{FF2B5EF4-FFF2-40B4-BE49-F238E27FC236}">
                  <a16:creationId xmlns:a16="http://schemas.microsoft.com/office/drawing/2014/main" id="{E2DB5AD5-45AF-4EE6-91E7-19477E5225AC}"/>
                </a:ext>
              </a:extLst>
            </p:cNvPr>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8" name="Google Shape;40795;p18">
              <a:extLst>
                <a:ext uri="{FF2B5EF4-FFF2-40B4-BE49-F238E27FC236}">
                  <a16:creationId xmlns:a16="http://schemas.microsoft.com/office/drawing/2014/main" id="{0069818C-71A5-459B-9B9B-2EE3CE8B6820}"/>
                </a:ext>
              </a:extLst>
            </p:cNvPr>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9" name="Google Shape;40796;p18">
              <a:extLst>
                <a:ext uri="{FF2B5EF4-FFF2-40B4-BE49-F238E27FC236}">
                  <a16:creationId xmlns:a16="http://schemas.microsoft.com/office/drawing/2014/main" id="{E2E87781-38C9-486D-8D32-A3554A086804}"/>
                </a:ext>
              </a:extLst>
            </p:cNvPr>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0" name="Google Shape;40797;p18">
              <a:extLst>
                <a:ext uri="{FF2B5EF4-FFF2-40B4-BE49-F238E27FC236}">
                  <a16:creationId xmlns:a16="http://schemas.microsoft.com/office/drawing/2014/main" id="{FF86062F-C8D6-4DCC-8937-1770A168261A}"/>
                </a:ext>
              </a:extLst>
            </p:cNvPr>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1" name="Google Shape;40798;p18">
              <a:extLst>
                <a:ext uri="{FF2B5EF4-FFF2-40B4-BE49-F238E27FC236}">
                  <a16:creationId xmlns:a16="http://schemas.microsoft.com/office/drawing/2014/main" id="{974D0476-78B4-46EC-8AD2-4C8FB28A4E6B}"/>
                </a:ext>
              </a:extLst>
            </p:cNvPr>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2" name="Google Shape;40799;p18">
              <a:extLst>
                <a:ext uri="{FF2B5EF4-FFF2-40B4-BE49-F238E27FC236}">
                  <a16:creationId xmlns:a16="http://schemas.microsoft.com/office/drawing/2014/main" id="{5802A4BF-A8BB-4ECA-8848-1D9717CCA7EF}"/>
                </a:ext>
              </a:extLst>
            </p:cNvPr>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3" name="Google Shape;40800;p18">
              <a:extLst>
                <a:ext uri="{FF2B5EF4-FFF2-40B4-BE49-F238E27FC236}">
                  <a16:creationId xmlns:a16="http://schemas.microsoft.com/office/drawing/2014/main" id="{AF68E912-23BC-4C94-80C6-B49CE84A7A6E}"/>
                </a:ext>
              </a:extLst>
            </p:cNvPr>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4" name="Google Shape;40801;p18">
              <a:extLst>
                <a:ext uri="{FF2B5EF4-FFF2-40B4-BE49-F238E27FC236}">
                  <a16:creationId xmlns:a16="http://schemas.microsoft.com/office/drawing/2014/main" id="{5CB72FE9-0512-44D1-8BAE-BE87F3013075}"/>
                </a:ext>
              </a:extLst>
            </p:cNvPr>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5" name="Google Shape;40802;p18">
              <a:extLst>
                <a:ext uri="{FF2B5EF4-FFF2-40B4-BE49-F238E27FC236}">
                  <a16:creationId xmlns:a16="http://schemas.microsoft.com/office/drawing/2014/main" id="{ED29BEB5-7E9D-40B5-A8AC-849C5E499458}"/>
                </a:ext>
              </a:extLst>
            </p:cNvPr>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6" name="Google Shape;40803;p18">
              <a:extLst>
                <a:ext uri="{FF2B5EF4-FFF2-40B4-BE49-F238E27FC236}">
                  <a16:creationId xmlns:a16="http://schemas.microsoft.com/office/drawing/2014/main" id="{C43C392F-4F5E-4BD8-AE87-788D27FD326D}"/>
                </a:ext>
              </a:extLst>
            </p:cNvPr>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7" name="Google Shape;40804;p18">
              <a:extLst>
                <a:ext uri="{FF2B5EF4-FFF2-40B4-BE49-F238E27FC236}">
                  <a16:creationId xmlns:a16="http://schemas.microsoft.com/office/drawing/2014/main" id="{BB24BD3A-A5D9-46BC-B63D-8868E3645E32}"/>
                </a:ext>
              </a:extLst>
            </p:cNvPr>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8" name="Google Shape;40805;p18">
              <a:extLst>
                <a:ext uri="{FF2B5EF4-FFF2-40B4-BE49-F238E27FC236}">
                  <a16:creationId xmlns:a16="http://schemas.microsoft.com/office/drawing/2014/main" id="{63665235-5033-4DF8-8FD5-0A8D2B105B5D}"/>
                </a:ext>
              </a:extLst>
            </p:cNvPr>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9" name="Google Shape;40806;p18">
              <a:extLst>
                <a:ext uri="{FF2B5EF4-FFF2-40B4-BE49-F238E27FC236}">
                  <a16:creationId xmlns:a16="http://schemas.microsoft.com/office/drawing/2014/main" id="{6BEBB162-49D4-4174-928A-F2E4730A439E}"/>
                </a:ext>
              </a:extLst>
            </p:cNvPr>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0" name="Google Shape;40807;p18">
              <a:extLst>
                <a:ext uri="{FF2B5EF4-FFF2-40B4-BE49-F238E27FC236}">
                  <a16:creationId xmlns:a16="http://schemas.microsoft.com/office/drawing/2014/main" id="{A1C56386-5153-4ED2-AF5C-7D702670390B}"/>
                </a:ext>
              </a:extLst>
            </p:cNvPr>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1" name="Google Shape;40808;p18">
              <a:extLst>
                <a:ext uri="{FF2B5EF4-FFF2-40B4-BE49-F238E27FC236}">
                  <a16:creationId xmlns:a16="http://schemas.microsoft.com/office/drawing/2014/main" id="{A2C5310F-3D09-494D-934F-E0DE4397798B}"/>
                </a:ext>
              </a:extLst>
            </p:cNvPr>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2" name="Google Shape;40809;p18">
              <a:extLst>
                <a:ext uri="{FF2B5EF4-FFF2-40B4-BE49-F238E27FC236}">
                  <a16:creationId xmlns:a16="http://schemas.microsoft.com/office/drawing/2014/main" id="{CF634E02-8F74-42A8-A2EC-E34D2BC3614C}"/>
                </a:ext>
              </a:extLst>
            </p:cNvPr>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3" name="Google Shape;40810;p18">
              <a:extLst>
                <a:ext uri="{FF2B5EF4-FFF2-40B4-BE49-F238E27FC236}">
                  <a16:creationId xmlns:a16="http://schemas.microsoft.com/office/drawing/2014/main" id="{16B733FE-0DA6-40C1-9A0A-02BF77C8C412}"/>
                </a:ext>
              </a:extLst>
            </p:cNvPr>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4" name="Google Shape;40811;p18">
              <a:extLst>
                <a:ext uri="{FF2B5EF4-FFF2-40B4-BE49-F238E27FC236}">
                  <a16:creationId xmlns:a16="http://schemas.microsoft.com/office/drawing/2014/main" id="{FF9FDF46-1A5B-45DB-AEE5-5E83C1F2BFD8}"/>
                </a:ext>
              </a:extLst>
            </p:cNvPr>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5" name="Google Shape;40812;p18">
              <a:extLst>
                <a:ext uri="{FF2B5EF4-FFF2-40B4-BE49-F238E27FC236}">
                  <a16:creationId xmlns:a16="http://schemas.microsoft.com/office/drawing/2014/main" id="{A16505C3-80AC-4818-855D-AD6195378F96}"/>
                </a:ext>
              </a:extLst>
            </p:cNvPr>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6" name="Google Shape;40813;p18">
              <a:extLst>
                <a:ext uri="{FF2B5EF4-FFF2-40B4-BE49-F238E27FC236}">
                  <a16:creationId xmlns:a16="http://schemas.microsoft.com/office/drawing/2014/main" id="{5176532A-F524-4564-811E-E4434A535187}"/>
                </a:ext>
              </a:extLst>
            </p:cNvPr>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7" name="Google Shape;40814;p18">
              <a:extLst>
                <a:ext uri="{FF2B5EF4-FFF2-40B4-BE49-F238E27FC236}">
                  <a16:creationId xmlns:a16="http://schemas.microsoft.com/office/drawing/2014/main" id="{4087CF7B-BA6B-4900-8576-2FD66200904D}"/>
                </a:ext>
              </a:extLst>
            </p:cNvPr>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8" name="Google Shape;40815;p18">
              <a:extLst>
                <a:ext uri="{FF2B5EF4-FFF2-40B4-BE49-F238E27FC236}">
                  <a16:creationId xmlns:a16="http://schemas.microsoft.com/office/drawing/2014/main" id="{4491B78D-54FD-4F0C-9335-31AC6CA9347E}"/>
                </a:ext>
              </a:extLst>
            </p:cNvPr>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9" name="Google Shape;40816;p18">
              <a:extLst>
                <a:ext uri="{FF2B5EF4-FFF2-40B4-BE49-F238E27FC236}">
                  <a16:creationId xmlns:a16="http://schemas.microsoft.com/office/drawing/2014/main" id="{0DBDCD8A-4432-45C9-B131-3A24A922182C}"/>
                </a:ext>
              </a:extLst>
            </p:cNvPr>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0" name="Google Shape;40817;p18">
              <a:extLst>
                <a:ext uri="{FF2B5EF4-FFF2-40B4-BE49-F238E27FC236}">
                  <a16:creationId xmlns:a16="http://schemas.microsoft.com/office/drawing/2014/main" id="{487B0C98-C013-4FBC-996C-5C7CF023D231}"/>
                </a:ext>
              </a:extLst>
            </p:cNvPr>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1" name="Google Shape;40818;p18">
              <a:extLst>
                <a:ext uri="{FF2B5EF4-FFF2-40B4-BE49-F238E27FC236}">
                  <a16:creationId xmlns:a16="http://schemas.microsoft.com/office/drawing/2014/main" id="{ACACE4C0-F092-4B8E-BFAC-AB2906034588}"/>
                </a:ext>
              </a:extLst>
            </p:cNvPr>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2" name="Google Shape;40819;p18">
              <a:extLst>
                <a:ext uri="{FF2B5EF4-FFF2-40B4-BE49-F238E27FC236}">
                  <a16:creationId xmlns:a16="http://schemas.microsoft.com/office/drawing/2014/main" id="{DCD0EB90-01FC-445E-99AC-FA6DAF547805}"/>
                </a:ext>
              </a:extLst>
            </p:cNvPr>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3" name="Google Shape;40820;p18">
              <a:extLst>
                <a:ext uri="{FF2B5EF4-FFF2-40B4-BE49-F238E27FC236}">
                  <a16:creationId xmlns:a16="http://schemas.microsoft.com/office/drawing/2014/main" id="{208D565A-4F75-4CCE-850C-43C10A4C8214}"/>
                </a:ext>
              </a:extLst>
            </p:cNvPr>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4" name="Google Shape;40821;p18">
              <a:extLst>
                <a:ext uri="{FF2B5EF4-FFF2-40B4-BE49-F238E27FC236}">
                  <a16:creationId xmlns:a16="http://schemas.microsoft.com/office/drawing/2014/main" id="{C59D9D5A-1C9D-4A9B-970F-72FF50BE869F}"/>
                </a:ext>
              </a:extLst>
            </p:cNvPr>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5" name="Google Shape;40822;p18">
              <a:extLst>
                <a:ext uri="{FF2B5EF4-FFF2-40B4-BE49-F238E27FC236}">
                  <a16:creationId xmlns:a16="http://schemas.microsoft.com/office/drawing/2014/main" id="{FF615603-993D-4CFF-A19A-5CA02DE1C406}"/>
                </a:ext>
              </a:extLst>
            </p:cNvPr>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6" name="Google Shape;40823;p18">
              <a:extLst>
                <a:ext uri="{FF2B5EF4-FFF2-40B4-BE49-F238E27FC236}">
                  <a16:creationId xmlns:a16="http://schemas.microsoft.com/office/drawing/2014/main" id="{9B6BE7D5-6C13-4B4F-9F13-C37314863618}"/>
                </a:ext>
              </a:extLst>
            </p:cNvPr>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7" name="Google Shape;40824;p18">
              <a:extLst>
                <a:ext uri="{FF2B5EF4-FFF2-40B4-BE49-F238E27FC236}">
                  <a16:creationId xmlns:a16="http://schemas.microsoft.com/office/drawing/2014/main" id="{9209E52E-A7E5-4623-A46C-E7124A965235}"/>
                </a:ext>
              </a:extLst>
            </p:cNvPr>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8" name="Google Shape;40825;p18">
              <a:extLst>
                <a:ext uri="{FF2B5EF4-FFF2-40B4-BE49-F238E27FC236}">
                  <a16:creationId xmlns:a16="http://schemas.microsoft.com/office/drawing/2014/main" id="{04AD977E-21A7-4AE7-AD0D-4D2089548BB6}"/>
                </a:ext>
              </a:extLst>
            </p:cNvPr>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9" name="Google Shape;40826;p18">
              <a:extLst>
                <a:ext uri="{FF2B5EF4-FFF2-40B4-BE49-F238E27FC236}">
                  <a16:creationId xmlns:a16="http://schemas.microsoft.com/office/drawing/2014/main" id="{8B82E2F7-9A16-4ACF-BEC1-BF7FFBA48202}"/>
                </a:ext>
              </a:extLst>
            </p:cNvPr>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0" name="Google Shape;40827;p18">
              <a:extLst>
                <a:ext uri="{FF2B5EF4-FFF2-40B4-BE49-F238E27FC236}">
                  <a16:creationId xmlns:a16="http://schemas.microsoft.com/office/drawing/2014/main" id="{95CC8004-306D-4067-8F7C-B8D6B87043D2}"/>
                </a:ext>
              </a:extLst>
            </p:cNvPr>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1" name="Google Shape;40828;p18">
              <a:extLst>
                <a:ext uri="{FF2B5EF4-FFF2-40B4-BE49-F238E27FC236}">
                  <a16:creationId xmlns:a16="http://schemas.microsoft.com/office/drawing/2014/main" id="{633FB17F-73CF-41E7-85A9-A81D6E092F02}"/>
                </a:ext>
              </a:extLst>
            </p:cNvPr>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2" name="Google Shape;40829;p18">
              <a:extLst>
                <a:ext uri="{FF2B5EF4-FFF2-40B4-BE49-F238E27FC236}">
                  <a16:creationId xmlns:a16="http://schemas.microsoft.com/office/drawing/2014/main" id="{8F3B2E38-BBCD-4753-BF29-DC86F64BC99D}"/>
                </a:ext>
              </a:extLst>
            </p:cNvPr>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3" name="Google Shape;40830;p18">
              <a:extLst>
                <a:ext uri="{FF2B5EF4-FFF2-40B4-BE49-F238E27FC236}">
                  <a16:creationId xmlns:a16="http://schemas.microsoft.com/office/drawing/2014/main" id="{613B5686-5B1A-45B9-B68F-1D1289B52F00}"/>
                </a:ext>
              </a:extLst>
            </p:cNvPr>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4" name="Google Shape;40831;p18">
              <a:extLst>
                <a:ext uri="{FF2B5EF4-FFF2-40B4-BE49-F238E27FC236}">
                  <a16:creationId xmlns:a16="http://schemas.microsoft.com/office/drawing/2014/main" id="{41817720-393B-490E-8A6A-7F854864EE84}"/>
                </a:ext>
              </a:extLst>
            </p:cNvPr>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5" name="Google Shape;40832;p18">
              <a:extLst>
                <a:ext uri="{FF2B5EF4-FFF2-40B4-BE49-F238E27FC236}">
                  <a16:creationId xmlns:a16="http://schemas.microsoft.com/office/drawing/2014/main" id="{7B66BF3B-D88E-4651-82BE-111B9A00EE6A}"/>
                </a:ext>
              </a:extLst>
            </p:cNvPr>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6" name="Google Shape;40833;p18">
              <a:extLst>
                <a:ext uri="{FF2B5EF4-FFF2-40B4-BE49-F238E27FC236}">
                  <a16:creationId xmlns:a16="http://schemas.microsoft.com/office/drawing/2014/main" id="{14247B62-BF7A-4CF0-8084-8AD705068C25}"/>
                </a:ext>
              </a:extLst>
            </p:cNvPr>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7" name="Google Shape;40834;p18">
              <a:extLst>
                <a:ext uri="{FF2B5EF4-FFF2-40B4-BE49-F238E27FC236}">
                  <a16:creationId xmlns:a16="http://schemas.microsoft.com/office/drawing/2014/main" id="{8AF5D3B5-2F39-4B9C-BFE5-ED8D628E860F}"/>
                </a:ext>
              </a:extLst>
            </p:cNvPr>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8" name="Google Shape;40835;p18">
              <a:extLst>
                <a:ext uri="{FF2B5EF4-FFF2-40B4-BE49-F238E27FC236}">
                  <a16:creationId xmlns:a16="http://schemas.microsoft.com/office/drawing/2014/main" id="{3E720EA2-595D-4207-82AB-1676F0725145}"/>
                </a:ext>
              </a:extLst>
            </p:cNvPr>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9" name="Google Shape;40836;p18">
              <a:extLst>
                <a:ext uri="{FF2B5EF4-FFF2-40B4-BE49-F238E27FC236}">
                  <a16:creationId xmlns:a16="http://schemas.microsoft.com/office/drawing/2014/main" id="{75B57645-3D58-4701-82DD-85419FD18F63}"/>
                </a:ext>
              </a:extLst>
            </p:cNvPr>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0" name="Google Shape;40837;p18">
              <a:extLst>
                <a:ext uri="{FF2B5EF4-FFF2-40B4-BE49-F238E27FC236}">
                  <a16:creationId xmlns:a16="http://schemas.microsoft.com/office/drawing/2014/main" id="{195227F4-D48F-4FC9-BC6C-0553CAF20DDD}"/>
                </a:ext>
              </a:extLst>
            </p:cNvPr>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1" name="Google Shape;40838;p18">
              <a:extLst>
                <a:ext uri="{FF2B5EF4-FFF2-40B4-BE49-F238E27FC236}">
                  <a16:creationId xmlns:a16="http://schemas.microsoft.com/office/drawing/2014/main" id="{6992C552-A837-4C88-B384-683BF6E5DF27}"/>
                </a:ext>
              </a:extLst>
            </p:cNvPr>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2" name="Google Shape;40839;p18">
              <a:extLst>
                <a:ext uri="{FF2B5EF4-FFF2-40B4-BE49-F238E27FC236}">
                  <a16:creationId xmlns:a16="http://schemas.microsoft.com/office/drawing/2014/main" id="{5B191053-793A-4D4E-B449-4A07D7CA49CD}"/>
                </a:ext>
              </a:extLst>
            </p:cNvPr>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3" name="Google Shape;40840;p18">
              <a:extLst>
                <a:ext uri="{FF2B5EF4-FFF2-40B4-BE49-F238E27FC236}">
                  <a16:creationId xmlns:a16="http://schemas.microsoft.com/office/drawing/2014/main" id="{B8513FBA-CE29-49F7-B522-BA62FAF6D83C}"/>
                </a:ext>
              </a:extLst>
            </p:cNvPr>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4" name="Google Shape;40841;p18">
              <a:extLst>
                <a:ext uri="{FF2B5EF4-FFF2-40B4-BE49-F238E27FC236}">
                  <a16:creationId xmlns:a16="http://schemas.microsoft.com/office/drawing/2014/main" id="{9FAC722A-0E3A-4DC5-9118-C528F9126827}"/>
                </a:ext>
              </a:extLst>
            </p:cNvPr>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5" name="Google Shape;40842;p18">
              <a:extLst>
                <a:ext uri="{FF2B5EF4-FFF2-40B4-BE49-F238E27FC236}">
                  <a16:creationId xmlns:a16="http://schemas.microsoft.com/office/drawing/2014/main" id="{E951D4AD-F1A9-42DF-9AA4-747B429E53F1}"/>
                </a:ext>
              </a:extLst>
            </p:cNvPr>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6" name="Google Shape;40843;p18">
              <a:extLst>
                <a:ext uri="{FF2B5EF4-FFF2-40B4-BE49-F238E27FC236}">
                  <a16:creationId xmlns:a16="http://schemas.microsoft.com/office/drawing/2014/main" id="{93FC595A-1573-4BC9-B3AE-90953B6234AB}"/>
                </a:ext>
              </a:extLst>
            </p:cNvPr>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7" name="Google Shape;40844;p18">
              <a:extLst>
                <a:ext uri="{FF2B5EF4-FFF2-40B4-BE49-F238E27FC236}">
                  <a16:creationId xmlns:a16="http://schemas.microsoft.com/office/drawing/2014/main" id="{AE44AB17-6411-4B3B-B974-45B7DC9FA201}"/>
                </a:ext>
              </a:extLst>
            </p:cNvPr>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8" name="Google Shape;40845;p18">
              <a:extLst>
                <a:ext uri="{FF2B5EF4-FFF2-40B4-BE49-F238E27FC236}">
                  <a16:creationId xmlns:a16="http://schemas.microsoft.com/office/drawing/2014/main" id="{B50C2F86-D0F5-4AE1-A205-DB07D56AB996}"/>
                </a:ext>
              </a:extLst>
            </p:cNvPr>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9" name="Google Shape;40846;p18">
              <a:extLst>
                <a:ext uri="{FF2B5EF4-FFF2-40B4-BE49-F238E27FC236}">
                  <a16:creationId xmlns:a16="http://schemas.microsoft.com/office/drawing/2014/main" id="{3380B6D2-9FED-471A-A2A0-A5035B9E9884}"/>
                </a:ext>
              </a:extLst>
            </p:cNvPr>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0" name="Google Shape;40847;p18">
              <a:extLst>
                <a:ext uri="{FF2B5EF4-FFF2-40B4-BE49-F238E27FC236}">
                  <a16:creationId xmlns:a16="http://schemas.microsoft.com/office/drawing/2014/main" id="{1B541B88-C3E4-4535-829F-A4290C971448}"/>
                </a:ext>
              </a:extLst>
            </p:cNvPr>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1" name="Google Shape;40848;p18">
              <a:extLst>
                <a:ext uri="{FF2B5EF4-FFF2-40B4-BE49-F238E27FC236}">
                  <a16:creationId xmlns:a16="http://schemas.microsoft.com/office/drawing/2014/main" id="{A5404DE7-DF32-4DE7-A20F-801BBE4A42B7}"/>
                </a:ext>
              </a:extLst>
            </p:cNvPr>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2" name="Google Shape;40849;p18">
              <a:extLst>
                <a:ext uri="{FF2B5EF4-FFF2-40B4-BE49-F238E27FC236}">
                  <a16:creationId xmlns:a16="http://schemas.microsoft.com/office/drawing/2014/main" id="{5DF11ADA-8164-4825-AEDE-7D20B5007128}"/>
                </a:ext>
              </a:extLst>
            </p:cNvPr>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3" name="Google Shape;40850;p18">
              <a:extLst>
                <a:ext uri="{FF2B5EF4-FFF2-40B4-BE49-F238E27FC236}">
                  <a16:creationId xmlns:a16="http://schemas.microsoft.com/office/drawing/2014/main" id="{8AC10EA3-C1DC-4142-9DE4-A50935B31282}"/>
                </a:ext>
              </a:extLst>
            </p:cNvPr>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4" name="Google Shape;40851;p18">
              <a:extLst>
                <a:ext uri="{FF2B5EF4-FFF2-40B4-BE49-F238E27FC236}">
                  <a16:creationId xmlns:a16="http://schemas.microsoft.com/office/drawing/2014/main" id="{9217FF83-6501-4670-BB5D-FB5C1A9AA97E}"/>
                </a:ext>
              </a:extLst>
            </p:cNvPr>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5" name="Google Shape;40852;p18">
              <a:extLst>
                <a:ext uri="{FF2B5EF4-FFF2-40B4-BE49-F238E27FC236}">
                  <a16:creationId xmlns:a16="http://schemas.microsoft.com/office/drawing/2014/main" id="{F0B1019A-EA6A-4629-92C8-65A11E8EF229}"/>
                </a:ext>
              </a:extLst>
            </p:cNvPr>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6" name="Google Shape;40853;p18">
              <a:extLst>
                <a:ext uri="{FF2B5EF4-FFF2-40B4-BE49-F238E27FC236}">
                  <a16:creationId xmlns:a16="http://schemas.microsoft.com/office/drawing/2014/main" id="{5288BA40-8C0E-4004-9B5C-DA698524CFC3}"/>
                </a:ext>
              </a:extLst>
            </p:cNvPr>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7" name="Google Shape;40854;p18">
              <a:extLst>
                <a:ext uri="{FF2B5EF4-FFF2-40B4-BE49-F238E27FC236}">
                  <a16:creationId xmlns:a16="http://schemas.microsoft.com/office/drawing/2014/main" id="{DFB81698-D719-478C-8B95-68DBCECA4EA5}"/>
                </a:ext>
              </a:extLst>
            </p:cNvPr>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8" name="Google Shape;40855;p18">
              <a:extLst>
                <a:ext uri="{FF2B5EF4-FFF2-40B4-BE49-F238E27FC236}">
                  <a16:creationId xmlns:a16="http://schemas.microsoft.com/office/drawing/2014/main" id="{2D202543-395C-4E47-8D53-50915DF67A43}"/>
                </a:ext>
              </a:extLst>
            </p:cNvPr>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9" name="Google Shape;40856;p18">
              <a:extLst>
                <a:ext uri="{FF2B5EF4-FFF2-40B4-BE49-F238E27FC236}">
                  <a16:creationId xmlns:a16="http://schemas.microsoft.com/office/drawing/2014/main" id="{4A43015B-60BF-4CDD-9F8A-5411BC288BC3}"/>
                </a:ext>
              </a:extLst>
            </p:cNvPr>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0" name="Google Shape;40857;p18">
              <a:extLst>
                <a:ext uri="{FF2B5EF4-FFF2-40B4-BE49-F238E27FC236}">
                  <a16:creationId xmlns:a16="http://schemas.microsoft.com/office/drawing/2014/main" id="{434C0A89-CDCD-4497-AE3F-0CBF42A1419B}"/>
                </a:ext>
              </a:extLst>
            </p:cNvPr>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1" name="Google Shape;40858;p18">
              <a:extLst>
                <a:ext uri="{FF2B5EF4-FFF2-40B4-BE49-F238E27FC236}">
                  <a16:creationId xmlns:a16="http://schemas.microsoft.com/office/drawing/2014/main" id="{064E6FD8-0F0D-4FE2-B65D-DD6FDD3F8290}"/>
                </a:ext>
              </a:extLst>
            </p:cNvPr>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2" name="Google Shape;40859;p18">
              <a:extLst>
                <a:ext uri="{FF2B5EF4-FFF2-40B4-BE49-F238E27FC236}">
                  <a16:creationId xmlns:a16="http://schemas.microsoft.com/office/drawing/2014/main" id="{F3722AB0-D9A8-4CCA-B039-A70EC00F4BD1}"/>
                </a:ext>
              </a:extLst>
            </p:cNvPr>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3" name="Google Shape;40860;p18">
              <a:extLst>
                <a:ext uri="{FF2B5EF4-FFF2-40B4-BE49-F238E27FC236}">
                  <a16:creationId xmlns:a16="http://schemas.microsoft.com/office/drawing/2014/main" id="{A50569F1-E82E-4335-811D-4E38F9493CF9}"/>
                </a:ext>
              </a:extLst>
            </p:cNvPr>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4" name="Google Shape;40861;p18">
              <a:extLst>
                <a:ext uri="{FF2B5EF4-FFF2-40B4-BE49-F238E27FC236}">
                  <a16:creationId xmlns:a16="http://schemas.microsoft.com/office/drawing/2014/main" id="{0C01CC59-44FF-48DB-8571-FFB0679C0723}"/>
                </a:ext>
              </a:extLst>
            </p:cNvPr>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5" name="Google Shape;40862;p18">
              <a:extLst>
                <a:ext uri="{FF2B5EF4-FFF2-40B4-BE49-F238E27FC236}">
                  <a16:creationId xmlns:a16="http://schemas.microsoft.com/office/drawing/2014/main" id="{2459B045-652F-431B-A30F-073BB9807834}"/>
                </a:ext>
              </a:extLst>
            </p:cNvPr>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6" name="Google Shape;40863;p18">
              <a:extLst>
                <a:ext uri="{FF2B5EF4-FFF2-40B4-BE49-F238E27FC236}">
                  <a16:creationId xmlns:a16="http://schemas.microsoft.com/office/drawing/2014/main" id="{8B3A1274-B6B1-49CA-8099-04A4D7A8231F}"/>
                </a:ext>
              </a:extLst>
            </p:cNvPr>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7" name="Google Shape;40864;p18">
              <a:extLst>
                <a:ext uri="{FF2B5EF4-FFF2-40B4-BE49-F238E27FC236}">
                  <a16:creationId xmlns:a16="http://schemas.microsoft.com/office/drawing/2014/main" id="{F26F15DE-F069-44F0-A775-199D7D8EDBA3}"/>
                </a:ext>
              </a:extLst>
            </p:cNvPr>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8" name="Google Shape;40865;p18">
              <a:extLst>
                <a:ext uri="{FF2B5EF4-FFF2-40B4-BE49-F238E27FC236}">
                  <a16:creationId xmlns:a16="http://schemas.microsoft.com/office/drawing/2014/main" id="{241C0F42-F6FD-4AE5-BABC-B6979B6F7F12}"/>
                </a:ext>
              </a:extLst>
            </p:cNvPr>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9" name="Google Shape;40866;p18">
              <a:extLst>
                <a:ext uri="{FF2B5EF4-FFF2-40B4-BE49-F238E27FC236}">
                  <a16:creationId xmlns:a16="http://schemas.microsoft.com/office/drawing/2014/main" id="{2E63B79F-FB92-4F26-BFA1-01F48FE431F1}"/>
                </a:ext>
              </a:extLst>
            </p:cNvPr>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0" name="Google Shape;40867;p18">
              <a:extLst>
                <a:ext uri="{FF2B5EF4-FFF2-40B4-BE49-F238E27FC236}">
                  <a16:creationId xmlns:a16="http://schemas.microsoft.com/office/drawing/2014/main" id="{2F0ACC93-5AD0-46B5-8B97-43028EE0A322}"/>
                </a:ext>
              </a:extLst>
            </p:cNvPr>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1" name="Google Shape;40868;p18">
              <a:extLst>
                <a:ext uri="{FF2B5EF4-FFF2-40B4-BE49-F238E27FC236}">
                  <a16:creationId xmlns:a16="http://schemas.microsoft.com/office/drawing/2014/main" id="{E8EBBD96-CD36-438D-9D38-D45817105DD9}"/>
                </a:ext>
              </a:extLst>
            </p:cNvPr>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2" name="Google Shape;40869;p18">
              <a:extLst>
                <a:ext uri="{FF2B5EF4-FFF2-40B4-BE49-F238E27FC236}">
                  <a16:creationId xmlns:a16="http://schemas.microsoft.com/office/drawing/2014/main" id="{69ECC05B-879A-4D78-B85A-5E47CD631AEC}"/>
                </a:ext>
              </a:extLst>
            </p:cNvPr>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3" name="Google Shape;40870;p18">
              <a:extLst>
                <a:ext uri="{FF2B5EF4-FFF2-40B4-BE49-F238E27FC236}">
                  <a16:creationId xmlns:a16="http://schemas.microsoft.com/office/drawing/2014/main" id="{9D5B21BF-2BCF-4F30-8389-7B114504CADE}"/>
                </a:ext>
              </a:extLst>
            </p:cNvPr>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4" name="Google Shape;40871;p18">
              <a:extLst>
                <a:ext uri="{FF2B5EF4-FFF2-40B4-BE49-F238E27FC236}">
                  <a16:creationId xmlns:a16="http://schemas.microsoft.com/office/drawing/2014/main" id="{0F0274D1-7D22-4E86-900B-AE9ACA422691}"/>
                </a:ext>
              </a:extLst>
            </p:cNvPr>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5" name="Google Shape;40872;p18">
              <a:extLst>
                <a:ext uri="{FF2B5EF4-FFF2-40B4-BE49-F238E27FC236}">
                  <a16:creationId xmlns:a16="http://schemas.microsoft.com/office/drawing/2014/main" id="{800D91E9-650E-4034-8B73-608F1FA42CAA}"/>
                </a:ext>
              </a:extLst>
            </p:cNvPr>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6" name="Google Shape;40873;p18">
              <a:extLst>
                <a:ext uri="{FF2B5EF4-FFF2-40B4-BE49-F238E27FC236}">
                  <a16:creationId xmlns:a16="http://schemas.microsoft.com/office/drawing/2014/main" id="{65F09B97-F302-45AE-94F7-E7D278164DEA}"/>
                </a:ext>
              </a:extLst>
            </p:cNvPr>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7" name="Google Shape;40874;p18">
              <a:extLst>
                <a:ext uri="{FF2B5EF4-FFF2-40B4-BE49-F238E27FC236}">
                  <a16:creationId xmlns:a16="http://schemas.microsoft.com/office/drawing/2014/main" id="{5360B873-DFDA-473E-B572-87915C14C11B}"/>
                </a:ext>
              </a:extLst>
            </p:cNvPr>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8" name="Google Shape;40875;p18">
              <a:extLst>
                <a:ext uri="{FF2B5EF4-FFF2-40B4-BE49-F238E27FC236}">
                  <a16:creationId xmlns:a16="http://schemas.microsoft.com/office/drawing/2014/main" id="{A08FA878-42A7-48A7-8C2F-4882F6D0CC07}"/>
                </a:ext>
              </a:extLst>
            </p:cNvPr>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9" name="Google Shape;40876;p18">
              <a:extLst>
                <a:ext uri="{FF2B5EF4-FFF2-40B4-BE49-F238E27FC236}">
                  <a16:creationId xmlns:a16="http://schemas.microsoft.com/office/drawing/2014/main" id="{2703A655-B71B-4521-92B4-6A7CA2D1BE93}"/>
                </a:ext>
              </a:extLst>
            </p:cNvPr>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0" name="Google Shape;40877;p18">
              <a:extLst>
                <a:ext uri="{FF2B5EF4-FFF2-40B4-BE49-F238E27FC236}">
                  <a16:creationId xmlns:a16="http://schemas.microsoft.com/office/drawing/2014/main" id="{A0FAAD2A-B3F3-4C1A-88E9-0AFCBDAA03CA}"/>
                </a:ext>
              </a:extLst>
            </p:cNvPr>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1" name="Google Shape;40878;p18">
              <a:extLst>
                <a:ext uri="{FF2B5EF4-FFF2-40B4-BE49-F238E27FC236}">
                  <a16:creationId xmlns:a16="http://schemas.microsoft.com/office/drawing/2014/main" id="{650D6928-4EBD-4234-98DD-C3711AD54BA9}"/>
                </a:ext>
              </a:extLst>
            </p:cNvPr>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2" name="Google Shape;40879;p18">
              <a:extLst>
                <a:ext uri="{FF2B5EF4-FFF2-40B4-BE49-F238E27FC236}">
                  <a16:creationId xmlns:a16="http://schemas.microsoft.com/office/drawing/2014/main" id="{804CCB15-ACB3-4124-949F-BEE19E609724}"/>
                </a:ext>
              </a:extLst>
            </p:cNvPr>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3" name="Google Shape;40880;p18">
              <a:extLst>
                <a:ext uri="{FF2B5EF4-FFF2-40B4-BE49-F238E27FC236}">
                  <a16:creationId xmlns:a16="http://schemas.microsoft.com/office/drawing/2014/main" id="{2454BC42-8558-4605-A051-C8DCEEEF2454}"/>
                </a:ext>
              </a:extLst>
            </p:cNvPr>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4" name="Google Shape;40881;p18">
              <a:extLst>
                <a:ext uri="{FF2B5EF4-FFF2-40B4-BE49-F238E27FC236}">
                  <a16:creationId xmlns:a16="http://schemas.microsoft.com/office/drawing/2014/main" id="{657EB0F0-D7FC-49D1-9AA5-4AC7DFFD7BAB}"/>
                </a:ext>
              </a:extLst>
            </p:cNvPr>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5" name="Google Shape;40882;p18">
              <a:extLst>
                <a:ext uri="{FF2B5EF4-FFF2-40B4-BE49-F238E27FC236}">
                  <a16:creationId xmlns:a16="http://schemas.microsoft.com/office/drawing/2014/main" id="{68B251A8-1458-498A-929F-916E656E44BB}"/>
                </a:ext>
              </a:extLst>
            </p:cNvPr>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6" name="Google Shape;40883;p18">
              <a:extLst>
                <a:ext uri="{FF2B5EF4-FFF2-40B4-BE49-F238E27FC236}">
                  <a16:creationId xmlns:a16="http://schemas.microsoft.com/office/drawing/2014/main" id="{CFC99595-63B9-4FFA-BF17-A15CCA942CBF}"/>
                </a:ext>
              </a:extLst>
            </p:cNvPr>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7" name="Google Shape;40884;p18">
              <a:extLst>
                <a:ext uri="{FF2B5EF4-FFF2-40B4-BE49-F238E27FC236}">
                  <a16:creationId xmlns:a16="http://schemas.microsoft.com/office/drawing/2014/main" id="{E188A810-3857-4848-AA83-9C574F80660E}"/>
                </a:ext>
              </a:extLst>
            </p:cNvPr>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8" name="Google Shape;40885;p18">
              <a:extLst>
                <a:ext uri="{FF2B5EF4-FFF2-40B4-BE49-F238E27FC236}">
                  <a16:creationId xmlns:a16="http://schemas.microsoft.com/office/drawing/2014/main" id="{28ADE2B6-0F8C-4DB7-802F-C5E4DA52C01E}"/>
                </a:ext>
              </a:extLst>
            </p:cNvPr>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9" name="Google Shape;40886;p18">
              <a:extLst>
                <a:ext uri="{FF2B5EF4-FFF2-40B4-BE49-F238E27FC236}">
                  <a16:creationId xmlns:a16="http://schemas.microsoft.com/office/drawing/2014/main" id="{19400834-F77B-4B47-A7EC-0D97D152AF7A}"/>
                </a:ext>
              </a:extLst>
            </p:cNvPr>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0" name="Google Shape;40887;p18">
              <a:extLst>
                <a:ext uri="{FF2B5EF4-FFF2-40B4-BE49-F238E27FC236}">
                  <a16:creationId xmlns:a16="http://schemas.microsoft.com/office/drawing/2014/main" id="{CAB884EA-DD65-414E-8739-C86069E759EC}"/>
                </a:ext>
              </a:extLst>
            </p:cNvPr>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1" name="Google Shape;40888;p18">
              <a:extLst>
                <a:ext uri="{FF2B5EF4-FFF2-40B4-BE49-F238E27FC236}">
                  <a16:creationId xmlns:a16="http://schemas.microsoft.com/office/drawing/2014/main" id="{3EDDD004-95C8-40B3-A88D-6CC5454A61E7}"/>
                </a:ext>
              </a:extLst>
            </p:cNvPr>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2" name="Google Shape;40889;p18">
              <a:extLst>
                <a:ext uri="{FF2B5EF4-FFF2-40B4-BE49-F238E27FC236}">
                  <a16:creationId xmlns:a16="http://schemas.microsoft.com/office/drawing/2014/main" id="{41F4F785-63E6-4A50-981E-3E6127DE2E74}"/>
                </a:ext>
              </a:extLst>
            </p:cNvPr>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3" name="Google Shape;40890;p18">
              <a:extLst>
                <a:ext uri="{FF2B5EF4-FFF2-40B4-BE49-F238E27FC236}">
                  <a16:creationId xmlns:a16="http://schemas.microsoft.com/office/drawing/2014/main" id="{15799A4C-C526-4664-94FE-308894384DA5}"/>
                </a:ext>
              </a:extLst>
            </p:cNvPr>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4" name="Google Shape;40891;p18">
              <a:extLst>
                <a:ext uri="{FF2B5EF4-FFF2-40B4-BE49-F238E27FC236}">
                  <a16:creationId xmlns:a16="http://schemas.microsoft.com/office/drawing/2014/main" id="{937258FA-6511-4BF8-8D87-C324108E799E}"/>
                </a:ext>
              </a:extLst>
            </p:cNvPr>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5" name="Google Shape;40892;p18">
              <a:extLst>
                <a:ext uri="{FF2B5EF4-FFF2-40B4-BE49-F238E27FC236}">
                  <a16:creationId xmlns:a16="http://schemas.microsoft.com/office/drawing/2014/main" id="{2E38AC54-53E0-4011-88FA-EEF86C618573}"/>
                </a:ext>
              </a:extLst>
            </p:cNvPr>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6" name="Google Shape;40893;p18">
              <a:extLst>
                <a:ext uri="{FF2B5EF4-FFF2-40B4-BE49-F238E27FC236}">
                  <a16:creationId xmlns:a16="http://schemas.microsoft.com/office/drawing/2014/main" id="{9757AFB7-C063-406D-94E4-FBDAACE76DA1}"/>
                </a:ext>
              </a:extLst>
            </p:cNvPr>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7" name="Google Shape;40894;p18">
              <a:extLst>
                <a:ext uri="{FF2B5EF4-FFF2-40B4-BE49-F238E27FC236}">
                  <a16:creationId xmlns:a16="http://schemas.microsoft.com/office/drawing/2014/main" id="{E0FB53B6-09F8-4D26-A32E-38D8F2B7FBAE}"/>
                </a:ext>
              </a:extLst>
            </p:cNvPr>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8" name="Google Shape;40895;p18">
              <a:extLst>
                <a:ext uri="{FF2B5EF4-FFF2-40B4-BE49-F238E27FC236}">
                  <a16:creationId xmlns:a16="http://schemas.microsoft.com/office/drawing/2014/main" id="{335E0A8E-816A-4592-AC3C-1E44CA25B47A}"/>
                </a:ext>
              </a:extLst>
            </p:cNvPr>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9" name="Google Shape;40896;p18">
              <a:extLst>
                <a:ext uri="{FF2B5EF4-FFF2-40B4-BE49-F238E27FC236}">
                  <a16:creationId xmlns:a16="http://schemas.microsoft.com/office/drawing/2014/main" id="{CFED0098-25E3-448E-A84F-88859E99D929}"/>
                </a:ext>
              </a:extLst>
            </p:cNvPr>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0" name="Google Shape;40897;p18">
              <a:extLst>
                <a:ext uri="{FF2B5EF4-FFF2-40B4-BE49-F238E27FC236}">
                  <a16:creationId xmlns:a16="http://schemas.microsoft.com/office/drawing/2014/main" id="{1C21017D-79A7-4B17-8015-A8F2986D674B}"/>
                </a:ext>
              </a:extLst>
            </p:cNvPr>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1" name="Google Shape;40898;p18">
              <a:extLst>
                <a:ext uri="{FF2B5EF4-FFF2-40B4-BE49-F238E27FC236}">
                  <a16:creationId xmlns:a16="http://schemas.microsoft.com/office/drawing/2014/main" id="{B72A6288-ECC4-4B5B-86D6-CB9FB7B66D49}"/>
                </a:ext>
              </a:extLst>
            </p:cNvPr>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2" name="Google Shape;40899;p18">
              <a:extLst>
                <a:ext uri="{FF2B5EF4-FFF2-40B4-BE49-F238E27FC236}">
                  <a16:creationId xmlns:a16="http://schemas.microsoft.com/office/drawing/2014/main" id="{20732F4A-4C20-44B3-8B99-0CDF521D5450}"/>
                </a:ext>
              </a:extLst>
            </p:cNvPr>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3" name="Google Shape;40900;p18">
              <a:extLst>
                <a:ext uri="{FF2B5EF4-FFF2-40B4-BE49-F238E27FC236}">
                  <a16:creationId xmlns:a16="http://schemas.microsoft.com/office/drawing/2014/main" id="{D8016913-3708-4CE2-9AC6-6FA18B713D58}"/>
                </a:ext>
              </a:extLst>
            </p:cNvPr>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4" name="Google Shape;40901;p18">
              <a:extLst>
                <a:ext uri="{FF2B5EF4-FFF2-40B4-BE49-F238E27FC236}">
                  <a16:creationId xmlns:a16="http://schemas.microsoft.com/office/drawing/2014/main" id="{5C740980-C5FE-4DC3-A8D7-ADE2A09C40D0}"/>
                </a:ext>
              </a:extLst>
            </p:cNvPr>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5" name="Google Shape;40902;p18">
              <a:extLst>
                <a:ext uri="{FF2B5EF4-FFF2-40B4-BE49-F238E27FC236}">
                  <a16:creationId xmlns:a16="http://schemas.microsoft.com/office/drawing/2014/main" id="{4521AD98-AD67-49B7-88D6-B7E25CE966D2}"/>
                </a:ext>
              </a:extLst>
            </p:cNvPr>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6" name="Google Shape;40903;p18">
              <a:extLst>
                <a:ext uri="{FF2B5EF4-FFF2-40B4-BE49-F238E27FC236}">
                  <a16:creationId xmlns:a16="http://schemas.microsoft.com/office/drawing/2014/main" id="{C781052E-023C-469F-83D1-8F6C9F8729B3}"/>
                </a:ext>
              </a:extLst>
            </p:cNvPr>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7" name="Google Shape;40904;p18">
              <a:extLst>
                <a:ext uri="{FF2B5EF4-FFF2-40B4-BE49-F238E27FC236}">
                  <a16:creationId xmlns:a16="http://schemas.microsoft.com/office/drawing/2014/main" id="{9DD48D27-B200-4F58-913C-5519322E4D67}"/>
                </a:ext>
              </a:extLst>
            </p:cNvPr>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8" name="Google Shape;40905;p18">
              <a:extLst>
                <a:ext uri="{FF2B5EF4-FFF2-40B4-BE49-F238E27FC236}">
                  <a16:creationId xmlns:a16="http://schemas.microsoft.com/office/drawing/2014/main" id="{3BD40ABF-8701-4AD9-B967-3C756507EFC9}"/>
                </a:ext>
              </a:extLst>
            </p:cNvPr>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9" name="Google Shape;40906;p18">
              <a:extLst>
                <a:ext uri="{FF2B5EF4-FFF2-40B4-BE49-F238E27FC236}">
                  <a16:creationId xmlns:a16="http://schemas.microsoft.com/office/drawing/2014/main" id="{89B9CC22-2135-4644-8DE3-0EC4D400D25E}"/>
                </a:ext>
              </a:extLst>
            </p:cNvPr>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0" name="Google Shape;40907;p18">
              <a:extLst>
                <a:ext uri="{FF2B5EF4-FFF2-40B4-BE49-F238E27FC236}">
                  <a16:creationId xmlns:a16="http://schemas.microsoft.com/office/drawing/2014/main" id="{BE261E3B-63B4-4E9D-BF41-85085B0B5B97}"/>
                </a:ext>
              </a:extLst>
            </p:cNvPr>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1" name="Google Shape;40908;p18">
              <a:extLst>
                <a:ext uri="{FF2B5EF4-FFF2-40B4-BE49-F238E27FC236}">
                  <a16:creationId xmlns:a16="http://schemas.microsoft.com/office/drawing/2014/main" id="{89160EB2-65DA-41C2-8B89-772B62C992D0}"/>
                </a:ext>
              </a:extLst>
            </p:cNvPr>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2" name="Google Shape;40909;p18">
              <a:extLst>
                <a:ext uri="{FF2B5EF4-FFF2-40B4-BE49-F238E27FC236}">
                  <a16:creationId xmlns:a16="http://schemas.microsoft.com/office/drawing/2014/main" id="{60027B39-1B69-4002-8FA6-CC46E4A61F50}"/>
                </a:ext>
              </a:extLst>
            </p:cNvPr>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3" name="Google Shape;40910;p18">
              <a:extLst>
                <a:ext uri="{FF2B5EF4-FFF2-40B4-BE49-F238E27FC236}">
                  <a16:creationId xmlns:a16="http://schemas.microsoft.com/office/drawing/2014/main" id="{D7C4271B-7E8E-42DC-B34D-F1FB4874B47F}"/>
                </a:ext>
              </a:extLst>
            </p:cNvPr>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4" name="Google Shape;40911;p18">
              <a:extLst>
                <a:ext uri="{FF2B5EF4-FFF2-40B4-BE49-F238E27FC236}">
                  <a16:creationId xmlns:a16="http://schemas.microsoft.com/office/drawing/2014/main" id="{5E122FE8-4813-40FE-A732-A04F298658B1}"/>
                </a:ext>
              </a:extLst>
            </p:cNvPr>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5" name="Google Shape;40912;p18">
              <a:extLst>
                <a:ext uri="{FF2B5EF4-FFF2-40B4-BE49-F238E27FC236}">
                  <a16:creationId xmlns:a16="http://schemas.microsoft.com/office/drawing/2014/main" id="{18B225D4-E1D2-4AAD-937F-A5A77D97A8B9}"/>
                </a:ext>
              </a:extLst>
            </p:cNvPr>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6" name="Google Shape;40913;p18">
              <a:extLst>
                <a:ext uri="{FF2B5EF4-FFF2-40B4-BE49-F238E27FC236}">
                  <a16:creationId xmlns:a16="http://schemas.microsoft.com/office/drawing/2014/main" id="{2961447C-714C-4612-86A4-D10401DEA5DF}"/>
                </a:ext>
              </a:extLst>
            </p:cNvPr>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7" name="Google Shape;40914;p18">
              <a:extLst>
                <a:ext uri="{FF2B5EF4-FFF2-40B4-BE49-F238E27FC236}">
                  <a16:creationId xmlns:a16="http://schemas.microsoft.com/office/drawing/2014/main" id="{DFCC1AC3-22DB-4371-BCE1-AB34A344B002}"/>
                </a:ext>
              </a:extLst>
            </p:cNvPr>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8" name="Google Shape;40915;p18">
              <a:extLst>
                <a:ext uri="{FF2B5EF4-FFF2-40B4-BE49-F238E27FC236}">
                  <a16:creationId xmlns:a16="http://schemas.microsoft.com/office/drawing/2014/main" id="{3065A3EF-D6AE-454E-B264-1A6DFD35196B}"/>
                </a:ext>
              </a:extLst>
            </p:cNvPr>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9" name="Google Shape;40916;p18">
              <a:extLst>
                <a:ext uri="{FF2B5EF4-FFF2-40B4-BE49-F238E27FC236}">
                  <a16:creationId xmlns:a16="http://schemas.microsoft.com/office/drawing/2014/main" id="{69EA6BBF-A9CF-42EB-96CB-0C748C7FF7B0}"/>
                </a:ext>
              </a:extLst>
            </p:cNvPr>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0" name="Google Shape;40917;p18">
              <a:extLst>
                <a:ext uri="{FF2B5EF4-FFF2-40B4-BE49-F238E27FC236}">
                  <a16:creationId xmlns:a16="http://schemas.microsoft.com/office/drawing/2014/main" id="{F4FCF4CB-6BED-4957-9D80-D4F0002DCA3E}"/>
                </a:ext>
              </a:extLst>
            </p:cNvPr>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1" name="Google Shape;40918;p18">
              <a:extLst>
                <a:ext uri="{FF2B5EF4-FFF2-40B4-BE49-F238E27FC236}">
                  <a16:creationId xmlns:a16="http://schemas.microsoft.com/office/drawing/2014/main" id="{192B606C-3AEE-4DCD-A223-EAB279CD49A0}"/>
                </a:ext>
              </a:extLst>
            </p:cNvPr>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2" name="Google Shape;40919;p18">
              <a:extLst>
                <a:ext uri="{FF2B5EF4-FFF2-40B4-BE49-F238E27FC236}">
                  <a16:creationId xmlns:a16="http://schemas.microsoft.com/office/drawing/2014/main" id="{E283D8F9-1E5C-4B18-AD68-D3320B98CAC7}"/>
                </a:ext>
              </a:extLst>
            </p:cNvPr>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3" name="Google Shape;40920;p18">
              <a:extLst>
                <a:ext uri="{FF2B5EF4-FFF2-40B4-BE49-F238E27FC236}">
                  <a16:creationId xmlns:a16="http://schemas.microsoft.com/office/drawing/2014/main" id="{AF209E2D-5C99-4168-8DA7-8E949AC52F60}"/>
                </a:ext>
              </a:extLst>
            </p:cNvPr>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4" name="Google Shape;40921;p18">
              <a:extLst>
                <a:ext uri="{FF2B5EF4-FFF2-40B4-BE49-F238E27FC236}">
                  <a16:creationId xmlns:a16="http://schemas.microsoft.com/office/drawing/2014/main" id="{FC5146B4-3038-4BAA-85FB-F7C0ACB2899C}"/>
                </a:ext>
              </a:extLst>
            </p:cNvPr>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5" name="Google Shape;40922;p18">
              <a:extLst>
                <a:ext uri="{FF2B5EF4-FFF2-40B4-BE49-F238E27FC236}">
                  <a16:creationId xmlns:a16="http://schemas.microsoft.com/office/drawing/2014/main" id="{CC3F1940-A96F-430A-8A15-AAEF05921494}"/>
                </a:ext>
              </a:extLst>
            </p:cNvPr>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6" name="Google Shape;40923;p18">
              <a:extLst>
                <a:ext uri="{FF2B5EF4-FFF2-40B4-BE49-F238E27FC236}">
                  <a16:creationId xmlns:a16="http://schemas.microsoft.com/office/drawing/2014/main" id="{FCF16BD8-A4E9-408A-896E-755A4A205B0A}"/>
                </a:ext>
              </a:extLst>
            </p:cNvPr>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7" name="Google Shape;40924;p18">
              <a:extLst>
                <a:ext uri="{FF2B5EF4-FFF2-40B4-BE49-F238E27FC236}">
                  <a16:creationId xmlns:a16="http://schemas.microsoft.com/office/drawing/2014/main" id="{F4BD274A-EDDF-41CB-B059-E1D4F09586F8}"/>
                </a:ext>
              </a:extLst>
            </p:cNvPr>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8" name="Google Shape;40925;p18">
              <a:extLst>
                <a:ext uri="{FF2B5EF4-FFF2-40B4-BE49-F238E27FC236}">
                  <a16:creationId xmlns:a16="http://schemas.microsoft.com/office/drawing/2014/main" id="{30062743-0B43-497B-93D3-542C63B182C7}"/>
                </a:ext>
              </a:extLst>
            </p:cNvPr>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9" name="Google Shape;40926;p18">
              <a:extLst>
                <a:ext uri="{FF2B5EF4-FFF2-40B4-BE49-F238E27FC236}">
                  <a16:creationId xmlns:a16="http://schemas.microsoft.com/office/drawing/2014/main" id="{26994F7D-431C-48A7-B0FA-93E33D893D83}"/>
                </a:ext>
              </a:extLst>
            </p:cNvPr>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0" name="Google Shape;40927;p18">
              <a:extLst>
                <a:ext uri="{FF2B5EF4-FFF2-40B4-BE49-F238E27FC236}">
                  <a16:creationId xmlns:a16="http://schemas.microsoft.com/office/drawing/2014/main" id="{12978060-D836-4F7B-B9B2-D13BE3D6E341}"/>
                </a:ext>
              </a:extLst>
            </p:cNvPr>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1" name="Google Shape;40928;p18">
              <a:extLst>
                <a:ext uri="{FF2B5EF4-FFF2-40B4-BE49-F238E27FC236}">
                  <a16:creationId xmlns:a16="http://schemas.microsoft.com/office/drawing/2014/main" id="{837746C2-A680-43D4-9E11-C72BA037790E}"/>
                </a:ext>
              </a:extLst>
            </p:cNvPr>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2" name="Google Shape;40929;p18">
              <a:extLst>
                <a:ext uri="{FF2B5EF4-FFF2-40B4-BE49-F238E27FC236}">
                  <a16:creationId xmlns:a16="http://schemas.microsoft.com/office/drawing/2014/main" id="{8AA7844F-0382-4DB8-9E80-B1D995445044}"/>
                </a:ext>
              </a:extLst>
            </p:cNvPr>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3" name="Google Shape;40930;p18">
              <a:extLst>
                <a:ext uri="{FF2B5EF4-FFF2-40B4-BE49-F238E27FC236}">
                  <a16:creationId xmlns:a16="http://schemas.microsoft.com/office/drawing/2014/main" id="{DF2765D2-B4A2-41F9-A4FC-888C4445AEE9}"/>
                </a:ext>
              </a:extLst>
            </p:cNvPr>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4" name="Google Shape;40931;p18">
              <a:extLst>
                <a:ext uri="{FF2B5EF4-FFF2-40B4-BE49-F238E27FC236}">
                  <a16:creationId xmlns:a16="http://schemas.microsoft.com/office/drawing/2014/main" id="{1BA72682-F6AF-4FC7-9050-0251E2D2F94F}"/>
                </a:ext>
              </a:extLst>
            </p:cNvPr>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5" name="Google Shape;40932;p18">
              <a:extLst>
                <a:ext uri="{FF2B5EF4-FFF2-40B4-BE49-F238E27FC236}">
                  <a16:creationId xmlns:a16="http://schemas.microsoft.com/office/drawing/2014/main" id="{65D4A578-4EC7-4B88-942E-04DF81614E0E}"/>
                </a:ext>
              </a:extLst>
            </p:cNvPr>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6" name="Google Shape;40933;p18">
              <a:extLst>
                <a:ext uri="{FF2B5EF4-FFF2-40B4-BE49-F238E27FC236}">
                  <a16:creationId xmlns:a16="http://schemas.microsoft.com/office/drawing/2014/main" id="{0B1211F7-A13A-40E1-901F-0E2CDAFD1429}"/>
                </a:ext>
              </a:extLst>
            </p:cNvPr>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7" name="Google Shape;40934;p18">
              <a:extLst>
                <a:ext uri="{FF2B5EF4-FFF2-40B4-BE49-F238E27FC236}">
                  <a16:creationId xmlns:a16="http://schemas.microsoft.com/office/drawing/2014/main" id="{021C4607-A503-4371-84A6-9D25B59F6FB6}"/>
                </a:ext>
              </a:extLst>
            </p:cNvPr>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8" name="Google Shape;40935;p18">
              <a:extLst>
                <a:ext uri="{FF2B5EF4-FFF2-40B4-BE49-F238E27FC236}">
                  <a16:creationId xmlns:a16="http://schemas.microsoft.com/office/drawing/2014/main" id="{0EEAD711-1EB9-4B5E-B913-021F2E77E902}"/>
                </a:ext>
              </a:extLst>
            </p:cNvPr>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9" name="Google Shape;40936;p18">
              <a:extLst>
                <a:ext uri="{FF2B5EF4-FFF2-40B4-BE49-F238E27FC236}">
                  <a16:creationId xmlns:a16="http://schemas.microsoft.com/office/drawing/2014/main" id="{316908A0-A787-45EF-B1F4-8BCF19C7D650}"/>
                </a:ext>
              </a:extLst>
            </p:cNvPr>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0" name="Google Shape;40937;p18">
              <a:extLst>
                <a:ext uri="{FF2B5EF4-FFF2-40B4-BE49-F238E27FC236}">
                  <a16:creationId xmlns:a16="http://schemas.microsoft.com/office/drawing/2014/main" id="{A7673DA6-DFD2-46AF-B301-C255D1566D2B}"/>
                </a:ext>
              </a:extLst>
            </p:cNvPr>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1" name="Google Shape;40938;p18">
              <a:extLst>
                <a:ext uri="{FF2B5EF4-FFF2-40B4-BE49-F238E27FC236}">
                  <a16:creationId xmlns:a16="http://schemas.microsoft.com/office/drawing/2014/main" id="{396ED2B0-C061-4A5E-B0C3-06B8ACF5CCBF}"/>
                </a:ext>
              </a:extLst>
            </p:cNvPr>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2" name="Google Shape;40939;p18">
              <a:extLst>
                <a:ext uri="{FF2B5EF4-FFF2-40B4-BE49-F238E27FC236}">
                  <a16:creationId xmlns:a16="http://schemas.microsoft.com/office/drawing/2014/main" id="{074985F4-B87E-45D8-BA22-19BDC210F4AA}"/>
                </a:ext>
              </a:extLst>
            </p:cNvPr>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3" name="Google Shape;40940;p18">
              <a:extLst>
                <a:ext uri="{FF2B5EF4-FFF2-40B4-BE49-F238E27FC236}">
                  <a16:creationId xmlns:a16="http://schemas.microsoft.com/office/drawing/2014/main" id="{2988EB68-1F56-4B6A-B4BA-93CD99C74B70}"/>
                </a:ext>
              </a:extLst>
            </p:cNvPr>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4" name="Google Shape;40941;p18">
              <a:extLst>
                <a:ext uri="{FF2B5EF4-FFF2-40B4-BE49-F238E27FC236}">
                  <a16:creationId xmlns:a16="http://schemas.microsoft.com/office/drawing/2014/main" id="{5D8AEC71-2A25-4DC9-A7CA-14231C960117}"/>
                </a:ext>
              </a:extLst>
            </p:cNvPr>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5" name="Google Shape;40942;p18">
              <a:extLst>
                <a:ext uri="{FF2B5EF4-FFF2-40B4-BE49-F238E27FC236}">
                  <a16:creationId xmlns:a16="http://schemas.microsoft.com/office/drawing/2014/main" id="{DD0005D4-F05A-4E6C-9D47-237F0352AC8C}"/>
                </a:ext>
              </a:extLst>
            </p:cNvPr>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6" name="Google Shape;40943;p18">
              <a:extLst>
                <a:ext uri="{FF2B5EF4-FFF2-40B4-BE49-F238E27FC236}">
                  <a16:creationId xmlns:a16="http://schemas.microsoft.com/office/drawing/2014/main" id="{7AEC8D8B-FE2D-4111-B730-5A91E4E6EFF4}"/>
                </a:ext>
              </a:extLst>
            </p:cNvPr>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7" name="Google Shape;40944;p18">
              <a:extLst>
                <a:ext uri="{FF2B5EF4-FFF2-40B4-BE49-F238E27FC236}">
                  <a16:creationId xmlns:a16="http://schemas.microsoft.com/office/drawing/2014/main" id="{670B74A7-7B9B-4AED-B91D-5655186F5861}"/>
                </a:ext>
              </a:extLst>
            </p:cNvPr>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8" name="Google Shape;40945;p18">
              <a:extLst>
                <a:ext uri="{FF2B5EF4-FFF2-40B4-BE49-F238E27FC236}">
                  <a16:creationId xmlns:a16="http://schemas.microsoft.com/office/drawing/2014/main" id="{180F6692-3997-4AD1-BAB0-881AB2979167}"/>
                </a:ext>
              </a:extLst>
            </p:cNvPr>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9" name="Google Shape;40946;p18">
              <a:extLst>
                <a:ext uri="{FF2B5EF4-FFF2-40B4-BE49-F238E27FC236}">
                  <a16:creationId xmlns:a16="http://schemas.microsoft.com/office/drawing/2014/main" id="{77221FE8-612F-49DE-AB05-7BECFBC13DDA}"/>
                </a:ext>
              </a:extLst>
            </p:cNvPr>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0" name="Google Shape;40947;p18">
              <a:extLst>
                <a:ext uri="{FF2B5EF4-FFF2-40B4-BE49-F238E27FC236}">
                  <a16:creationId xmlns:a16="http://schemas.microsoft.com/office/drawing/2014/main" id="{72B6659E-AA65-4B99-A2C3-73514AD5B7C9}"/>
                </a:ext>
              </a:extLst>
            </p:cNvPr>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1" name="Google Shape;40948;p18">
              <a:extLst>
                <a:ext uri="{FF2B5EF4-FFF2-40B4-BE49-F238E27FC236}">
                  <a16:creationId xmlns:a16="http://schemas.microsoft.com/office/drawing/2014/main" id="{0B31D374-4A90-402B-9EE3-864E9ECE70CD}"/>
                </a:ext>
              </a:extLst>
            </p:cNvPr>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2" name="Google Shape;40949;p18">
              <a:extLst>
                <a:ext uri="{FF2B5EF4-FFF2-40B4-BE49-F238E27FC236}">
                  <a16:creationId xmlns:a16="http://schemas.microsoft.com/office/drawing/2014/main" id="{235F63DF-8E74-426A-81E0-603CEB9B0870}"/>
                </a:ext>
              </a:extLst>
            </p:cNvPr>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3" name="Google Shape;40950;p18">
              <a:extLst>
                <a:ext uri="{FF2B5EF4-FFF2-40B4-BE49-F238E27FC236}">
                  <a16:creationId xmlns:a16="http://schemas.microsoft.com/office/drawing/2014/main" id="{E0862D7F-1BBA-48BB-99F3-1646819CD00D}"/>
                </a:ext>
              </a:extLst>
            </p:cNvPr>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4" name="Google Shape;40951;p18">
              <a:extLst>
                <a:ext uri="{FF2B5EF4-FFF2-40B4-BE49-F238E27FC236}">
                  <a16:creationId xmlns:a16="http://schemas.microsoft.com/office/drawing/2014/main" id="{2CC925B0-4534-40FC-BDEE-C80D155B4DF8}"/>
                </a:ext>
              </a:extLst>
            </p:cNvPr>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5" name="Google Shape;40952;p18">
              <a:extLst>
                <a:ext uri="{FF2B5EF4-FFF2-40B4-BE49-F238E27FC236}">
                  <a16:creationId xmlns:a16="http://schemas.microsoft.com/office/drawing/2014/main" id="{040D196F-0E8C-4ACE-BC45-CCAA71E0CB50}"/>
                </a:ext>
              </a:extLst>
            </p:cNvPr>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6" name="Google Shape;40953;p18">
              <a:extLst>
                <a:ext uri="{FF2B5EF4-FFF2-40B4-BE49-F238E27FC236}">
                  <a16:creationId xmlns:a16="http://schemas.microsoft.com/office/drawing/2014/main" id="{C4E51B88-B605-4B33-B575-C773050FB22E}"/>
                </a:ext>
              </a:extLst>
            </p:cNvPr>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7" name="Google Shape;40954;p18">
              <a:extLst>
                <a:ext uri="{FF2B5EF4-FFF2-40B4-BE49-F238E27FC236}">
                  <a16:creationId xmlns:a16="http://schemas.microsoft.com/office/drawing/2014/main" id="{630F07F1-9C6A-4496-8F92-1BECAB99404E}"/>
                </a:ext>
              </a:extLst>
            </p:cNvPr>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8" name="Google Shape;40955;p18">
              <a:extLst>
                <a:ext uri="{FF2B5EF4-FFF2-40B4-BE49-F238E27FC236}">
                  <a16:creationId xmlns:a16="http://schemas.microsoft.com/office/drawing/2014/main" id="{4752FEB9-725B-4B37-9448-2FB8573C1D18}"/>
                </a:ext>
              </a:extLst>
            </p:cNvPr>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9" name="Google Shape;40956;p18">
              <a:extLst>
                <a:ext uri="{FF2B5EF4-FFF2-40B4-BE49-F238E27FC236}">
                  <a16:creationId xmlns:a16="http://schemas.microsoft.com/office/drawing/2014/main" id="{9BF35CB3-C830-4E99-B9FE-7F1FB50EF5CC}"/>
                </a:ext>
              </a:extLst>
            </p:cNvPr>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0" name="Google Shape;40957;p18">
              <a:extLst>
                <a:ext uri="{FF2B5EF4-FFF2-40B4-BE49-F238E27FC236}">
                  <a16:creationId xmlns:a16="http://schemas.microsoft.com/office/drawing/2014/main" id="{0B7B7A66-4A61-4229-98B7-707507F00FEB}"/>
                </a:ext>
              </a:extLst>
            </p:cNvPr>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1" name="Google Shape;40958;p18">
              <a:extLst>
                <a:ext uri="{FF2B5EF4-FFF2-40B4-BE49-F238E27FC236}">
                  <a16:creationId xmlns:a16="http://schemas.microsoft.com/office/drawing/2014/main" id="{965D0556-F8DF-4387-B684-73F3B66654E3}"/>
                </a:ext>
              </a:extLst>
            </p:cNvPr>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2" name="Google Shape;40959;p18">
              <a:extLst>
                <a:ext uri="{FF2B5EF4-FFF2-40B4-BE49-F238E27FC236}">
                  <a16:creationId xmlns:a16="http://schemas.microsoft.com/office/drawing/2014/main" id="{FDDA7BE2-982B-4E03-9466-930ADA584529}"/>
                </a:ext>
              </a:extLst>
            </p:cNvPr>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3" name="Google Shape;40960;p18">
              <a:extLst>
                <a:ext uri="{FF2B5EF4-FFF2-40B4-BE49-F238E27FC236}">
                  <a16:creationId xmlns:a16="http://schemas.microsoft.com/office/drawing/2014/main" id="{4CDCFA51-EAB3-483D-A4D9-55C414A7C397}"/>
                </a:ext>
              </a:extLst>
            </p:cNvPr>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4" name="Google Shape;40961;p18">
              <a:extLst>
                <a:ext uri="{FF2B5EF4-FFF2-40B4-BE49-F238E27FC236}">
                  <a16:creationId xmlns:a16="http://schemas.microsoft.com/office/drawing/2014/main" id="{EBD9B808-861C-49E7-B76A-88E9BCE1390F}"/>
                </a:ext>
              </a:extLst>
            </p:cNvPr>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5" name="Google Shape;40962;p18">
              <a:extLst>
                <a:ext uri="{FF2B5EF4-FFF2-40B4-BE49-F238E27FC236}">
                  <a16:creationId xmlns:a16="http://schemas.microsoft.com/office/drawing/2014/main" id="{09C16978-8F15-4B23-B515-E022BAED92BB}"/>
                </a:ext>
              </a:extLst>
            </p:cNvPr>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6" name="Google Shape;40963;p18">
              <a:extLst>
                <a:ext uri="{FF2B5EF4-FFF2-40B4-BE49-F238E27FC236}">
                  <a16:creationId xmlns:a16="http://schemas.microsoft.com/office/drawing/2014/main" id="{B01A7975-EECC-434C-837C-1B7883ED7692}"/>
                </a:ext>
              </a:extLst>
            </p:cNvPr>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7" name="Google Shape;40964;p18">
              <a:extLst>
                <a:ext uri="{FF2B5EF4-FFF2-40B4-BE49-F238E27FC236}">
                  <a16:creationId xmlns:a16="http://schemas.microsoft.com/office/drawing/2014/main" id="{468B4CB5-5827-484F-8490-009CF0F7D269}"/>
                </a:ext>
              </a:extLst>
            </p:cNvPr>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8" name="Google Shape;40965;p18">
              <a:extLst>
                <a:ext uri="{FF2B5EF4-FFF2-40B4-BE49-F238E27FC236}">
                  <a16:creationId xmlns:a16="http://schemas.microsoft.com/office/drawing/2014/main" id="{2343E889-2863-4924-AA3B-A542A2CC92A3}"/>
                </a:ext>
              </a:extLst>
            </p:cNvPr>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9" name="Google Shape;40966;p18">
              <a:extLst>
                <a:ext uri="{FF2B5EF4-FFF2-40B4-BE49-F238E27FC236}">
                  <a16:creationId xmlns:a16="http://schemas.microsoft.com/office/drawing/2014/main" id="{A5F199D0-EBF9-4D7F-AB41-FE50F99FB4C5}"/>
                </a:ext>
              </a:extLst>
            </p:cNvPr>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0" name="Google Shape;40967;p18">
              <a:extLst>
                <a:ext uri="{FF2B5EF4-FFF2-40B4-BE49-F238E27FC236}">
                  <a16:creationId xmlns:a16="http://schemas.microsoft.com/office/drawing/2014/main" id="{7C1601B5-D8C6-4A6A-9AD5-55A00998B4EE}"/>
                </a:ext>
              </a:extLst>
            </p:cNvPr>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1" name="Google Shape;40968;p18">
              <a:extLst>
                <a:ext uri="{FF2B5EF4-FFF2-40B4-BE49-F238E27FC236}">
                  <a16:creationId xmlns:a16="http://schemas.microsoft.com/office/drawing/2014/main" id="{7848156B-6169-4CD8-AC16-A79998BCD63D}"/>
                </a:ext>
              </a:extLst>
            </p:cNvPr>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2" name="Google Shape;40969;p18">
              <a:extLst>
                <a:ext uri="{FF2B5EF4-FFF2-40B4-BE49-F238E27FC236}">
                  <a16:creationId xmlns:a16="http://schemas.microsoft.com/office/drawing/2014/main" id="{8E093F52-A337-4208-BA5B-63E9AA10681C}"/>
                </a:ext>
              </a:extLst>
            </p:cNvPr>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3" name="Google Shape;40970;p18">
              <a:extLst>
                <a:ext uri="{FF2B5EF4-FFF2-40B4-BE49-F238E27FC236}">
                  <a16:creationId xmlns:a16="http://schemas.microsoft.com/office/drawing/2014/main" id="{F9438E61-C08C-486D-9B68-24910F937D06}"/>
                </a:ext>
              </a:extLst>
            </p:cNvPr>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4" name="Google Shape;40971;p18">
              <a:extLst>
                <a:ext uri="{FF2B5EF4-FFF2-40B4-BE49-F238E27FC236}">
                  <a16:creationId xmlns:a16="http://schemas.microsoft.com/office/drawing/2014/main" id="{D08281B1-7777-4181-83F5-A0607D0A66FC}"/>
                </a:ext>
              </a:extLst>
            </p:cNvPr>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5" name="Google Shape;40972;p18">
              <a:extLst>
                <a:ext uri="{FF2B5EF4-FFF2-40B4-BE49-F238E27FC236}">
                  <a16:creationId xmlns:a16="http://schemas.microsoft.com/office/drawing/2014/main" id="{AB88A522-C3DC-47AE-801E-B5B734E6F23A}"/>
                </a:ext>
              </a:extLst>
            </p:cNvPr>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6" name="Google Shape;40973;p18">
              <a:extLst>
                <a:ext uri="{FF2B5EF4-FFF2-40B4-BE49-F238E27FC236}">
                  <a16:creationId xmlns:a16="http://schemas.microsoft.com/office/drawing/2014/main" id="{848FDB54-4B25-4029-A6C1-09841B315D91}"/>
                </a:ext>
              </a:extLst>
            </p:cNvPr>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7" name="Google Shape;40974;p18">
              <a:extLst>
                <a:ext uri="{FF2B5EF4-FFF2-40B4-BE49-F238E27FC236}">
                  <a16:creationId xmlns:a16="http://schemas.microsoft.com/office/drawing/2014/main" id="{4D5E67E8-21D1-4337-87CC-C95DA6B457C1}"/>
                </a:ext>
              </a:extLst>
            </p:cNvPr>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8" name="Google Shape;40975;p18">
              <a:extLst>
                <a:ext uri="{FF2B5EF4-FFF2-40B4-BE49-F238E27FC236}">
                  <a16:creationId xmlns:a16="http://schemas.microsoft.com/office/drawing/2014/main" id="{926909C4-2AFE-4DAE-B7FA-65F8428A7198}"/>
                </a:ext>
              </a:extLst>
            </p:cNvPr>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9" name="Google Shape;40976;p18">
              <a:extLst>
                <a:ext uri="{FF2B5EF4-FFF2-40B4-BE49-F238E27FC236}">
                  <a16:creationId xmlns:a16="http://schemas.microsoft.com/office/drawing/2014/main" id="{692C31F8-9390-4C66-AF68-7A3201827EFD}"/>
                </a:ext>
              </a:extLst>
            </p:cNvPr>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0" name="Google Shape;40977;p18">
              <a:extLst>
                <a:ext uri="{FF2B5EF4-FFF2-40B4-BE49-F238E27FC236}">
                  <a16:creationId xmlns:a16="http://schemas.microsoft.com/office/drawing/2014/main" id="{F85D781A-ABDC-483F-AF8B-41F42E3F9A46}"/>
                </a:ext>
              </a:extLst>
            </p:cNvPr>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1" name="Google Shape;40978;p18">
              <a:extLst>
                <a:ext uri="{FF2B5EF4-FFF2-40B4-BE49-F238E27FC236}">
                  <a16:creationId xmlns:a16="http://schemas.microsoft.com/office/drawing/2014/main" id="{A74B9D3E-0013-4163-A2EF-DB6150557EF0}"/>
                </a:ext>
              </a:extLst>
            </p:cNvPr>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2" name="Google Shape;40979;p18">
              <a:extLst>
                <a:ext uri="{FF2B5EF4-FFF2-40B4-BE49-F238E27FC236}">
                  <a16:creationId xmlns:a16="http://schemas.microsoft.com/office/drawing/2014/main" id="{E0C37830-BE4B-434C-9E82-B22FF4948EEF}"/>
                </a:ext>
              </a:extLst>
            </p:cNvPr>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3" name="Google Shape;40980;p18">
              <a:extLst>
                <a:ext uri="{FF2B5EF4-FFF2-40B4-BE49-F238E27FC236}">
                  <a16:creationId xmlns:a16="http://schemas.microsoft.com/office/drawing/2014/main" id="{4E5F4109-1EC2-4DF2-9108-6A7F413E2F44}"/>
                </a:ext>
              </a:extLst>
            </p:cNvPr>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4" name="Google Shape;40981;p18">
              <a:extLst>
                <a:ext uri="{FF2B5EF4-FFF2-40B4-BE49-F238E27FC236}">
                  <a16:creationId xmlns:a16="http://schemas.microsoft.com/office/drawing/2014/main" id="{435DA55E-C6D7-4BEF-B27C-314CEF1E9DBF}"/>
                </a:ext>
              </a:extLst>
            </p:cNvPr>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5" name="Google Shape;40982;p18">
              <a:extLst>
                <a:ext uri="{FF2B5EF4-FFF2-40B4-BE49-F238E27FC236}">
                  <a16:creationId xmlns:a16="http://schemas.microsoft.com/office/drawing/2014/main" id="{38205D22-388B-4DC5-A405-75C8372A1085}"/>
                </a:ext>
              </a:extLst>
            </p:cNvPr>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6" name="Google Shape;40983;p18">
              <a:extLst>
                <a:ext uri="{FF2B5EF4-FFF2-40B4-BE49-F238E27FC236}">
                  <a16:creationId xmlns:a16="http://schemas.microsoft.com/office/drawing/2014/main" id="{72C43192-5678-45BC-A218-6F56B58F1114}"/>
                </a:ext>
              </a:extLst>
            </p:cNvPr>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7" name="Google Shape;40984;p18">
              <a:extLst>
                <a:ext uri="{FF2B5EF4-FFF2-40B4-BE49-F238E27FC236}">
                  <a16:creationId xmlns:a16="http://schemas.microsoft.com/office/drawing/2014/main" id="{6EBE34E3-412B-4BCC-A4A0-007A5C3D96A0}"/>
                </a:ext>
              </a:extLst>
            </p:cNvPr>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8" name="Google Shape;40985;p18">
              <a:extLst>
                <a:ext uri="{FF2B5EF4-FFF2-40B4-BE49-F238E27FC236}">
                  <a16:creationId xmlns:a16="http://schemas.microsoft.com/office/drawing/2014/main" id="{FA8A6768-92F4-42F2-90CB-3C7B9C818A81}"/>
                </a:ext>
              </a:extLst>
            </p:cNvPr>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9" name="Google Shape;40986;p18">
              <a:extLst>
                <a:ext uri="{FF2B5EF4-FFF2-40B4-BE49-F238E27FC236}">
                  <a16:creationId xmlns:a16="http://schemas.microsoft.com/office/drawing/2014/main" id="{FBEE1371-1DFC-4DAB-A0C8-A749FE4DFBE5}"/>
                </a:ext>
              </a:extLst>
            </p:cNvPr>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0" name="Google Shape;40987;p18">
              <a:extLst>
                <a:ext uri="{FF2B5EF4-FFF2-40B4-BE49-F238E27FC236}">
                  <a16:creationId xmlns:a16="http://schemas.microsoft.com/office/drawing/2014/main" id="{7EEFC056-4EBB-4C25-93A7-000018F25EE5}"/>
                </a:ext>
              </a:extLst>
            </p:cNvPr>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1" name="Google Shape;40988;p18">
              <a:extLst>
                <a:ext uri="{FF2B5EF4-FFF2-40B4-BE49-F238E27FC236}">
                  <a16:creationId xmlns:a16="http://schemas.microsoft.com/office/drawing/2014/main" id="{6D288C1F-9D72-410D-A150-29486C7B222B}"/>
                </a:ext>
              </a:extLst>
            </p:cNvPr>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2" name="Google Shape;40989;p18">
              <a:extLst>
                <a:ext uri="{FF2B5EF4-FFF2-40B4-BE49-F238E27FC236}">
                  <a16:creationId xmlns:a16="http://schemas.microsoft.com/office/drawing/2014/main" id="{FD474A1D-7FA9-4918-8FAD-BEFB205B03B9}"/>
                </a:ext>
              </a:extLst>
            </p:cNvPr>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3" name="Google Shape;40990;p18">
              <a:extLst>
                <a:ext uri="{FF2B5EF4-FFF2-40B4-BE49-F238E27FC236}">
                  <a16:creationId xmlns:a16="http://schemas.microsoft.com/office/drawing/2014/main" id="{C1FF1089-FEBD-451A-A420-3809DE3B84BB}"/>
                </a:ext>
              </a:extLst>
            </p:cNvPr>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4" name="Google Shape;40991;p18">
              <a:extLst>
                <a:ext uri="{FF2B5EF4-FFF2-40B4-BE49-F238E27FC236}">
                  <a16:creationId xmlns:a16="http://schemas.microsoft.com/office/drawing/2014/main" id="{7DFE5D88-A898-42D7-9BD6-8708571AF10A}"/>
                </a:ext>
              </a:extLst>
            </p:cNvPr>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5" name="Google Shape;40992;p18">
              <a:extLst>
                <a:ext uri="{FF2B5EF4-FFF2-40B4-BE49-F238E27FC236}">
                  <a16:creationId xmlns:a16="http://schemas.microsoft.com/office/drawing/2014/main" id="{DBF3451E-9D14-4E09-B654-052B7B51932C}"/>
                </a:ext>
              </a:extLst>
            </p:cNvPr>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6" name="Google Shape;40993;p18">
              <a:extLst>
                <a:ext uri="{FF2B5EF4-FFF2-40B4-BE49-F238E27FC236}">
                  <a16:creationId xmlns:a16="http://schemas.microsoft.com/office/drawing/2014/main" id="{B8E30CE0-4018-4C38-9E7F-8A19F2647322}"/>
                </a:ext>
              </a:extLst>
            </p:cNvPr>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7" name="Google Shape;40994;p18">
              <a:extLst>
                <a:ext uri="{FF2B5EF4-FFF2-40B4-BE49-F238E27FC236}">
                  <a16:creationId xmlns:a16="http://schemas.microsoft.com/office/drawing/2014/main" id="{D6AC5B1F-53D8-4812-94B1-B300C97C9D3C}"/>
                </a:ext>
              </a:extLst>
            </p:cNvPr>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8" name="Google Shape;40995;p18">
              <a:extLst>
                <a:ext uri="{FF2B5EF4-FFF2-40B4-BE49-F238E27FC236}">
                  <a16:creationId xmlns:a16="http://schemas.microsoft.com/office/drawing/2014/main" id="{AA5912EC-A7C5-4A01-B38C-0C828A47D7C2}"/>
                </a:ext>
              </a:extLst>
            </p:cNvPr>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9" name="Google Shape;40996;p18">
              <a:extLst>
                <a:ext uri="{FF2B5EF4-FFF2-40B4-BE49-F238E27FC236}">
                  <a16:creationId xmlns:a16="http://schemas.microsoft.com/office/drawing/2014/main" id="{A9FEBF7B-A050-4AE3-B32F-F4301831F28D}"/>
                </a:ext>
              </a:extLst>
            </p:cNvPr>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0" name="Google Shape;40997;p18">
              <a:extLst>
                <a:ext uri="{FF2B5EF4-FFF2-40B4-BE49-F238E27FC236}">
                  <a16:creationId xmlns:a16="http://schemas.microsoft.com/office/drawing/2014/main" id="{2F8897AD-35DD-4B3E-822F-3DD236FD8DEC}"/>
                </a:ext>
              </a:extLst>
            </p:cNvPr>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1" name="Google Shape;40998;p18">
              <a:extLst>
                <a:ext uri="{FF2B5EF4-FFF2-40B4-BE49-F238E27FC236}">
                  <a16:creationId xmlns:a16="http://schemas.microsoft.com/office/drawing/2014/main" id="{C048DD4E-8138-4632-93AB-BB3D9024EB7C}"/>
                </a:ext>
              </a:extLst>
            </p:cNvPr>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2" name="Google Shape;40999;p18">
              <a:extLst>
                <a:ext uri="{FF2B5EF4-FFF2-40B4-BE49-F238E27FC236}">
                  <a16:creationId xmlns:a16="http://schemas.microsoft.com/office/drawing/2014/main" id="{4131AA18-A7E7-4FEF-89B1-F1A0E1552573}"/>
                </a:ext>
              </a:extLst>
            </p:cNvPr>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3" name="Google Shape;41000;p18">
              <a:extLst>
                <a:ext uri="{FF2B5EF4-FFF2-40B4-BE49-F238E27FC236}">
                  <a16:creationId xmlns:a16="http://schemas.microsoft.com/office/drawing/2014/main" id="{A5BB5CFA-FCD9-4FD6-8993-82477199BF2F}"/>
                </a:ext>
              </a:extLst>
            </p:cNvPr>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4" name="Google Shape;41001;p18">
              <a:extLst>
                <a:ext uri="{FF2B5EF4-FFF2-40B4-BE49-F238E27FC236}">
                  <a16:creationId xmlns:a16="http://schemas.microsoft.com/office/drawing/2014/main" id="{80BBB85E-D803-480C-B61A-E754CD3525B4}"/>
                </a:ext>
              </a:extLst>
            </p:cNvPr>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5" name="Google Shape;41002;p18">
              <a:extLst>
                <a:ext uri="{FF2B5EF4-FFF2-40B4-BE49-F238E27FC236}">
                  <a16:creationId xmlns:a16="http://schemas.microsoft.com/office/drawing/2014/main" id="{FD80A923-5026-4042-B057-8FDB079E32EE}"/>
                </a:ext>
              </a:extLst>
            </p:cNvPr>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6" name="Google Shape;41003;p18">
              <a:extLst>
                <a:ext uri="{FF2B5EF4-FFF2-40B4-BE49-F238E27FC236}">
                  <a16:creationId xmlns:a16="http://schemas.microsoft.com/office/drawing/2014/main" id="{C0900A61-C348-4B72-BD20-348F295143F2}"/>
                </a:ext>
              </a:extLst>
            </p:cNvPr>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7" name="Google Shape;41004;p18">
              <a:extLst>
                <a:ext uri="{FF2B5EF4-FFF2-40B4-BE49-F238E27FC236}">
                  <a16:creationId xmlns:a16="http://schemas.microsoft.com/office/drawing/2014/main" id="{741BEB7A-3154-4532-B99F-F49073FEDE30}"/>
                </a:ext>
              </a:extLst>
            </p:cNvPr>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8" name="Google Shape;41005;p18">
              <a:extLst>
                <a:ext uri="{FF2B5EF4-FFF2-40B4-BE49-F238E27FC236}">
                  <a16:creationId xmlns:a16="http://schemas.microsoft.com/office/drawing/2014/main" id="{87FE848B-4EBB-4417-A7CD-061E15FE923F}"/>
                </a:ext>
              </a:extLst>
            </p:cNvPr>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9" name="Google Shape;41006;p18">
              <a:extLst>
                <a:ext uri="{FF2B5EF4-FFF2-40B4-BE49-F238E27FC236}">
                  <a16:creationId xmlns:a16="http://schemas.microsoft.com/office/drawing/2014/main" id="{95A848BD-DCEF-4C60-A1B4-C41AD0A74E33}"/>
                </a:ext>
              </a:extLst>
            </p:cNvPr>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0" name="Google Shape;41007;p18">
              <a:extLst>
                <a:ext uri="{FF2B5EF4-FFF2-40B4-BE49-F238E27FC236}">
                  <a16:creationId xmlns:a16="http://schemas.microsoft.com/office/drawing/2014/main" id="{6CEBB5E8-37B7-4EAB-9BC7-812399AA3411}"/>
                </a:ext>
              </a:extLst>
            </p:cNvPr>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1" name="Google Shape;41008;p18">
              <a:extLst>
                <a:ext uri="{FF2B5EF4-FFF2-40B4-BE49-F238E27FC236}">
                  <a16:creationId xmlns:a16="http://schemas.microsoft.com/office/drawing/2014/main" id="{01D03466-40CC-4365-817B-28EAECEDD0F9}"/>
                </a:ext>
              </a:extLst>
            </p:cNvPr>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2" name="Google Shape;41009;p18">
              <a:extLst>
                <a:ext uri="{FF2B5EF4-FFF2-40B4-BE49-F238E27FC236}">
                  <a16:creationId xmlns:a16="http://schemas.microsoft.com/office/drawing/2014/main" id="{0B734CF6-E31C-4EAB-B851-B65ACB5740A2}"/>
                </a:ext>
              </a:extLst>
            </p:cNvPr>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3" name="Google Shape;41010;p18">
              <a:extLst>
                <a:ext uri="{FF2B5EF4-FFF2-40B4-BE49-F238E27FC236}">
                  <a16:creationId xmlns:a16="http://schemas.microsoft.com/office/drawing/2014/main" id="{79DCB850-2873-4923-AA7B-F711C931E21B}"/>
                </a:ext>
              </a:extLst>
            </p:cNvPr>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4" name="Google Shape;41011;p18">
              <a:extLst>
                <a:ext uri="{FF2B5EF4-FFF2-40B4-BE49-F238E27FC236}">
                  <a16:creationId xmlns:a16="http://schemas.microsoft.com/office/drawing/2014/main" id="{0CFEA9F2-DCB7-4423-B206-EF411662C51C}"/>
                </a:ext>
              </a:extLst>
            </p:cNvPr>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5" name="Google Shape;41012;p18">
              <a:extLst>
                <a:ext uri="{FF2B5EF4-FFF2-40B4-BE49-F238E27FC236}">
                  <a16:creationId xmlns:a16="http://schemas.microsoft.com/office/drawing/2014/main" id="{B3250081-52D1-4C05-BD84-8DADCFDEE64B}"/>
                </a:ext>
              </a:extLst>
            </p:cNvPr>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6" name="Google Shape;41013;p18">
              <a:extLst>
                <a:ext uri="{FF2B5EF4-FFF2-40B4-BE49-F238E27FC236}">
                  <a16:creationId xmlns:a16="http://schemas.microsoft.com/office/drawing/2014/main" id="{2994DF1D-23A5-482B-BE46-14FFFD2DBC80}"/>
                </a:ext>
              </a:extLst>
            </p:cNvPr>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7" name="Google Shape;41014;p18">
              <a:extLst>
                <a:ext uri="{FF2B5EF4-FFF2-40B4-BE49-F238E27FC236}">
                  <a16:creationId xmlns:a16="http://schemas.microsoft.com/office/drawing/2014/main" id="{E15F0231-6022-4E4A-8163-9823E94683E3}"/>
                </a:ext>
              </a:extLst>
            </p:cNvPr>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8" name="Google Shape;41015;p18">
              <a:extLst>
                <a:ext uri="{FF2B5EF4-FFF2-40B4-BE49-F238E27FC236}">
                  <a16:creationId xmlns:a16="http://schemas.microsoft.com/office/drawing/2014/main" id="{910D66DA-7B3D-495E-B2F3-3DE30CA9165B}"/>
                </a:ext>
              </a:extLst>
            </p:cNvPr>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9" name="Google Shape;41016;p18">
              <a:extLst>
                <a:ext uri="{FF2B5EF4-FFF2-40B4-BE49-F238E27FC236}">
                  <a16:creationId xmlns:a16="http://schemas.microsoft.com/office/drawing/2014/main" id="{C7AF824A-53AA-48ED-991E-49C8C11F47D6}"/>
                </a:ext>
              </a:extLst>
            </p:cNvPr>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0" name="Google Shape;41017;p18">
              <a:extLst>
                <a:ext uri="{FF2B5EF4-FFF2-40B4-BE49-F238E27FC236}">
                  <a16:creationId xmlns:a16="http://schemas.microsoft.com/office/drawing/2014/main" id="{67A88926-71A1-42B0-82F8-0EE9153602B9}"/>
                </a:ext>
              </a:extLst>
            </p:cNvPr>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1" name="Google Shape;41018;p18">
              <a:extLst>
                <a:ext uri="{FF2B5EF4-FFF2-40B4-BE49-F238E27FC236}">
                  <a16:creationId xmlns:a16="http://schemas.microsoft.com/office/drawing/2014/main" id="{D17D3CF8-2260-42D5-80F4-4578CF63E800}"/>
                </a:ext>
              </a:extLst>
            </p:cNvPr>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2" name="Google Shape;41019;p18">
              <a:extLst>
                <a:ext uri="{FF2B5EF4-FFF2-40B4-BE49-F238E27FC236}">
                  <a16:creationId xmlns:a16="http://schemas.microsoft.com/office/drawing/2014/main" id="{D57981FC-EEC8-41B8-9165-B763B4BA6404}"/>
                </a:ext>
              </a:extLst>
            </p:cNvPr>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3" name="Google Shape;41020;p18">
              <a:extLst>
                <a:ext uri="{FF2B5EF4-FFF2-40B4-BE49-F238E27FC236}">
                  <a16:creationId xmlns:a16="http://schemas.microsoft.com/office/drawing/2014/main" id="{DA167D41-208C-486E-A612-9F7AD00660A8}"/>
                </a:ext>
              </a:extLst>
            </p:cNvPr>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4" name="Google Shape;41021;p18">
              <a:extLst>
                <a:ext uri="{FF2B5EF4-FFF2-40B4-BE49-F238E27FC236}">
                  <a16:creationId xmlns:a16="http://schemas.microsoft.com/office/drawing/2014/main" id="{3A51F959-8E71-4C3F-8A81-D3DB2F5B9963}"/>
                </a:ext>
              </a:extLst>
            </p:cNvPr>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5" name="Google Shape;41022;p18">
              <a:extLst>
                <a:ext uri="{FF2B5EF4-FFF2-40B4-BE49-F238E27FC236}">
                  <a16:creationId xmlns:a16="http://schemas.microsoft.com/office/drawing/2014/main" id="{A23D2FA7-B5D4-41BB-A113-470BE1743A29}"/>
                </a:ext>
              </a:extLst>
            </p:cNvPr>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6" name="Google Shape;41023;p18">
              <a:extLst>
                <a:ext uri="{FF2B5EF4-FFF2-40B4-BE49-F238E27FC236}">
                  <a16:creationId xmlns:a16="http://schemas.microsoft.com/office/drawing/2014/main" id="{ADEE8F04-6FA5-4018-B2FD-E2A74DA935B1}"/>
                </a:ext>
              </a:extLst>
            </p:cNvPr>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7" name="Google Shape;41024;p18">
              <a:extLst>
                <a:ext uri="{FF2B5EF4-FFF2-40B4-BE49-F238E27FC236}">
                  <a16:creationId xmlns:a16="http://schemas.microsoft.com/office/drawing/2014/main" id="{290D5B5D-7631-45F7-A433-84DB9DE9BA8B}"/>
                </a:ext>
              </a:extLst>
            </p:cNvPr>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8" name="Google Shape;41025;p18">
              <a:extLst>
                <a:ext uri="{FF2B5EF4-FFF2-40B4-BE49-F238E27FC236}">
                  <a16:creationId xmlns:a16="http://schemas.microsoft.com/office/drawing/2014/main" id="{2244DE18-9E23-4B51-8486-3A67474ACE42}"/>
                </a:ext>
              </a:extLst>
            </p:cNvPr>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9" name="Google Shape;41026;p18">
              <a:extLst>
                <a:ext uri="{FF2B5EF4-FFF2-40B4-BE49-F238E27FC236}">
                  <a16:creationId xmlns:a16="http://schemas.microsoft.com/office/drawing/2014/main" id="{9A11A49F-B76F-486B-A8A6-D5FC52A1CE2A}"/>
                </a:ext>
              </a:extLst>
            </p:cNvPr>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0" name="Google Shape;41027;p18">
              <a:extLst>
                <a:ext uri="{FF2B5EF4-FFF2-40B4-BE49-F238E27FC236}">
                  <a16:creationId xmlns:a16="http://schemas.microsoft.com/office/drawing/2014/main" id="{29F3E2E5-5E9E-414D-9F2E-C72A809A7764}"/>
                </a:ext>
              </a:extLst>
            </p:cNvPr>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1" name="Google Shape;41028;p18">
              <a:extLst>
                <a:ext uri="{FF2B5EF4-FFF2-40B4-BE49-F238E27FC236}">
                  <a16:creationId xmlns:a16="http://schemas.microsoft.com/office/drawing/2014/main" id="{E2A0FED4-6D59-4D44-929F-807A1C67C144}"/>
                </a:ext>
              </a:extLst>
            </p:cNvPr>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2" name="Google Shape;41029;p18">
              <a:extLst>
                <a:ext uri="{FF2B5EF4-FFF2-40B4-BE49-F238E27FC236}">
                  <a16:creationId xmlns:a16="http://schemas.microsoft.com/office/drawing/2014/main" id="{93E509E3-AA64-42FD-8F9E-7AE8F165BA94}"/>
                </a:ext>
              </a:extLst>
            </p:cNvPr>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3" name="Google Shape;41030;p18">
              <a:extLst>
                <a:ext uri="{FF2B5EF4-FFF2-40B4-BE49-F238E27FC236}">
                  <a16:creationId xmlns:a16="http://schemas.microsoft.com/office/drawing/2014/main" id="{FE8BE219-22C5-4FC9-91FE-6FBBE612EDA4}"/>
                </a:ext>
              </a:extLst>
            </p:cNvPr>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4" name="Google Shape;41031;p18">
              <a:extLst>
                <a:ext uri="{FF2B5EF4-FFF2-40B4-BE49-F238E27FC236}">
                  <a16:creationId xmlns:a16="http://schemas.microsoft.com/office/drawing/2014/main" id="{F49FA1D3-E347-449D-B40A-E586FFC277EB}"/>
                </a:ext>
              </a:extLst>
            </p:cNvPr>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5" name="Google Shape;41032;p18">
              <a:extLst>
                <a:ext uri="{FF2B5EF4-FFF2-40B4-BE49-F238E27FC236}">
                  <a16:creationId xmlns:a16="http://schemas.microsoft.com/office/drawing/2014/main" id="{C8D4A267-F2FB-405A-AA5B-960DEECF7B76}"/>
                </a:ext>
              </a:extLst>
            </p:cNvPr>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6" name="Google Shape;41033;p18">
              <a:extLst>
                <a:ext uri="{FF2B5EF4-FFF2-40B4-BE49-F238E27FC236}">
                  <a16:creationId xmlns:a16="http://schemas.microsoft.com/office/drawing/2014/main" id="{5F13DF07-0B51-4851-9A71-1F1632700D4C}"/>
                </a:ext>
              </a:extLst>
            </p:cNvPr>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7" name="Google Shape;41034;p18">
              <a:extLst>
                <a:ext uri="{FF2B5EF4-FFF2-40B4-BE49-F238E27FC236}">
                  <a16:creationId xmlns:a16="http://schemas.microsoft.com/office/drawing/2014/main" id="{3AC29EDF-6139-48A9-AE7D-21F004A38575}"/>
                </a:ext>
              </a:extLst>
            </p:cNvPr>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8" name="Google Shape;41035;p18">
              <a:extLst>
                <a:ext uri="{FF2B5EF4-FFF2-40B4-BE49-F238E27FC236}">
                  <a16:creationId xmlns:a16="http://schemas.microsoft.com/office/drawing/2014/main" id="{BA494FD9-A134-4ADA-982C-070E5A1333E3}"/>
                </a:ext>
              </a:extLst>
            </p:cNvPr>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9" name="Google Shape;41036;p18">
              <a:extLst>
                <a:ext uri="{FF2B5EF4-FFF2-40B4-BE49-F238E27FC236}">
                  <a16:creationId xmlns:a16="http://schemas.microsoft.com/office/drawing/2014/main" id="{BE45F8A8-7726-4AEE-A0F5-EB3B8B5EBCFB}"/>
                </a:ext>
              </a:extLst>
            </p:cNvPr>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0" name="Google Shape;41037;p18">
              <a:extLst>
                <a:ext uri="{FF2B5EF4-FFF2-40B4-BE49-F238E27FC236}">
                  <a16:creationId xmlns:a16="http://schemas.microsoft.com/office/drawing/2014/main" id="{8EAD0F7A-63BC-4598-AAE2-482807561776}"/>
                </a:ext>
              </a:extLst>
            </p:cNvPr>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1" name="Google Shape;41038;p18">
              <a:extLst>
                <a:ext uri="{FF2B5EF4-FFF2-40B4-BE49-F238E27FC236}">
                  <a16:creationId xmlns:a16="http://schemas.microsoft.com/office/drawing/2014/main" id="{F5764E1A-3ED8-4651-A862-6BFCFBF9C389}"/>
                </a:ext>
              </a:extLst>
            </p:cNvPr>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2" name="Google Shape;41039;p18">
              <a:extLst>
                <a:ext uri="{FF2B5EF4-FFF2-40B4-BE49-F238E27FC236}">
                  <a16:creationId xmlns:a16="http://schemas.microsoft.com/office/drawing/2014/main" id="{1F9B5A1B-1495-4059-B79F-6C703A18E012}"/>
                </a:ext>
              </a:extLst>
            </p:cNvPr>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3" name="Google Shape;41040;p18">
              <a:extLst>
                <a:ext uri="{FF2B5EF4-FFF2-40B4-BE49-F238E27FC236}">
                  <a16:creationId xmlns:a16="http://schemas.microsoft.com/office/drawing/2014/main" id="{34AFC1AA-1975-4127-8B08-AB36572423F3}"/>
                </a:ext>
              </a:extLst>
            </p:cNvPr>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4" name="Google Shape;41041;p18">
              <a:extLst>
                <a:ext uri="{FF2B5EF4-FFF2-40B4-BE49-F238E27FC236}">
                  <a16:creationId xmlns:a16="http://schemas.microsoft.com/office/drawing/2014/main" id="{D5C2038E-9C6E-4E2D-BC79-9773DA6A099A}"/>
                </a:ext>
              </a:extLst>
            </p:cNvPr>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5" name="Google Shape;41042;p18">
              <a:extLst>
                <a:ext uri="{FF2B5EF4-FFF2-40B4-BE49-F238E27FC236}">
                  <a16:creationId xmlns:a16="http://schemas.microsoft.com/office/drawing/2014/main" id="{C7F9483E-0891-4242-81CE-C39F1F5B1F1C}"/>
                </a:ext>
              </a:extLst>
            </p:cNvPr>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6" name="Google Shape;41043;p18">
              <a:extLst>
                <a:ext uri="{FF2B5EF4-FFF2-40B4-BE49-F238E27FC236}">
                  <a16:creationId xmlns:a16="http://schemas.microsoft.com/office/drawing/2014/main" id="{EFFCF6C0-752B-4443-BC08-ABD7136552DD}"/>
                </a:ext>
              </a:extLst>
            </p:cNvPr>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7" name="Google Shape;41044;p18">
              <a:extLst>
                <a:ext uri="{FF2B5EF4-FFF2-40B4-BE49-F238E27FC236}">
                  <a16:creationId xmlns:a16="http://schemas.microsoft.com/office/drawing/2014/main" id="{4882CEF8-1C3A-4A98-9921-4B603A7A2FA8}"/>
                </a:ext>
              </a:extLst>
            </p:cNvPr>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8" name="Google Shape;41045;p18">
              <a:extLst>
                <a:ext uri="{FF2B5EF4-FFF2-40B4-BE49-F238E27FC236}">
                  <a16:creationId xmlns:a16="http://schemas.microsoft.com/office/drawing/2014/main" id="{FAAF900B-06CC-4ADA-8AFA-40872294ACFE}"/>
                </a:ext>
              </a:extLst>
            </p:cNvPr>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9" name="Google Shape;41046;p18">
              <a:extLst>
                <a:ext uri="{FF2B5EF4-FFF2-40B4-BE49-F238E27FC236}">
                  <a16:creationId xmlns:a16="http://schemas.microsoft.com/office/drawing/2014/main" id="{141BF02F-22D7-46B2-871D-B4E099DE77CB}"/>
                </a:ext>
              </a:extLst>
            </p:cNvPr>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0" name="Google Shape;41047;p18">
              <a:extLst>
                <a:ext uri="{FF2B5EF4-FFF2-40B4-BE49-F238E27FC236}">
                  <a16:creationId xmlns:a16="http://schemas.microsoft.com/office/drawing/2014/main" id="{8BCAF93F-44DA-46E1-94F7-8A02CD39BE4B}"/>
                </a:ext>
              </a:extLst>
            </p:cNvPr>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1" name="Google Shape;41048;p18">
              <a:extLst>
                <a:ext uri="{FF2B5EF4-FFF2-40B4-BE49-F238E27FC236}">
                  <a16:creationId xmlns:a16="http://schemas.microsoft.com/office/drawing/2014/main" id="{FD008456-777E-44D9-AF6A-A2F51F66EBBD}"/>
                </a:ext>
              </a:extLst>
            </p:cNvPr>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2" name="Google Shape;41049;p18">
              <a:extLst>
                <a:ext uri="{FF2B5EF4-FFF2-40B4-BE49-F238E27FC236}">
                  <a16:creationId xmlns:a16="http://schemas.microsoft.com/office/drawing/2014/main" id="{711FA609-F82C-4CBF-B0B0-1C6C0A1B4B4A}"/>
                </a:ext>
              </a:extLst>
            </p:cNvPr>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3" name="Google Shape;41050;p18">
              <a:extLst>
                <a:ext uri="{FF2B5EF4-FFF2-40B4-BE49-F238E27FC236}">
                  <a16:creationId xmlns:a16="http://schemas.microsoft.com/office/drawing/2014/main" id="{63CF3F20-0504-40C6-885D-293F7B57F645}"/>
                </a:ext>
              </a:extLst>
            </p:cNvPr>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4" name="Google Shape;41051;p18">
              <a:extLst>
                <a:ext uri="{FF2B5EF4-FFF2-40B4-BE49-F238E27FC236}">
                  <a16:creationId xmlns:a16="http://schemas.microsoft.com/office/drawing/2014/main" id="{85AD3363-EC08-407E-B627-90B21F4955B8}"/>
                </a:ext>
              </a:extLst>
            </p:cNvPr>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5" name="Google Shape;41052;p18">
              <a:extLst>
                <a:ext uri="{FF2B5EF4-FFF2-40B4-BE49-F238E27FC236}">
                  <a16:creationId xmlns:a16="http://schemas.microsoft.com/office/drawing/2014/main" id="{10760AA4-7B47-4B0B-9014-001755010242}"/>
                </a:ext>
              </a:extLst>
            </p:cNvPr>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6" name="Google Shape;41053;p18">
              <a:extLst>
                <a:ext uri="{FF2B5EF4-FFF2-40B4-BE49-F238E27FC236}">
                  <a16:creationId xmlns:a16="http://schemas.microsoft.com/office/drawing/2014/main" id="{4F0475FA-86E0-4D96-B382-E6F3BD63A322}"/>
                </a:ext>
              </a:extLst>
            </p:cNvPr>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7" name="Google Shape;41054;p18">
              <a:extLst>
                <a:ext uri="{FF2B5EF4-FFF2-40B4-BE49-F238E27FC236}">
                  <a16:creationId xmlns:a16="http://schemas.microsoft.com/office/drawing/2014/main" id="{6B979435-B5DA-469B-A671-207F26ABC7FF}"/>
                </a:ext>
              </a:extLst>
            </p:cNvPr>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8" name="Google Shape;41055;p18">
              <a:extLst>
                <a:ext uri="{FF2B5EF4-FFF2-40B4-BE49-F238E27FC236}">
                  <a16:creationId xmlns:a16="http://schemas.microsoft.com/office/drawing/2014/main" id="{CD117C09-379B-4B80-8840-A9EC93B4A609}"/>
                </a:ext>
              </a:extLst>
            </p:cNvPr>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9" name="Google Shape;41056;p18">
              <a:extLst>
                <a:ext uri="{FF2B5EF4-FFF2-40B4-BE49-F238E27FC236}">
                  <a16:creationId xmlns:a16="http://schemas.microsoft.com/office/drawing/2014/main" id="{162611F0-FF4E-4831-9117-250D229EE71C}"/>
                </a:ext>
              </a:extLst>
            </p:cNvPr>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0" name="Google Shape;41057;p18">
              <a:extLst>
                <a:ext uri="{FF2B5EF4-FFF2-40B4-BE49-F238E27FC236}">
                  <a16:creationId xmlns:a16="http://schemas.microsoft.com/office/drawing/2014/main" id="{6ED7A3B5-A07E-473D-859A-AB64D3DD2AC1}"/>
                </a:ext>
              </a:extLst>
            </p:cNvPr>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1" name="Google Shape;41058;p18">
              <a:extLst>
                <a:ext uri="{FF2B5EF4-FFF2-40B4-BE49-F238E27FC236}">
                  <a16:creationId xmlns:a16="http://schemas.microsoft.com/office/drawing/2014/main" id="{2934E230-DA8A-4A81-838A-B17F0AA2DCC5}"/>
                </a:ext>
              </a:extLst>
            </p:cNvPr>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2" name="Google Shape;41059;p18">
              <a:extLst>
                <a:ext uri="{FF2B5EF4-FFF2-40B4-BE49-F238E27FC236}">
                  <a16:creationId xmlns:a16="http://schemas.microsoft.com/office/drawing/2014/main" id="{13783BF5-0E4D-4B0A-A14C-1BCEE9CDE828}"/>
                </a:ext>
              </a:extLst>
            </p:cNvPr>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3" name="Google Shape;41060;p18">
              <a:extLst>
                <a:ext uri="{FF2B5EF4-FFF2-40B4-BE49-F238E27FC236}">
                  <a16:creationId xmlns:a16="http://schemas.microsoft.com/office/drawing/2014/main" id="{0203F8D7-990D-496A-9804-F95BF8FFC28E}"/>
                </a:ext>
              </a:extLst>
            </p:cNvPr>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4" name="Google Shape;41061;p18">
              <a:extLst>
                <a:ext uri="{FF2B5EF4-FFF2-40B4-BE49-F238E27FC236}">
                  <a16:creationId xmlns:a16="http://schemas.microsoft.com/office/drawing/2014/main" id="{4A3E7734-87A9-44B6-90DA-78CABA729301}"/>
                </a:ext>
              </a:extLst>
            </p:cNvPr>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5" name="Google Shape;41062;p18">
              <a:extLst>
                <a:ext uri="{FF2B5EF4-FFF2-40B4-BE49-F238E27FC236}">
                  <a16:creationId xmlns:a16="http://schemas.microsoft.com/office/drawing/2014/main" id="{0CE839E7-6BB4-442F-8C66-D78F06D5817A}"/>
                </a:ext>
              </a:extLst>
            </p:cNvPr>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6" name="Google Shape;41063;p18">
              <a:extLst>
                <a:ext uri="{FF2B5EF4-FFF2-40B4-BE49-F238E27FC236}">
                  <a16:creationId xmlns:a16="http://schemas.microsoft.com/office/drawing/2014/main" id="{E81ECA0E-37BB-4E7D-BC01-D69BFE7CD0C0}"/>
                </a:ext>
              </a:extLst>
            </p:cNvPr>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7" name="Google Shape;41064;p18">
              <a:extLst>
                <a:ext uri="{FF2B5EF4-FFF2-40B4-BE49-F238E27FC236}">
                  <a16:creationId xmlns:a16="http://schemas.microsoft.com/office/drawing/2014/main" id="{B4CF9AA4-66A7-4E9F-B7B2-AFA1C5FE63C8}"/>
                </a:ext>
              </a:extLst>
            </p:cNvPr>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8" name="Google Shape;41065;p18">
              <a:extLst>
                <a:ext uri="{FF2B5EF4-FFF2-40B4-BE49-F238E27FC236}">
                  <a16:creationId xmlns:a16="http://schemas.microsoft.com/office/drawing/2014/main" id="{F5671246-741C-4619-B89C-862B2AEFB71B}"/>
                </a:ext>
              </a:extLst>
            </p:cNvPr>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9" name="Google Shape;41066;p18">
              <a:extLst>
                <a:ext uri="{FF2B5EF4-FFF2-40B4-BE49-F238E27FC236}">
                  <a16:creationId xmlns:a16="http://schemas.microsoft.com/office/drawing/2014/main" id="{D466E5CC-28CE-485A-867C-7583722F0D44}"/>
                </a:ext>
              </a:extLst>
            </p:cNvPr>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0" name="Google Shape;41067;p18">
              <a:extLst>
                <a:ext uri="{FF2B5EF4-FFF2-40B4-BE49-F238E27FC236}">
                  <a16:creationId xmlns:a16="http://schemas.microsoft.com/office/drawing/2014/main" id="{9F89124B-5B37-45BD-9AA7-D6D6B4658037}"/>
                </a:ext>
              </a:extLst>
            </p:cNvPr>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1" name="Google Shape;41068;p18">
              <a:extLst>
                <a:ext uri="{FF2B5EF4-FFF2-40B4-BE49-F238E27FC236}">
                  <a16:creationId xmlns:a16="http://schemas.microsoft.com/office/drawing/2014/main" id="{599D8C55-C4B7-420B-B9F3-EB070E783F59}"/>
                </a:ext>
              </a:extLst>
            </p:cNvPr>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2" name="Google Shape;41069;p18">
              <a:extLst>
                <a:ext uri="{FF2B5EF4-FFF2-40B4-BE49-F238E27FC236}">
                  <a16:creationId xmlns:a16="http://schemas.microsoft.com/office/drawing/2014/main" id="{6E0AF814-04F5-4899-8C08-553820E2CCD1}"/>
                </a:ext>
              </a:extLst>
            </p:cNvPr>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3" name="Google Shape;41070;p18">
              <a:extLst>
                <a:ext uri="{FF2B5EF4-FFF2-40B4-BE49-F238E27FC236}">
                  <a16:creationId xmlns:a16="http://schemas.microsoft.com/office/drawing/2014/main" id="{0CCE1DDE-21BA-4C21-A152-55E60DE58C8A}"/>
                </a:ext>
              </a:extLst>
            </p:cNvPr>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4" name="Google Shape;41071;p18">
              <a:extLst>
                <a:ext uri="{FF2B5EF4-FFF2-40B4-BE49-F238E27FC236}">
                  <a16:creationId xmlns:a16="http://schemas.microsoft.com/office/drawing/2014/main" id="{B7F91DD5-BDEA-4AB9-AB51-CC19B5C6C7DF}"/>
                </a:ext>
              </a:extLst>
            </p:cNvPr>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5" name="Google Shape;41072;p18">
              <a:extLst>
                <a:ext uri="{FF2B5EF4-FFF2-40B4-BE49-F238E27FC236}">
                  <a16:creationId xmlns:a16="http://schemas.microsoft.com/office/drawing/2014/main" id="{246B34A6-F754-4D20-A451-9A2F076962BA}"/>
                </a:ext>
              </a:extLst>
            </p:cNvPr>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6" name="Google Shape;41073;p18">
              <a:extLst>
                <a:ext uri="{FF2B5EF4-FFF2-40B4-BE49-F238E27FC236}">
                  <a16:creationId xmlns:a16="http://schemas.microsoft.com/office/drawing/2014/main" id="{1C546318-11A0-4B51-BCD5-7CF5FFD16407}"/>
                </a:ext>
              </a:extLst>
            </p:cNvPr>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7" name="Google Shape;41074;p18">
              <a:extLst>
                <a:ext uri="{FF2B5EF4-FFF2-40B4-BE49-F238E27FC236}">
                  <a16:creationId xmlns:a16="http://schemas.microsoft.com/office/drawing/2014/main" id="{FC5CBEA6-45BF-42DC-8896-CF3930BAF72B}"/>
                </a:ext>
              </a:extLst>
            </p:cNvPr>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8" name="Google Shape;41075;p18">
              <a:extLst>
                <a:ext uri="{FF2B5EF4-FFF2-40B4-BE49-F238E27FC236}">
                  <a16:creationId xmlns:a16="http://schemas.microsoft.com/office/drawing/2014/main" id="{7CC8A354-62D3-4153-A5DA-E93514E5F1A6}"/>
                </a:ext>
              </a:extLst>
            </p:cNvPr>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9" name="Google Shape;41076;p18">
              <a:extLst>
                <a:ext uri="{FF2B5EF4-FFF2-40B4-BE49-F238E27FC236}">
                  <a16:creationId xmlns:a16="http://schemas.microsoft.com/office/drawing/2014/main" id="{A5298688-1813-4060-B300-ADFCAD7E6092}"/>
                </a:ext>
              </a:extLst>
            </p:cNvPr>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0" name="Google Shape;41077;p18">
              <a:extLst>
                <a:ext uri="{FF2B5EF4-FFF2-40B4-BE49-F238E27FC236}">
                  <a16:creationId xmlns:a16="http://schemas.microsoft.com/office/drawing/2014/main" id="{089F919F-5CE7-4159-B3B1-012D6A3E4EC8}"/>
                </a:ext>
              </a:extLst>
            </p:cNvPr>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1" name="Google Shape;41078;p18">
              <a:extLst>
                <a:ext uri="{FF2B5EF4-FFF2-40B4-BE49-F238E27FC236}">
                  <a16:creationId xmlns:a16="http://schemas.microsoft.com/office/drawing/2014/main" id="{84C08106-3552-4B17-A823-50A68475EAC4}"/>
                </a:ext>
              </a:extLst>
            </p:cNvPr>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2" name="Google Shape;41079;p18">
              <a:extLst>
                <a:ext uri="{FF2B5EF4-FFF2-40B4-BE49-F238E27FC236}">
                  <a16:creationId xmlns:a16="http://schemas.microsoft.com/office/drawing/2014/main" id="{BBE29A64-DA75-426B-B0AA-4FF6650661F2}"/>
                </a:ext>
              </a:extLst>
            </p:cNvPr>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3" name="Google Shape;41080;p18">
              <a:extLst>
                <a:ext uri="{FF2B5EF4-FFF2-40B4-BE49-F238E27FC236}">
                  <a16:creationId xmlns:a16="http://schemas.microsoft.com/office/drawing/2014/main" id="{9B4EAA45-6A31-491E-BCE0-3B5A7E91C8DA}"/>
                </a:ext>
              </a:extLst>
            </p:cNvPr>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4" name="Google Shape;41081;p18">
              <a:extLst>
                <a:ext uri="{FF2B5EF4-FFF2-40B4-BE49-F238E27FC236}">
                  <a16:creationId xmlns:a16="http://schemas.microsoft.com/office/drawing/2014/main" id="{E5E27E70-F980-4CD8-8D74-38D635815462}"/>
                </a:ext>
              </a:extLst>
            </p:cNvPr>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5" name="Google Shape;41082;p18">
              <a:extLst>
                <a:ext uri="{FF2B5EF4-FFF2-40B4-BE49-F238E27FC236}">
                  <a16:creationId xmlns:a16="http://schemas.microsoft.com/office/drawing/2014/main" id="{62E18BBA-26DC-4295-B59C-EA74E0399C5E}"/>
                </a:ext>
              </a:extLst>
            </p:cNvPr>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6" name="Google Shape;41083;p18">
              <a:extLst>
                <a:ext uri="{FF2B5EF4-FFF2-40B4-BE49-F238E27FC236}">
                  <a16:creationId xmlns:a16="http://schemas.microsoft.com/office/drawing/2014/main" id="{D91726E2-CE58-451A-91CD-FD44D2EDF2A4}"/>
                </a:ext>
              </a:extLst>
            </p:cNvPr>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7" name="Google Shape;41084;p18">
              <a:extLst>
                <a:ext uri="{FF2B5EF4-FFF2-40B4-BE49-F238E27FC236}">
                  <a16:creationId xmlns:a16="http://schemas.microsoft.com/office/drawing/2014/main" id="{28F8B400-D6CE-44A4-915C-27B77E47BC2A}"/>
                </a:ext>
              </a:extLst>
            </p:cNvPr>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8" name="Google Shape;41085;p18">
              <a:extLst>
                <a:ext uri="{FF2B5EF4-FFF2-40B4-BE49-F238E27FC236}">
                  <a16:creationId xmlns:a16="http://schemas.microsoft.com/office/drawing/2014/main" id="{11433986-FBCD-47B3-B7A8-249B5281D686}"/>
                </a:ext>
              </a:extLst>
            </p:cNvPr>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9" name="Google Shape;41086;p18">
              <a:extLst>
                <a:ext uri="{FF2B5EF4-FFF2-40B4-BE49-F238E27FC236}">
                  <a16:creationId xmlns:a16="http://schemas.microsoft.com/office/drawing/2014/main" id="{0755886C-29D9-4B4C-8C8A-8792B833BD45}"/>
                </a:ext>
              </a:extLst>
            </p:cNvPr>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0" name="Google Shape;41087;p18">
              <a:extLst>
                <a:ext uri="{FF2B5EF4-FFF2-40B4-BE49-F238E27FC236}">
                  <a16:creationId xmlns:a16="http://schemas.microsoft.com/office/drawing/2014/main" id="{61469D05-C6CE-4F9E-8F59-5EC558280400}"/>
                </a:ext>
              </a:extLst>
            </p:cNvPr>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1" name="Google Shape;41088;p18">
              <a:extLst>
                <a:ext uri="{FF2B5EF4-FFF2-40B4-BE49-F238E27FC236}">
                  <a16:creationId xmlns:a16="http://schemas.microsoft.com/office/drawing/2014/main" id="{79545365-E074-440E-8B49-BCB61CC11288}"/>
                </a:ext>
              </a:extLst>
            </p:cNvPr>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2" name="Google Shape;41089;p18">
              <a:extLst>
                <a:ext uri="{FF2B5EF4-FFF2-40B4-BE49-F238E27FC236}">
                  <a16:creationId xmlns:a16="http://schemas.microsoft.com/office/drawing/2014/main" id="{2790DDDC-4FD2-404B-AEAC-76D2A231293E}"/>
                </a:ext>
              </a:extLst>
            </p:cNvPr>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3" name="Google Shape;41090;p18">
              <a:extLst>
                <a:ext uri="{FF2B5EF4-FFF2-40B4-BE49-F238E27FC236}">
                  <a16:creationId xmlns:a16="http://schemas.microsoft.com/office/drawing/2014/main" id="{5EEBCBE1-B656-4B02-90EB-D2AB9E317A4B}"/>
                </a:ext>
              </a:extLst>
            </p:cNvPr>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4" name="Google Shape;41091;p18">
              <a:extLst>
                <a:ext uri="{FF2B5EF4-FFF2-40B4-BE49-F238E27FC236}">
                  <a16:creationId xmlns:a16="http://schemas.microsoft.com/office/drawing/2014/main" id="{D791FC0E-01B8-41FD-B7AF-78FACE34C4F3}"/>
                </a:ext>
              </a:extLst>
            </p:cNvPr>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5" name="Google Shape;41092;p18">
              <a:extLst>
                <a:ext uri="{FF2B5EF4-FFF2-40B4-BE49-F238E27FC236}">
                  <a16:creationId xmlns:a16="http://schemas.microsoft.com/office/drawing/2014/main" id="{872374E1-CA2D-4D3B-A7BD-D91D866EBB17}"/>
                </a:ext>
              </a:extLst>
            </p:cNvPr>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6" name="Google Shape;41093;p18">
              <a:extLst>
                <a:ext uri="{FF2B5EF4-FFF2-40B4-BE49-F238E27FC236}">
                  <a16:creationId xmlns:a16="http://schemas.microsoft.com/office/drawing/2014/main" id="{BE61D0BD-1517-46D9-8E57-9093753BCE32}"/>
                </a:ext>
              </a:extLst>
            </p:cNvPr>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7" name="Google Shape;41094;p18">
              <a:extLst>
                <a:ext uri="{FF2B5EF4-FFF2-40B4-BE49-F238E27FC236}">
                  <a16:creationId xmlns:a16="http://schemas.microsoft.com/office/drawing/2014/main" id="{019BF7D8-3105-4705-985C-723A7C33C08D}"/>
                </a:ext>
              </a:extLst>
            </p:cNvPr>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8" name="Google Shape;41095;p18">
              <a:extLst>
                <a:ext uri="{FF2B5EF4-FFF2-40B4-BE49-F238E27FC236}">
                  <a16:creationId xmlns:a16="http://schemas.microsoft.com/office/drawing/2014/main" id="{4C77F756-67EB-4011-AE55-9B35907D08D1}"/>
                </a:ext>
              </a:extLst>
            </p:cNvPr>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9" name="Google Shape;41096;p18">
              <a:extLst>
                <a:ext uri="{FF2B5EF4-FFF2-40B4-BE49-F238E27FC236}">
                  <a16:creationId xmlns:a16="http://schemas.microsoft.com/office/drawing/2014/main" id="{C651003A-0086-4444-9893-EECA18956CE9}"/>
                </a:ext>
              </a:extLst>
            </p:cNvPr>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0" name="Google Shape;41097;p18">
              <a:extLst>
                <a:ext uri="{FF2B5EF4-FFF2-40B4-BE49-F238E27FC236}">
                  <a16:creationId xmlns:a16="http://schemas.microsoft.com/office/drawing/2014/main" id="{FAB0F7AB-FEB3-4FFF-92E5-89498955DED0}"/>
                </a:ext>
              </a:extLst>
            </p:cNvPr>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1" name="Google Shape;41098;p18">
              <a:extLst>
                <a:ext uri="{FF2B5EF4-FFF2-40B4-BE49-F238E27FC236}">
                  <a16:creationId xmlns:a16="http://schemas.microsoft.com/office/drawing/2014/main" id="{453F6C15-EC2F-452B-8EDF-A54CB145719A}"/>
                </a:ext>
              </a:extLst>
            </p:cNvPr>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2" name="Google Shape;41099;p18">
              <a:extLst>
                <a:ext uri="{FF2B5EF4-FFF2-40B4-BE49-F238E27FC236}">
                  <a16:creationId xmlns:a16="http://schemas.microsoft.com/office/drawing/2014/main" id="{E7D53A51-4E23-4199-9CDB-64AA14BB513C}"/>
                </a:ext>
              </a:extLst>
            </p:cNvPr>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3" name="Google Shape;41100;p18">
              <a:extLst>
                <a:ext uri="{FF2B5EF4-FFF2-40B4-BE49-F238E27FC236}">
                  <a16:creationId xmlns:a16="http://schemas.microsoft.com/office/drawing/2014/main" id="{2A7C68A5-2271-4D76-8849-CB79CFFA2B07}"/>
                </a:ext>
              </a:extLst>
            </p:cNvPr>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4" name="Google Shape;41101;p18">
              <a:extLst>
                <a:ext uri="{FF2B5EF4-FFF2-40B4-BE49-F238E27FC236}">
                  <a16:creationId xmlns:a16="http://schemas.microsoft.com/office/drawing/2014/main" id="{6083DE22-EB96-48B9-8BE1-573E46CFC599}"/>
                </a:ext>
              </a:extLst>
            </p:cNvPr>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5" name="Google Shape;41102;p18">
              <a:extLst>
                <a:ext uri="{FF2B5EF4-FFF2-40B4-BE49-F238E27FC236}">
                  <a16:creationId xmlns:a16="http://schemas.microsoft.com/office/drawing/2014/main" id="{9B206FEE-8FDE-4311-B2AF-7B1DE1DCAC63}"/>
                </a:ext>
              </a:extLst>
            </p:cNvPr>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6" name="Google Shape;41103;p18">
              <a:extLst>
                <a:ext uri="{FF2B5EF4-FFF2-40B4-BE49-F238E27FC236}">
                  <a16:creationId xmlns:a16="http://schemas.microsoft.com/office/drawing/2014/main" id="{A4B207E4-D261-4E0D-9875-684A6782FBBA}"/>
                </a:ext>
              </a:extLst>
            </p:cNvPr>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7" name="Google Shape;41104;p18">
              <a:extLst>
                <a:ext uri="{FF2B5EF4-FFF2-40B4-BE49-F238E27FC236}">
                  <a16:creationId xmlns:a16="http://schemas.microsoft.com/office/drawing/2014/main" id="{76D12AB0-5337-41E3-8EAF-28975E615C43}"/>
                </a:ext>
              </a:extLst>
            </p:cNvPr>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8" name="Google Shape;41105;p18">
              <a:extLst>
                <a:ext uri="{FF2B5EF4-FFF2-40B4-BE49-F238E27FC236}">
                  <a16:creationId xmlns:a16="http://schemas.microsoft.com/office/drawing/2014/main" id="{D075F822-4328-43F1-8C93-022AEC200C42}"/>
                </a:ext>
              </a:extLst>
            </p:cNvPr>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9" name="Google Shape;41106;p18">
              <a:extLst>
                <a:ext uri="{FF2B5EF4-FFF2-40B4-BE49-F238E27FC236}">
                  <a16:creationId xmlns:a16="http://schemas.microsoft.com/office/drawing/2014/main" id="{B25FB9A1-263A-474B-8ACB-F6A1CCEED590}"/>
                </a:ext>
              </a:extLst>
            </p:cNvPr>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0" name="Google Shape;41107;p18">
              <a:extLst>
                <a:ext uri="{FF2B5EF4-FFF2-40B4-BE49-F238E27FC236}">
                  <a16:creationId xmlns:a16="http://schemas.microsoft.com/office/drawing/2014/main" id="{B7E72632-E19C-49C4-AC4F-2CCB45720EE5}"/>
                </a:ext>
              </a:extLst>
            </p:cNvPr>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1" name="Google Shape;41108;p18">
              <a:extLst>
                <a:ext uri="{FF2B5EF4-FFF2-40B4-BE49-F238E27FC236}">
                  <a16:creationId xmlns:a16="http://schemas.microsoft.com/office/drawing/2014/main" id="{CF1980CD-70E9-4423-8BC0-35B504B21018}"/>
                </a:ext>
              </a:extLst>
            </p:cNvPr>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2" name="Google Shape;41109;p18">
              <a:extLst>
                <a:ext uri="{FF2B5EF4-FFF2-40B4-BE49-F238E27FC236}">
                  <a16:creationId xmlns:a16="http://schemas.microsoft.com/office/drawing/2014/main" id="{5A4BD888-2C69-432A-A301-ACE6B7774927}"/>
                </a:ext>
              </a:extLst>
            </p:cNvPr>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3" name="Google Shape;41110;p18">
              <a:extLst>
                <a:ext uri="{FF2B5EF4-FFF2-40B4-BE49-F238E27FC236}">
                  <a16:creationId xmlns:a16="http://schemas.microsoft.com/office/drawing/2014/main" id="{A54883EC-7DB0-49A1-B25C-355280E2C5C1}"/>
                </a:ext>
              </a:extLst>
            </p:cNvPr>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4" name="Google Shape;41111;p18">
              <a:extLst>
                <a:ext uri="{FF2B5EF4-FFF2-40B4-BE49-F238E27FC236}">
                  <a16:creationId xmlns:a16="http://schemas.microsoft.com/office/drawing/2014/main" id="{56F12B0B-5607-4A0A-B021-D8CC0B32F682}"/>
                </a:ext>
              </a:extLst>
            </p:cNvPr>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5" name="Google Shape;41112;p18">
              <a:extLst>
                <a:ext uri="{FF2B5EF4-FFF2-40B4-BE49-F238E27FC236}">
                  <a16:creationId xmlns:a16="http://schemas.microsoft.com/office/drawing/2014/main" id="{BD280EA1-49A7-42EC-AB39-C22182BC69B0}"/>
                </a:ext>
              </a:extLst>
            </p:cNvPr>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6" name="Google Shape;41113;p18">
              <a:extLst>
                <a:ext uri="{FF2B5EF4-FFF2-40B4-BE49-F238E27FC236}">
                  <a16:creationId xmlns:a16="http://schemas.microsoft.com/office/drawing/2014/main" id="{E322AF29-3ED1-4B7F-BEDF-DBC9832B9D61}"/>
                </a:ext>
              </a:extLst>
            </p:cNvPr>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7" name="Google Shape;41114;p18">
              <a:extLst>
                <a:ext uri="{FF2B5EF4-FFF2-40B4-BE49-F238E27FC236}">
                  <a16:creationId xmlns:a16="http://schemas.microsoft.com/office/drawing/2014/main" id="{37CC61EC-9436-4940-A62B-AD2E1D11A888}"/>
                </a:ext>
              </a:extLst>
            </p:cNvPr>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8" name="Google Shape;41115;p18">
              <a:extLst>
                <a:ext uri="{FF2B5EF4-FFF2-40B4-BE49-F238E27FC236}">
                  <a16:creationId xmlns:a16="http://schemas.microsoft.com/office/drawing/2014/main" id="{A909BD67-38AA-4AA0-9774-311A3C015CFD}"/>
                </a:ext>
              </a:extLst>
            </p:cNvPr>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9" name="Google Shape;41116;p18">
              <a:extLst>
                <a:ext uri="{FF2B5EF4-FFF2-40B4-BE49-F238E27FC236}">
                  <a16:creationId xmlns:a16="http://schemas.microsoft.com/office/drawing/2014/main" id="{2349D782-804F-4F0E-80C3-E73C7BE2A37B}"/>
                </a:ext>
              </a:extLst>
            </p:cNvPr>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0" name="Google Shape;41117;p18">
              <a:extLst>
                <a:ext uri="{FF2B5EF4-FFF2-40B4-BE49-F238E27FC236}">
                  <a16:creationId xmlns:a16="http://schemas.microsoft.com/office/drawing/2014/main" id="{AA9E4875-1FE2-41BA-A0AE-E1DB2BEE4848}"/>
                </a:ext>
              </a:extLst>
            </p:cNvPr>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1" name="Google Shape;41118;p18">
              <a:extLst>
                <a:ext uri="{FF2B5EF4-FFF2-40B4-BE49-F238E27FC236}">
                  <a16:creationId xmlns:a16="http://schemas.microsoft.com/office/drawing/2014/main" id="{52A34AD8-6538-427C-B979-45FA0509E77C}"/>
                </a:ext>
              </a:extLst>
            </p:cNvPr>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2" name="Google Shape;41119;p18">
              <a:extLst>
                <a:ext uri="{FF2B5EF4-FFF2-40B4-BE49-F238E27FC236}">
                  <a16:creationId xmlns:a16="http://schemas.microsoft.com/office/drawing/2014/main" id="{B3C7960F-1944-4BAB-AA99-2A94B6FCB550}"/>
                </a:ext>
              </a:extLst>
            </p:cNvPr>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3" name="Google Shape;41120;p18">
              <a:extLst>
                <a:ext uri="{FF2B5EF4-FFF2-40B4-BE49-F238E27FC236}">
                  <a16:creationId xmlns:a16="http://schemas.microsoft.com/office/drawing/2014/main" id="{BC7C7017-2AFE-42CA-B282-CE4B30FA4B32}"/>
                </a:ext>
              </a:extLst>
            </p:cNvPr>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4" name="Google Shape;41121;p18">
              <a:extLst>
                <a:ext uri="{FF2B5EF4-FFF2-40B4-BE49-F238E27FC236}">
                  <a16:creationId xmlns:a16="http://schemas.microsoft.com/office/drawing/2014/main" id="{8648C9AE-FD1F-4A10-88B2-FCAF2D6F33E0}"/>
                </a:ext>
              </a:extLst>
            </p:cNvPr>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5" name="Google Shape;41122;p18">
              <a:extLst>
                <a:ext uri="{FF2B5EF4-FFF2-40B4-BE49-F238E27FC236}">
                  <a16:creationId xmlns:a16="http://schemas.microsoft.com/office/drawing/2014/main" id="{2DE82D28-6FA4-454B-A054-C79B8D368FF3}"/>
                </a:ext>
              </a:extLst>
            </p:cNvPr>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6" name="Google Shape;41123;p18">
              <a:extLst>
                <a:ext uri="{FF2B5EF4-FFF2-40B4-BE49-F238E27FC236}">
                  <a16:creationId xmlns:a16="http://schemas.microsoft.com/office/drawing/2014/main" id="{F5FF6500-64EA-4065-A2FE-B65702A4D5BB}"/>
                </a:ext>
              </a:extLst>
            </p:cNvPr>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7" name="Google Shape;41124;p18">
              <a:extLst>
                <a:ext uri="{FF2B5EF4-FFF2-40B4-BE49-F238E27FC236}">
                  <a16:creationId xmlns:a16="http://schemas.microsoft.com/office/drawing/2014/main" id="{D25CE742-F532-4D59-8072-ADE392DA9CC0}"/>
                </a:ext>
              </a:extLst>
            </p:cNvPr>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8" name="Google Shape;41125;p18">
              <a:extLst>
                <a:ext uri="{FF2B5EF4-FFF2-40B4-BE49-F238E27FC236}">
                  <a16:creationId xmlns:a16="http://schemas.microsoft.com/office/drawing/2014/main" id="{14AACC97-5E4D-4206-B03D-40CA20587CF8}"/>
                </a:ext>
              </a:extLst>
            </p:cNvPr>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9" name="Google Shape;41126;p18">
              <a:extLst>
                <a:ext uri="{FF2B5EF4-FFF2-40B4-BE49-F238E27FC236}">
                  <a16:creationId xmlns:a16="http://schemas.microsoft.com/office/drawing/2014/main" id="{EDB93590-021D-4D52-8596-52A74816267A}"/>
                </a:ext>
              </a:extLst>
            </p:cNvPr>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0" name="Google Shape;41127;p18">
              <a:extLst>
                <a:ext uri="{FF2B5EF4-FFF2-40B4-BE49-F238E27FC236}">
                  <a16:creationId xmlns:a16="http://schemas.microsoft.com/office/drawing/2014/main" id="{229F97E3-FD3A-4925-A651-53C6910DEDBE}"/>
                </a:ext>
              </a:extLst>
            </p:cNvPr>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1" name="Google Shape;41128;p18">
              <a:extLst>
                <a:ext uri="{FF2B5EF4-FFF2-40B4-BE49-F238E27FC236}">
                  <a16:creationId xmlns:a16="http://schemas.microsoft.com/office/drawing/2014/main" id="{19439DFE-9437-4F29-8CE2-7E9B00E887DD}"/>
                </a:ext>
              </a:extLst>
            </p:cNvPr>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2" name="Google Shape;41129;p18">
              <a:extLst>
                <a:ext uri="{FF2B5EF4-FFF2-40B4-BE49-F238E27FC236}">
                  <a16:creationId xmlns:a16="http://schemas.microsoft.com/office/drawing/2014/main" id="{A65CCE5F-9194-47F0-A571-33EE7B90D229}"/>
                </a:ext>
              </a:extLst>
            </p:cNvPr>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3" name="Google Shape;41130;p18">
              <a:extLst>
                <a:ext uri="{FF2B5EF4-FFF2-40B4-BE49-F238E27FC236}">
                  <a16:creationId xmlns:a16="http://schemas.microsoft.com/office/drawing/2014/main" id="{742C3D43-71BC-4CE5-B8C3-BF7F6FC7C24A}"/>
                </a:ext>
              </a:extLst>
            </p:cNvPr>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4" name="Google Shape;41131;p18">
              <a:extLst>
                <a:ext uri="{FF2B5EF4-FFF2-40B4-BE49-F238E27FC236}">
                  <a16:creationId xmlns:a16="http://schemas.microsoft.com/office/drawing/2014/main" id="{BE2C09AB-A092-4506-B721-D75BF8C4D2D6}"/>
                </a:ext>
              </a:extLst>
            </p:cNvPr>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5" name="Google Shape;41132;p18">
              <a:extLst>
                <a:ext uri="{FF2B5EF4-FFF2-40B4-BE49-F238E27FC236}">
                  <a16:creationId xmlns:a16="http://schemas.microsoft.com/office/drawing/2014/main" id="{DFE0658B-A79E-4929-9DE3-225DA071EAC6}"/>
                </a:ext>
              </a:extLst>
            </p:cNvPr>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6" name="Google Shape;41133;p18">
              <a:extLst>
                <a:ext uri="{FF2B5EF4-FFF2-40B4-BE49-F238E27FC236}">
                  <a16:creationId xmlns:a16="http://schemas.microsoft.com/office/drawing/2014/main" id="{64AD9A55-D46E-4A92-B27A-849F11C7AEC9}"/>
                </a:ext>
              </a:extLst>
            </p:cNvPr>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7" name="Google Shape;41134;p18">
              <a:extLst>
                <a:ext uri="{FF2B5EF4-FFF2-40B4-BE49-F238E27FC236}">
                  <a16:creationId xmlns:a16="http://schemas.microsoft.com/office/drawing/2014/main" id="{8456A405-8372-4200-98EA-D010565EA6F0}"/>
                </a:ext>
              </a:extLst>
            </p:cNvPr>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8" name="Google Shape;41135;p18">
              <a:extLst>
                <a:ext uri="{FF2B5EF4-FFF2-40B4-BE49-F238E27FC236}">
                  <a16:creationId xmlns:a16="http://schemas.microsoft.com/office/drawing/2014/main" id="{7CA578BD-20A4-4B68-8F06-D6E73A4C2AF8}"/>
                </a:ext>
              </a:extLst>
            </p:cNvPr>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9" name="Google Shape;41136;p18">
              <a:extLst>
                <a:ext uri="{FF2B5EF4-FFF2-40B4-BE49-F238E27FC236}">
                  <a16:creationId xmlns:a16="http://schemas.microsoft.com/office/drawing/2014/main" id="{5F4FEBE4-0444-41B3-8422-4F206E74B965}"/>
                </a:ext>
              </a:extLst>
            </p:cNvPr>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0" name="Google Shape;41137;p18">
              <a:extLst>
                <a:ext uri="{FF2B5EF4-FFF2-40B4-BE49-F238E27FC236}">
                  <a16:creationId xmlns:a16="http://schemas.microsoft.com/office/drawing/2014/main" id="{F11CE404-2E5B-4CE4-8EE5-B59287C3561C}"/>
                </a:ext>
              </a:extLst>
            </p:cNvPr>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1" name="Google Shape;41138;p18">
              <a:extLst>
                <a:ext uri="{FF2B5EF4-FFF2-40B4-BE49-F238E27FC236}">
                  <a16:creationId xmlns:a16="http://schemas.microsoft.com/office/drawing/2014/main" id="{F1C789AB-755A-48A7-84A4-CCFB74DC14C3}"/>
                </a:ext>
              </a:extLst>
            </p:cNvPr>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2" name="Google Shape;41139;p18">
              <a:extLst>
                <a:ext uri="{FF2B5EF4-FFF2-40B4-BE49-F238E27FC236}">
                  <a16:creationId xmlns:a16="http://schemas.microsoft.com/office/drawing/2014/main" id="{6B1513B3-783B-4C6E-8768-A8BCF73FA8DE}"/>
                </a:ext>
              </a:extLst>
            </p:cNvPr>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3" name="Google Shape;41140;p18">
              <a:extLst>
                <a:ext uri="{FF2B5EF4-FFF2-40B4-BE49-F238E27FC236}">
                  <a16:creationId xmlns:a16="http://schemas.microsoft.com/office/drawing/2014/main" id="{E6E2BF19-97D7-428E-8379-B2A8C7350DD5}"/>
                </a:ext>
              </a:extLst>
            </p:cNvPr>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4" name="Google Shape;41141;p18">
              <a:extLst>
                <a:ext uri="{FF2B5EF4-FFF2-40B4-BE49-F238E27FC236}">
                  <a16:creationId xmlns:a16="http://schemas.microsoft.com/office/drawing/2014/main" id="{BF557299-E8C4-47B6-A73A-7E862D19A83A}"/>
                </a:ext>
              </a:extLst>
            </p:cNvPr>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5" name="Google Shape;41142;p18">
              <a:extLst>
                <a:ext uri="{FF2B5EF4-FFF2-40B4-BE49-F238E27FC236}">
                  <a16:creationId xmlns:a16="http://schemas.microsoft.com/office/drawing/2014/main" id="{333A2BB0-8AB5-4AE2-985F-F1D1F7F35EA3}"/>
                </a:ext>
              </a:extLst>
            </p:cNvPr>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6" name="Google Shape;41143;p18">
              <a:extLst>
                <a:ext uri="{FF2B5EF4-FFF2-40B4-BE49-F238E27FC236}">
                  <a16:creationId xmlns:a16="http://schemas.microsoft.com/office/drawing/2014/main" id="{4B9C8732-E30B-4E85-9D91-7589C97BB957}"/>
                </a:ext>
              </a:extLst>
            </p:cNvPr>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7" name="Google Shape;41144;p18">
              <a:extLst>
                <a:ext uri="{FF2B5EF4-FFF2-40B4-BE49-F238E27FC236}">
                  <a16:creationId xmlns:a16="http://schemas.microsoft.com/office/drawing/2014/main" id="{5039BEAE-58FD-4A5D-800B-97772B75865E}"/>
                </a:ext>
              </a:extLst>
            </p:cNvPr>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8" name="Google Shape;41145;p18">
              <a:extLst>
                <a:ext uri="{FF2B5EF4-FFF2-40B4-BE49-F238E27FC236}">
                  <a16:creationId xmlns:a16="http://schemas.microsoft.com/office/drawing/2014/main" id="{CD5C9BB9-0B0F-4D54-815D-2B04BB6E2F85}"/>
                </a:ext>
              </a:extLst>
            </p:cNvPr>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9" name="Google Shape;41146;p18">
              <a:extLst>
                <a:ext uri="{FF2B5EF4-FFF2-40B4-BE49-F238E27FC236}">
                  <a16:creationId xmlns:a16="http://schemas.microsoft.com/office/drawing/2014/main" id="{772F28E0-BA26-43BB-93E2-F65BE56364B0}"/>
                </a:ext>
              </a:extLst>
            </p:cNvPr>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0" name="Google Shape;41147;p18">
              <a:extLst>
                <a:ext uri="{FF2B5EF4-FFF2-40B4-BE49-F238E27FC236}">
                  <a16:creationId xmlns:a16="http://schemas.microsoft.com/office/drawing/2014/main" id="{A8FADE04-D1D8-4EAD-81D7-8C6157401073}"/>
                </a:ext>
              </a:extLst>
            </p:cNvPr>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1" name="Google Shape;41148;p18">
              <a:extLst>
                <a:ext uri="{FF2B5EF4-FFF2-40B4-BE49-F238E27FC236}">
                  <a16:creationId xmlns:a16="http://schemas.microsoft.com/office/drawing/2014/main" id="{7834F59F-04EC-4DAA-B2DB-5DFAEDAFAB29}"/>
                </a:ext>
              </a:extLst>
            </p:cNvPr>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2" name="Google Shape;41149;p18">
              <a:extLst>
                <a:ext uri="{FF2B5EF4-FFF2-40B4-BE49-F238E27FC236}">
                  <a16:creationId xmlns:a16="http://schemas.microsoft.com/office/drawing/2014/main" id="{D847A8CC-4F72-413B-B8A0-007AEF1580FC}"/>
                </a:ext>
              </a:extLst>
            </p:cNvPr>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3" name="Google Shape;41150;p18">
              <a:extLst>
                <a:ext uri="{FF2B5EF4-FFF2-40B4-BE49-F238E27FC236}">
                  <a16:creationId xmlns:a16="http://schemas.microsoft.com/office/drawing/2014/main" id="{629951D4-F364-4C18-9064-CA9350DDB6DB}"/>
                </a:ext>
              </a:extLst>
            </p:cNvPr>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4" name="Google Shape;41151;p18">
              <a:extLst>
                <a:ext uri="{FF2B5EF4-FFF2-40B4-BE49-F238E27FC236}">
                  <a16:creationId xmlns:a16="http://schemas.microsoft.com/office/drawing/2014/main" id="{491C7CFA-6984-4066-91BA-52D5AFB31FA9}"/>
                </a:ext>
              </a:extLst>
            </p:cNvPr>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5" name="Google Shape;41152;p18">
              <a:extLst>
                <a:ext uri="{FF2B5EF4-FFF2-40B4-BE49-F238E27FC236}">
                  <a16:creationId xmlns:a16="http://schemas.microsoft.com/office/drawing/2014/main" id="{3AC6C088-3174-457F-AAA9-2DBC96DC62D5}"/>
                </a:ext>
              </a:extLst>
            </p:cNvPr>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6" name="Google Shape;41153;p18">
              <a:extLst>
                <a:ext uri="{FF2B5EF4-FFF2-40B4-BE49-F238E27FC236}">
                  <a16:creationId xmlns:a16="http://schemas.microsoft.com/office/drawing/2014/main" id="{4C4DDDD3-BF13-4867-BE6B-923D70346612}"/>
                </a:ext>
              </a:extLst>
            </p:cNvPr>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7" name="Google Shape;41154;p18">
              <a:extLst>
                <a:ext uri="{FF2B5EF4-FFF2-40B4-BE49-F238E27FC236}">
                  <a16:creationId xmlns:a16="http://schemas.microsoft.com/office/drawing/2014/main" id="{151856B1-3F39-440A-9AC8-4FBA80BC4F15}"/>
                </a:ext>
              </a:extLst>
            </p:cNvPr>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8" name="Google Shape;41155;p18">
              <a:extLst>
                <a:ext uri="{FF2B5EF4-FFF2-40B4-BE49-F238E27FC236}">
                  <a16:creationId xmlns:a16="http://schemas.microsoft.com/office/drawing/2014/main" id="{3D6E5AD1-332C-44C1-824D-FE61F7D95737}"/>
                </a:ext>
              </a:extLst>
            </p:cNvPr>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9" name="Google Shape;41156;p18">
              <a:extLst>
                <a:ext uri="{FF2B5EF4-FFF2-40B4-BE49-F238E27FC236}">
                  <a16:creationId xmlns:a16="http://schemas.microsoft.com/office/drawing/2014/main" id="{8C6B6046-534F-4E44-9F8C-4D3DC76D065B}"/>
                </a:ext>
              </a:extLst>
            </p:cNvPr>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0" name="Google Shape;41157;p18">
              <a:extLst>
                <a:ext uri="{FF2B5EF4-FFF2-40B4-BE49-F238E27FC236}">
                  <a16:creationId xmlns:a16="http://schemas.microsoft.com/office/drawing/2014/main" id="{B8C0E023-AC3C-45CA-952F-3DEBE7273B3E}"/>
                </a:ext>
              </a:extLst>
            </p:cNvPr>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1" name="Google Shape;41158;p18">
              <a:extLst>
                <a:ext uri="{FF2B5EF4-FFF2-40B4-BE49-F238E27FC236}">
                  <a16:creationId xmlns:a16="http://schemas.microsoft.com/office/drawing/2014/main" id="{A493420D-1112-4EAE-A315-0DEF1DE329AF}"/>
                </a:ext>
              </a:extLst>
            </p:cNvPr>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2" name="Google Shape;41159;p18">
              <a:extLst>
                <a:ext uri="{FF2B5EF4-FFF2-40B4-BE49-F238E27FC236}">
                  <a16:creationId xmlns:a16="http://schemas.microsoft.com/office/drawing/2014/main" id="{19EFA9EF-B599-4B0A-81D0-C1CA8A472C3D}"/>
                </a:ext>
              </a:extLst>
            </p:cNvPr>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3" name="Google Shape;41160;p18">
              <a:extLst>
                <a:ext uri="{FF2B5EF4-FFF2-40B4-BE49-F238E27FC236}">
                  <a16:creationId xmlns:a16="http://schemas.microsoft.com/office/drawing/2014/main" id="{62FD77A1-52A5-4E8D-A9F3-7613991669C2}"/>
                </a:ext>
              </a:extLst>
            </p:cNvPr>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4" name="Google Shape;41161;p18">
              <a:extLst>
                <a:ext uri="{FF2B5EF4-FFF2-40B4-BE49-F238E27FC236}">
                  <a16:creationId xmlns:a16="http://schemas.microsoft.com/office/drawing/2014/main" id="{36B4EC0C-4994-46B5-9BBE-8F6F3FB5EA04}"/>
                </a:ext>
              </a:extLst>
            </p:cNvPr>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5" name="Google Shape;41162;p18">
              <a:extLst>
                <a:ext uri="{FF2B5EF4-FFF2-40B4-BE49-F238E27FC236}">
                  <a16:creationId xmlns:a16="http://schemas.microsoft.com/office/drawing/2014/main" id="{562F269A-705B-4BD8-A415-5936C84EEAEB}"/>
                </a:ext>
              </a:extLst>
            </p:cNvPr>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6" name="Google Shape;41163;p18">
              <a:extLst>
                <a:ext uri="{FF2B5EF4-FFF2-40B4-BE49-F238E27FC236}">
                  <a16:creationId xmlns:a16="http://schemas.microsoft.com/office/drawing/2014/main" id="{A5C1B465-FB98-4074-8D27-B40BAE3D65F0}"/>
                </a:ext>
              </a:extLst>
            </p:cNvPr>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7" name="Google Shape;41164;p18">
              <a:extLst>
                <a:ext uri="{FF2B5EF4-FFF2-40B4-BE49-F238E27FC236}">
                  <a16:creationId xmlns:a16="http://schemas.microsoft.com/office/drawing/2014/main" id="{5BF34CFD-B726-445D-A79A-BF9CEBD1FC27}"/>
                </a:ext>
              </a:extLst>
            </p:cNvPr>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8" name="Google Shape;41165;p18">
              <a:extLst>
                <a:ext uri="{FF2B5EF4-FFF2-40B4-BE49-F238E27FC236}">
                  <a16:creationId xmlns:a16="http://schemas.microsoft.com/office/drawing/2014/main" id="{E08FABB5-866A-4A79-B22D-CC347C6700D1}"/>
                </a:ext>
              </a:extLst>
            </p:cNvPr>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9" name="Google Shape;41166;p18">
              <a:extLst>
                <a:ext uri="{FF2B5EF4-FFF2-40B4-BE49-F238E27FC236}">
                  <a16:creationId xmlns:a16="http://schemas.microsoft.com/office/drawing/2014/main" id="{0A78548D-CDA9-4302-951B-EEC58E17154C}"/>
                </a:ext>
              </a:extLst>
            </p:cNvPr>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0" name="Google Shape;41167;p18">
              <a:extLst>
                <a:ext uri="{FF2B5EF4-FFF2-40B4-BE49-F238E27FC236}">
                  <a16:creationId xmlns:a16="http://schemas.microsoft.com/office/drawing/2014/main" id="{BD770D68-EF57-4E9C-80FD-410197E63D69}"/>
                </a:ext>
              </a:extLst>
            </p:cNvPr>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1" name="Google Shape;41168;p18">
              <a:extLst>
                <a:ext uri="{FF2B5EF4-FFF2-40B4-BE49-F238E27FC236}">
                  <a16:creationId xmlns:a16="http://schemas.microsoft.com/office/drawing/2014/main" id="{1787BB96-4FFF-44EF-A665-A484B8975FE1}"/>
                </a:ext>
              </a:extLst>
            </p:cNvPr>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2" name="Google Shape;41169;p18">
              <a:extLst>
                <a:ext uri="{FF2B5EF4-FFF2-40B4-BE49-F238E27FC236}">
                  <a16:creationId xmlns:a16="http://schemas.microsoft.com/office/drawing/2014/main" id="{1D03A5C2-8562-40E3-B096-DCB8FD0DCA78}"/>
                </a:ext>
              </a:extLst>
            </p:cNvPr>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3" name="Google Shape;41170;p18">
              <a:extLst>
                <a:ext uri="{FF2B5EF4-FFF2-40B4-BE49-F238E27FC236}">
                  <a16:creationId xmlns:a16="http://schemas.microsoft.com/office/drawing/2014/main" id="{830B4254-A37F-4A8B-A7FD-1671428B178D}"/>
                </a:ext>
              </a:extLst>
            </p:cNvPr>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4" name="Google Shape;41171;p18">
              <a:extLst>
                <a:ext uri="{FF2B5EF4-FFF2-40B4-BE49-F238E27FC236}">
                  <a16:creationId xmlns:a16="http://schemas.microsoft.com/office/drawing/2014/main" id="{13CB7AAF-581E-4B4D-A4A3-276E51476EF1}"/>
                </a:ext>
              </a:extLst>
            </p:cNvPr>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5" name="Google Shape;41172;p18">
              <a:extLst>
                <a:ext uri="{FF2B5EF4-FFF2-40B4-BE49-F238E27FC236}">
                  <a16:creationId xmlns:a16="http://schemas.microsoft.com/office/drawing/2014/main" id="{A3FCB0C7-7ECF-4E25-80EB-3096828E04BC}"/>
                </a:ext>
              </a:extLst>
            </p:cNvPr>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6" name="Google Shape;41173;p18">
              <a:extLst>
                <a:ext uri="{FF2B5EF4-FFF2-40B4-BE49-F238E27FC236}">
                  <a16:creationId xmlns:a16="http://schemas.microsoft.com/office/drawing/2014/main" id="{AB40DC2F-5587-4F18-9D98-AFDC16272EC4}"/>
                </a:ext>
              </a:extLst>
            </p:cNvPr>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7" name="Google Shape;41174;p18">
              <a:extLst>
                <a:ext uri="{FF2B5EF4-FFF2-40B4-BE49-F238E27FC236}">
                  <a16:creationId xmlns:a16="http://schemas.microsoft.com/office/drawing/2014/main" id="{965F6086-95E8-4550-9B92-178C9D1A07F5}"/>
                </a:ext>
              </a:extLst>
            </p:cNvPr>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8" name="Google Shape;41175;p18">
              <a:extLst>
                <a:ext uri="{FF2B5EF4-FFF2-40B4-BE49-F238E27FC236}">
                  <a16:creationId xmlns:a16="http://schemas.microsoft.com/office/drawing/2014/main" id="{6A9805E7-E99B-431B-A99F-A9D96BE7F42D}"/>
                </a:ext>
              </a:extLst>
            </p:cNvPr>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9" name="Google Shape;41176;p18">
              <a:extLst>
                <a:ext uri="{FF2B5EF4-FFF2-40B4-BE49-F238E27FC236}">
                  <a16:creationId xmlns:a16="http://schemas.microsoft.com/office/drawing/2014/main" id="{5BED2004-4A38-42C9-9F69-1399F76DE8F9}"/>
                </a:ext>
              </a:extLst>
            </p:cNvPr>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0" name="Google Shape;41177;p18">
              <a:extLst>
                <a:ext uri="{FF2B5EF4-FFF2-40B4-BE49-F238E27FC236}">
                  <a16:creationId xmlns:a16="http://schemas.microsoft.com/office/drawing/2014/main" id="{39F692DC-0DB5-4E02-9CE9-975982A776FE}"/>
                </a:ext>
              </a:extLst>
            </p:cNvPr>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1" name="Google Shape;41178;p18">
              <a:extLst>
                <a:ext uri="{FF2B5EF4-FFF2-40B4-BE49-F238E27FC236}">
                  <a16:creationId xmlns:a16="http://schemas.microsoft.com/office/drawing/2014/main" id="{D2BECF35-6334-49A2-9C2F-26E79768081B}"/>
                </a:ext>
              </a:extLst>
            </p:cNvPr>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2" name="Google Shape;41179;p18">
              <a:extLst>
                <a:ext uri="{FF2B5EF4-FFF2-40B4-BE49-F238E27FC236}">
                  <a16:creationId xmlns:a16="http://schemas.microsoft.com/office/drawing/2014/main" id="{48B4E09B-86F1-4AF0-8FB7-888B21371CE2}"/>
                </a:ext>
              </a:extLst>
            </p:cNvPr>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3" name="Google Shape;41180;p18">
              <a:extLst>
                <a:ext uri="{FF2B5EF4-FFF2-40B4-BE49-F238E27FC236}">
                  <a16:creationId xmlns:a16="http://schemas.microsoft.com/office/drawing/2014/main" id="{BF841142-DFCB-48A9-95EE-5DAEFAD8D005}"/>
                </a:ext>
              </a:extLst>
            </p:cNvPr>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4" name="Google Shape;41181;p18">
              <a:extLst>
                <a:ext uri="{FF2B5EF4-FFF2-40B4-BE49-F238E27FC236}">
                  <a16:creationId xmlns:a16="http://schemas.microsoft.com/office/drawing/2014/main" id="{04C04F1E-3D7D-44A1-904B-C15C6CF8CDDF}"/>
                </a:ext>
              </a:extLst>
            </p:cNvPr>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5" name="Google Shape;41182;p18">
              <a:extLst>
                <a:ext uri="{FF2B5EF4-FFF2-40B4-BE49-F238E27FC236}">
                  <a16:creationId xmlns:a16="http://schemas.microsoft.com/office/drawing/2014/main" id="{2143C788-98C2-4435-8216-DE339ADB9E09}"/>
                </a:ext>
              </a:extLst>
            </p:cNvPr>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6" name="Google Shape;41183;p18">
              <a:extLst>
                <a:ext uri="{FF2B5EF4-FFF2-40B4-BE49-F238E27FC236}">
                  <a16:creationId xmlns:a16="http://schemas.microsoft.com/office/drawing/2014/main" id="{8CC9CE15-A223-4904-9CB7-F0F85AA19451}"/>
                </a:ext>
              </a:extLst>
            </p:cNvPr>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7" name="Google Shape;41184;p18">
              <a:extLst>
                <a:ext uri="{FF2B5EF4-FFF2-40B4-BE49-F238E27FC236}">
                  <a16:creationId xmlns:a16="http://schemas.microsoft.com/office/drawing/2014/main" id="{5E9A8AAC-6DA6-4BB8-AA1B-10DDA456986B}"/>
                </a:ext>
              </a:extLst>
            </p:cNvPr>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8" name="Google Shape;41185;p18">
              <a:extLst>
                <a:ext uri="{FF2B5EF4-FFF2-40B4-BE49-F238E27FC236}">
                  <a16:creationId xmlns:a16="http://schemas.microsoft.com/office/drawing/2014/main" id="{115C15DB-3A65-48F8-BD90-52A448444AFE}"/>
                </a:ext>
              </a:extLst>
            </p:cNvPr>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9" name="Google Shape;41186;p18">
              <a:extLst>
                <a:ext uri="{FF2B5EF4-FFF2-40B4-BE49-F238E27FC236}">
                  <a16:creationId xmlns:a16="http://schemas.microsoft.com/office/drawing/2014/main" id="{3138150D-60FC-47A4-862B-FB87BF4BF536}"/>
                </a:ext>
              </a:extLst>
            </p:cNvPr>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0" name="Google Shape;41187;p18">
              <a:extLst>
                <a:ext uri="{FF2B5EF4-FFF2-40B4-BE49-F238E27FC236}">
                  <a16:creationId xmlns:a16="http://schemas.microsoft.com/office/drawing/2014/main" id="{59B19C4C-F80C-4C51-9A97-641C1891A6B1}"/>
                </a:ext>
              </a:extLst>
            </p:cNvPr>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1" name="Google Shape;41188;p18">
              <a:extLst>
                <a:ext uri="{FF2B5EF4-FFF2-40B4-BE49-F238E27FC236}">
                  <a16:creationId xmlns:a16="http://schemas.microsoft.com/office/drawing/2014/main" id="{07EE20F7-6307-4D95-840D-F3D93FCCEDC5}"/>
                </a:ext>
              </a:extLst>
            </p:cNvPr>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2" name="Google Shape;41189;p18">
              <a:extLst>
                <a:ext uri="{FF2B5EF4-FFF2-40B4-BE49-F238E27FC236}">
                  <a16:creationId xmlns:a16="http://schemas.microsoft.com/office/drawing/2014/main" id="{A764E6A8-96AC-4D91-A964-BCABE3DBCFF6}"/>
                </a:ext>
              </a:extLst>
            </p:cNvPr>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3" name="Google Shape;41190;p18">
              <a:extLst>
                <a:ext uri="{FF2B5EF4-FFF2-40B4-BE49-F238E27FC236}">
                  <a16:creationId xmlns:a16="http://schemas.microsoft.com/office/drawing/2014/main" id="{C84C7A48-2F38-485A-9E44-E7B8CA270910}"/>
                </a:ext>
              </a:extLst>
            </p:cNvPr>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4" name="Google Shape;41191;p18">
              <a:extLst>
                <a:ext uri="{FF2B5EF4-FFF2-40B4-BE49-F238E27FC236}">
                  <a16:creationId xmlns:a16="http://schemas.microsoft.com/office/drawing/2014/main" id="{922B9150-7DCD-4908-9F5F-6941805915E2}"/>
                </a:ext>
              </a:extLst>
            </p:cNvPr>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5" name="Google Shape;41192;p18">
              <a:extLst>
                <a:ext uri="{FF2B5EF4-FFF2-40B4-BE49-F238E27FC236}">
                  <a16:creationId xmlns:a16="http://schemas.microsoft.com/office/drawing/2014/main" id="{B602FC47-CE72-4C08-8B53-7CC5FAABDEE8}"/>
                </a:ext>
              </a:extLst>
            </p:cNvPr>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6" name="Google Shape;41193;p18">
              <a:extLst>
                <a:ext uri="{FF2B5EF4-FFF2-40B4-BE49-F238E27FC236}">
                  <a16:creationId xmlns:a16="http://schemas.microsoft.com/office/drawing/2014/main" id="{21847963-8136-4F0A-B95C-CBB6641B6B60}"/>
                </a:ext>
              </a:extLst>
            </p:cNvPr>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7" name="Google Shape;41194;p18">
              <a:extLst>
                <a:ext uri="{FF2B5EF4-FFF2-40B4-BE49-F238E27FC236}">
                  <a16:creationId xmlns:a16="http://schemas.microsoft.com/office/drawing/2014/main" id="{EF0C76CE-5814-4BBD-B3F4-46D478F4FA04}"/>
                </a:ext>
              </a:extLst>
            </p:cNvPr>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8" name="Google Shape;41195;p18">
              <a:extLst>
                <a:ext uri="{FF2B5EF4-FFF2-40B4-BE49-F238E27FC236}">
                  <a16:creationId xmlns:a16="http://schemas.microsoft.com/office/drawing/2014/main" id="{37F61AC2-2BBB-48B4-BC78-32D694FE9F97}"/>
                </a:ext>
              </a:extLst>
            </p:cNvPr>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9" name="Google Shape;41196;p18">
              <a:extLst>
                <a:ext uri="{FF2B5EF4-FFF2-40B4-BE49-F238E27FC236}">
                  <a16:creationId xmlns:a16="http://schemas.microsoft.com/office/drawing/2014/main" id="{F86E5C7B-7E1D-4A79-8A0E-0C3765763126}"/>
                </a:ext>
              </a:extLst>
            </p:cNvPr>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0" name="Google Shape;41197;p18">
              <a:extLst>
                <a:ext uri="{FF2B5EF4-FFF2-40B4-BE49-F238E27FC236}">
                  <a16:creationId xmlns:a16="http://schemas.microsoft.com/office/drawing/2014/main" id="{2049A126-0A59-4542-9774-54D2EE2B73A5}"/>
                </a:ext>
              </a:extLst>
            </p:cNvPr>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1" name="Google Shape;41198;p18">
              <a:extLst>
                <a:ext uri="{FF2B5EF4-FFF2-40B4-BE49-F238E27FC236}">
                  <a16:creationId xmlns:a16="http://schemas.microsoft.com/office/drawing/2014/main" id="{667016D3-02A4-467B-9F22-259E0E842649}"/>
                </a:ext>
              </a:extLst>
            </p:cNvPr>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2" name="Google Shape;41199;p18">
              <a:extLst>
                <a:ext uri="{FF2B5EF4-FFF2-40B4-BE49-F238E27FC236}">
                  <a16:creationId xmlns:a16="http://schemas.microsoft.com/office/drawing/2014/main" id="{8F26CCB7-FA97-4A41-9898-29EA7A265E46}"/>
                </a:ext>
              </a:extLst>
            </p:cNvPr>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3" name="Google Shape;41200;p18">
              <a:extLst>
                <a:ext uri="{FF2B5EF4-FFF2-40B4-BE49-F238E27FC236}">
                  <a16:creationId xmlns:a16="http://schemas.microsoft.com/office/drawing/2014/main" id="{9FA3C723-352B-4764-8B1F-C15978F428F7}"/>
                </a:ext>
              </a:extLst>
            </p:cNvPr>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4" name="Google Shape;41201;p18">
              <a:extLst>
                <a:ext uri="{FF2B5EF4-FFF2-40B4-BE49-F238E27FC236}">
                  <a16:creationId xmlns:a16="http://schemas.microsoft.com/office/drawing/2014/main" id="{72663B53-7BFD-4837-931A-BBF74CFBA01A}"/>
                </a:ext>
              </a:extLst>
            </p:cNvPr>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5" name="Google Shape;41202;p18">
              <a:extLst>
                <a:ext uri="{FF2B5EF4-FFF2-40B4-BE49-F238E27FC236}">
                  <a16:creationId xmlns:a16="http://schemas.microsoft.com/office/drawing/2014/main" id="{76E668F9-638A-4336-81FB-A13FCC583D7C}"/>
                </a:ext>
              </a:extLst>
            </p:cNvPr>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6" name="Google Shape;41203;p18">
              <a:extLst>
                <a:ext uri="{FF2B5EF4-FFF2-40B4-BE49-F238E27FC236}">
                  <a16:creationId xmlns:a16="http://schemas.microsoft.com/office/drawing/2014/main" id="{9F7720F6-713F-4283-8FBF-1EED109E36C6}"/>
                </a:ext>
              </a:extLst>
            </p:cNvPr>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7" name="Google Shape;41204;p18">
              <a:extLst>
                <a:ext uri="{FF2B5EF4-FFF2-40B4-BE49-F238E27FC236}">
                  <a16:creationId xmlns:a16="http://schemas.microsoft.com/office/drawing/2014/main" id="{5B15F31E-BF68-486B-9009-3E2BCD5180B1}"/>
                </a:ext>
              </a:extLst>
            </p:cNvPr>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8" name="Google Shape;41205;p18">
              <a:extLst>
                <a:ext uri="{FF2B5EF4-FFF2-40B4-BE49-F238E27FC236}">
                  <a16:creationId xmlns:a16="http://schemas.microsoft.com/office/drawing/2014/main" id="{BF5CF67F-D70C-4B16-88A9-DDB1DB751B65}"/>
                </a:ext>
              </a:extLst>
            </p:cNvPr>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9" name="Google Shape;41206;p18">
              <a:extLst>
                <a:ext uri="{FF2B5EF4-FFF2-40B4-BE49-F238E27FC236}">
                  <a16:creationId xmlns:a16="http://schemas.microsoft.com/office/drawing/2014/main" id="{2076BB71-ED8A-41FA-8DB2-D34A470660EB}"/>
                </a:ext>
              </a:extLst>
            </p:cNvPr>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0" name="Google Shape;41207;p18">
              <a:extLst>
                <a:ext uri="{FF2B5EF4-FFF2-40B4-BE49-F238E27FC236}">
                  <a16:creationId xmlns:a16="http://schemas.microsoft.com/office/drawing/2014/main" id="{1B51BD7A-7283-4C28-877B-838BCB24FCE2}"/>
                </a:ext>
              </a:extLst>
            </p:cNvPr>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1" name="Google Shape;41208;p18">
              <a:extLst>
                <a:ext uri="{FF2B5EF4-FFF2-40B4-BE49-F238E27FC236}">
                  <a16:creationId xmlns:a16="http://schemas.microsoft.com/office/drawing/2014/main" id="{64062E17-000D-4C96-8BBB-2D8ABFCF2D63}"/>
                </a:ext>
              </a:extLst>
            </p:cNvPr>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2" name="Google Shape;41209;p18">
              <a:extLst>
                <a:ext uri="{FF2B5EF4-FFF2-40B4-BE49-F238E27FC236}">
                  <a16:creationId xmlns:a16="http://schemas.microsoft.com/office/drawing/2014/main" id="{55250D02-BA90-473B-83FA-38CA929DA9EC}"/>
                </a:ext>
              </a:extLst>
            </p:cNvPr>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3" name="Google Shape;41210;p18">
              <a:extLst>
                <a:ext uri="{FF2B5EF4-FFF2-40B4-BE49-F238E27FC236}">
                  <a16:creationId xmlns:a16="http://schemas.microsoft.com/office/drawing/2014/main" id="{0812343C-7C3D-4D5A-B4CA-70814E3C9D7A}"/>
                </a:ext>
              </a:extLst>
            </p:cNvPr>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4" name="Google Shape;41211;p18">
              <a:extLst>
                <a:ext uri="{FF2B5EF4-FFF2-40B4-BE49-F238E27FC236}">
                  <a16:creationId xmlns:a16="http://schemas.microsoft.com/office/drawing/2014/main" id="{1A77763C-19D0-4E29-A2C4-C238D11B645E}"/>
                </a:ext>
              </a:extLst>
            </p:cNvPr>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5" name="Google Shape;41212;p18">
              <a:extLst>
                <a:ext uri="{FF2B5EF4-FFF2-40B4-BE49-F238E27FC236}">
                  <a16:creationId xmlns:a16="http://schemas.microsoft.com/office/drawing/2014/main" id="{2F6786A3-0BB8-4639-B73A-93314175CE03}"/>
                </a:ext>
              </a:extLst>
            </p:cNvPr>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6" name="Google Shape;41213;p18">
              <a:extLst>
                <a:ext uri="{FF2B5EF4-FFF2-40B4-BE49-F238E27FC236}">
                  <a16:creationId xmlns:a16="http://schemas.microsoft.com/office/drawing/2014/main" id="{D5151822-0807-4F5B-8554-910A70DD8550}"/>
                </a:ext>
              </a:extLst>
            </p:cNvPr>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7" name="Google Shape;41214;p18">
              <a:extLst>
                <a:ext uri="{FF2B5EF4-FFF2-40B4-BE49-F238E27FC236}">
                  <a16:creationId xmlns:a16="http://schemas.microsoft.com/office/drawing/2014/main" id="{66DD8889-C1D3-409E-97B9-0A3711C7676D}"/>
                </a:ext>
              </a:extLst>
            </p:cNvPr>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8" name="Google Shape;41215;p18">
              <a:extLst>
                <a:ext uri="{FF2B5EF4-FFF2-40B4-BE49-F238E27FC236}">
                  <a16:creationId xmlns:a16="http://schemas.microsoft.com/office/drawing/2014/main" id="{7414B657-33B0-4F2D-BB81-04AC66BA2815}"/>
                </a:ext>
              </a:extLst>
            </p:cNvPr>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9" name="Google Shape;41216;p18">
              <a:extLst>
                <a:ext uri="{FF2B5EF4-FFF2-40B4-BE49-F238E27FC236}">
                  <a16:creationId xmlns:a16="http://schemas.microsoft.com/office/drawing/2014/main" id="{2A79AD07-77A2-49A0-B820-D2C2D970D107}"/>
                </a:ext>
              </a:extLst>
            </p:cNvPr>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0" name="Google Shape;41217;p18">
              <a:extLst>
                <a:ext uri="{FF2B5EF4-FFF2-40B4-BE49-F238E27FC236}">
                  <a16:creationId xmlns:a16="http://schemas.microsoft.com/office/drawing/2014/main" id="{2D1658DF-D65C-4D15-8F3B-647451C590CD}"/>
                </a:ext>
              </a:extLst>
            </p:cNvPr>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1" name="Google Shape;41218;p18">
              <a:extLst>
                <a:ext uri="{FF2B5EF4-FFF2-40B4-BE49-F238E27FC236}">
                  <a16:creationId xmlns:a16="http://schemas.microsoft.com/office/drawing/2014/main" id="{E65857B3-9C40-4BB6-9678-A4F104A59CF8}"/>
                </a:ext>
              </a:extLst>
            </p:cNvPr>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2" name="Google Shape;41219;p18">
              <a:extLst>
                <a:ext uri="{FF2B5EF4-FFF2-40B4-BE49-F238E27FC236}">
                  <a16:creationId xmlns:a16="http://schemas.microsoft.com/office/drawing/2014/main" id="{966BC7A7-4F91-4E49-91D8-2A4E12B12246}"/>
                </a:ext>
              </a:extLst>
            </p:cNvPr>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3" name="Google Shape;41220;p18">
              <a:extLst>
                <a:ext uri="{FF2B5EF4-FFF2-40B4-BE49-F238E27FC236}">
                  <a16:creationId xmlns:a16="http://schemas.microsoft.com/office/drawing/2014/main" id="{4E998885-4DF5-43D5-BAD8-074F18047A84}"/>
                </a:ext>
              </a:extLst>
            </p:cNvPr>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4" name="Google Shape;41221;p18">
              <a:extLst>
                <a:ext uri="{FF2B5EF4-FFF2-40B4-BE49-F238E27FC236}">
                  <a16:creationId xmlns:a16="http://schemas.microsoft.com/office/drawing/2014/main" id="{22AF21FF-BE45-4436-A111-12D9FC0E9D7A}"/>
                </a:ext>
              </a:extLst>
            </p:cNvPr>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5" name="Google Shape;41222;p18">
              <a:extLst>
                <a:ext uri="{FF2B5EF4-FFF2-40B4-BE49-F238E27FC236}">
                  <a16:creationId xmlns:a16="http://schemas.microsoft.com/office/drawing/2014/main" id="{182C1158-3602-4E22-92B3-504531DB1388}"/>
                </a:ext>
              </a:extLst>
            </p:cNvPr>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6" name="Google Shape;41223;p18">
              <a:extLst>
                <a:ext uri="{FF2B5EF4-FFF2-40B4-BE49-F238E27FC236}">
                  <a16:creationId xmlns:a16="http://schemas.microsoft.com/office/drawing/2014/main" id="{A13CA2D5-5231-484E-9AD8-016D06DFFF7C}"/>
                </a:ext>
              </a:extLst>
            </p:cNvPr>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7" name="Google Shape;41224;p18">
              <a:extLst>
                <a:ext uri="{FF2B5EF4-FFF2-40B4-BE49-F238E27FC236}">
                  <a16:creationId xmlns:a16="http://schemas.microsoft.com/office/drawing/2014/main" id="{8C09CB81-7ADE-4BEF-967A-CFA99986EFC1}"/>
                </a:ext>
              </a:extLst>
            </p:cNvPr>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8" name="Google Shape;41225;p18">
              <a:extLst>
                <a:ext uri="{FF2B5EF4-FFF2-40B4-BE49-F238E27FC236}">
                  <a16:creationId xmlns:a16="http://schemas.microsoft.com/office/drawing/2014/main" id="{C4FCCB0B-A269-4CD0-AFA4-27596C523B36}"/>
                </a:ext>
              </a:extLst>
            </p:cNvPr>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9" name="Google Shape;41226;p18">
              <a:extLst>
                <a:ext uri="{FF2B5EF4-FFF2-40B4-BE49-F238E27FC236}">
                  <a16:creationId xmlns:a16="http://schemas.microsoft.com/office/drawing/2014/main" id="{9BED400A-BCA4-4740-BF18-0E0B053DE88C}"/>
                </a:ext>
              </a:extLst>
            </p:cNvPr>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0" name="Google Shape;41227;p18">
              <a:extLst>
                <a:ext uri="{FF2B5EF4-FFF2-40B4-BE49-F238E27FC236}">
                  <a16:creationId xmlns:a16="http://schemas.microsoft.com/office/drawing/2014/main" id="{7F60342C-339E-4C1D-8780-96DCE0206EA8}"/>
                </a:ext>
              </a:extLst>
            </p:cNvPr>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1" name="Google Shape;41228;p18">
              <a:extLst>
                <a:ext uri="{FF2B5EF4-FFF2-40B4-BE49-F238E27FC236}">
                  <a16:creationId xmlns:a16="http://schemas.microsoft.com/office/drawing/2014/main" id="{7950629B-510D-4B82-B67E-60F19ACD8848}"/>
                </a:ext>
              </a:extLst>
            </p:cNvPr>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2" name="Google Shape;41229;p18">
              <a:extLst>
                <a:ext uri="{FF2B5EF4-FFF2-40B4-BE49-F238E27FC236}">
                  <a16:creationId xmlns:a16="http://schemas.microsoft.com/office/drawing/2014/main" id="{0A086705-6E79-459C-8CB9-6D4F89300E36}"/>
                </a:ext>
              </a:extLst>
            </p:cNvPr>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3" name="Google Shape;41230;p18">
              <a:extLst>
                <a:ext uri="{FF2B5EF4-FFF2-40B4-BE49-F238E27FC236}">
                  <a16:creationId xmlns:a16="http://schemas.microsoft.com/office/drawing/2014/main" id="{14BEC1AC-64FB-4EA9-B218-14F676A61E2F}"/>
                </a:ext>
              </a:extLst>
            </p:cNvPr>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4" name="Google Shape;41231;p18">
              <a:extLst>
                <a:ext uri="{FF2B5EF4-FFF2-40B4-BE49-F238E27FC236}">
                  <a16:creationId xmlns:a16="http://schemas.microsoft.com/office/drawing/2014/main" id="{F16898C2-4B45-4EBB-A265-C73B20EFA10B}"/>
                </a:ext>
              </a:extLst>
            </p:cNvPr>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5" name="Google Shape;41232;p18">
              <a:extLst>
                <a:ext uri="{FF2B5EF4-FFF2-40B4-BE49-F238E27FC236}">
                  <a16:creationId xmlns:a16="http://schemas.microsoft.com/office/drawing/2014/main" id="{8145DE40-44DF-493D-9180-95C42D769E38}"/>
                </a:ext>
              </a:extLst>
            </p:cNvPr>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6" name="Google Shape;41233;p18">
              <a:extLst>
                <a:ext uri="{FF2B5EF4-FFF2-40B4-BE49-F238E27FC236}">
                  <a16:creationId xmlns:a16="http://schemas.microsoft.com/office/drawing/2014/main" id="{75102BF9-08F7-4B46-ADA3-A35F7D68C9DC}"/>
                </a:ext>
              </a:extLst>
            </p:cNvPr>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7" name="Google Shape;41234;p18">
              <a:extLst>
                <a:ext uri="{FF2B5EF4-FFF2-40B4-BE49-F238E27FC236}">
                  <a16:creationId xmlns:a16="http://schemas.microsoft.com/office/drawing/2014/main" id="{B7469781-1DE4-4636-8C52-4CE37335439B}"/>
                </a:ext>
              </a:extLst>
            </p:cNvPr>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8" name="Google Shape;41235;p18">
              <a:extLst>
                <a:ext uri="{FF2B5EF4-FFF2-40B4-BE49-F238E27FC236}">
                  <a16:creationId xmlns:a16="http://schemas.microsoft.com/office/drawing/2014/main" id="{2F4BA98D-144E-4D86-B451-EF8DDF84AE85}"/>
                </a:ext>
              </a:extLst>
            </p:cNvPr>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9" name="Google Shape;41236;p18">
              <a:extLst>
                <a:ext uri="{FF2B5EF4-FFF2-40B4-BE49-F238E27FC236}">
                  <a16:creationId xmlns:a16="http://schemas.microsoft.com/office/drawing/2014/main" id="{CA1A5354-7B92-4A96-9543-D85268C806F2}"/>
                </a:ext>
              </a:extLst>
            </p:cNvPr>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0" name="Google Shape;41237;p18">
              <a:extLst>
                <a:ext uri="{FF2B5EF4-FFF2-40B4-BE49-F238E27FC236}">
                  <a16:creationId xmlns:a16="http://schemas.microsoft.com/office/drawing/2014/main" id="{8D7E5419-CBA4-4B58-A7C2-C8163F82BA10}"/>
                </a:ext>
              </a:extLst>
            </p:cNvPr>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1" name="Google Shape;41238;p18">
              <a:extLst>
                <a:ext uri="{FF2B5EF4-FFF2-40B4-BE49-F238E27FC236}">
                  <a16:creationId xmlns:a16="http://schemas.microsoft.com/office/drawing/2014/main" id="{6B2DE790-2892-45BF-BDDD-B82EBD10F7D4}"/>
                </a:ext>
              </a:extLst>
            </p:cNvPr>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2" name="Google Shape;41239;p18">
              <a:extLst>
                <a:ext uri="{FF2B5EF4-FFF2-40B4-BE49-F238E27FC236}">
                  <a16:creationId xmlns:a16="http://schemas.microsoft.com/office/drawing/2014/main" id="{5AD59E02-0C3D-43B2-A435-12D07AC150FE}"/>
                </a:ext>
              </a:extLst>
            </p:cNvPr>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3" name="Google Shape;41240;p18">
              <a:extLst>
                <a:ext uri="{FF2B5EF4-FFF2-40B4-BE49-F238E27FC236}">
                  <a16:creationId xmlns:a16="http://schemas.microsoft.com/office/drawing/2014/main" id="{4C64481C-5E87-413E-964E-2402D5696DE2}"/>
                </a:ext>
              </a:extLst>
            </p:cNvPr>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4" name="Google Shape;41241;p18">
              <a:extLst>
                <a:ext uri="{FF2B5EF4-FFF2-40B4-BE49-F238E27FC236}">
                  <a16:creationId xmlns:a16="http://schemas.microsoft.com/office/drawing/2014/main" id="{32354B74-9E53-4033-8058-333C6CF1B106}"/>
                </a:ext>
              </a:extLst>
            </p:cNvPr>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5" name="Google Shape;41242;p18">
              <a:extLst>
                <a:ext uri="{FF2B5EF4-FFF2-40B4-BE49-F238E27FC236}">
                  <a16:creationId xmlns:a16="http://schemas.microsoft.com/office/drawing/2014/main" id="{274431F6-83A7-47F1-9852-7EC44B8DEC3B}"/>
                </a:ext>
              </a:extLst>
            </p:cNvPr>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6" name="Google Shape;41243;p18">
              <a:extLst>
                <a:ext uri="{FF2B5EF4-FFF2-40B4-BE49-F238E27FC236}">
                  <a16:creationId xmlns:a16="http://schemas.microsoft.com/office/drawing/2014/main" id="{454EF2BE-EA12-42BD-A4FF-982200A0A8B5}"/>
                </a:ext>
              </a:extLst>
            </p:cNvPr>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7" name="Google Shape;41244;p18">
              <a:extLst>
                <a:ext uri="{FF2B5EF4-FFF2-40B4-BE49-F238E27FC236}">
                  <a16:creationId xmlns:a16="http://schemas.microsoft.com/office/drawing/2014/main" id="{EB5E994B-4B59-41C8-A050-3E81DA2E4DDC}"/>
                </a:ext>
              </a:extLst>
            </p:cNvPr>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8" name="Google Shape;41245;p18">
              <a:extLst>
                <a:ext uri="{FF2B5EF4-FFF2-40B4-BE49-F238E27FC236}">
                  <a16:creationId xmlns:a16="http://schemas.microsoft.com/office/drawing/2014/main" id="{1AA1B9D6-C4F3-464D-9D4B-2002C1F26492}"/>
                </a:ext>
              </a:extLst>
            </p:cNvPr>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9" name="Google Shape;41246;p18">
              <a:extLst>
                <a:ext uri="{FF2B5EF4-FFF2-40B4-BE49-F238E27FC236}">
                  <a16:creationId xmlns:a16="http://schemas.microsoft.com/office/drawing/2014/main" id="{0610B347-4BAA-4194-A811-E7C4AAC15F4B}"/>
                </a:ext>
              </a:extLst>
            </p:cNvPr>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0" name="Google Shape;41247;p18">
              <a:extLst>
                <a:ext uri="{FF2B5EF4-FFF2-40B4-BE49-F238E27FC236}">
                  <a16:creationId xmlns:a16="http://schemas.microsoft.com/office/drawing/2014/main" id="{7F7D2428-9FC4-4788-905B-AA5D02B7D30C}"/>
                </a:ext>
              </a:extLst>
            </p:cNvPr>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1" name="Google Shape;41248;p18">
              <a:extLst>
                <a:ext uri="{FF2B5EF4-FFF2-40B4-BE49-F238E27FC236}">
                  <a16:creationId xmlns:a16="http://schemas.microsoft.com/office/drawing/2014/main" id="{E63972A1-D8C8-44AD-840E-E0CACBBBF384}"/>
                </a:ext>
              </a:extLst>
            </p:cNvPr>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2" name="Google Shape;41249;p18">
              <a:extLst>
                <a:ext uri="{FF2B5EF4-FFF2-40B4-BE49-F238E27FC236}">
                  <a16:creationId xmlns:a16="http://schemas.microsoft.com/office/drawing/2014/main" id="{98113429-1B52-47E6-A274-63206AAEB044}"/>
                </a:ext>
              </a:extLst>
            </p:cNvPr>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3" name="Google Shape;41250;p18">
              <a:extLst>
                <a:ext uri="{FF2B5EF4-FFF2-40B4-BE49-F238E27FC236}">
                  <a16:creationId xmlns:a16="http://schemas.microsoft.com/office/drawing/2014/main" id="{6C892119-4D33-4DBD-952D-C5ADC91918F1}"/>
                </a:ext>
              </a:extLst>
            </p:cNvPr>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4" name="Google Shape;41251;p18">
              <a:extLst>
                <a:ext uri="{FF2B5EF4-FFF2-40B4-BE49-F238E27FC236}">
                  <a16:creationId xmlns:a16="http://schemas.microsoft.com/office/drawing/2014/main" id="{921E444E-254B-433A-A3AC-5CBE6469F430}"/>
                </a:ext>
              </a:extLst>
            </p:cNvPr>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5" name="Google Shape;41252;p18">
              <a:extLst>
                <a:ext uri="{FF2B5EF4-FFF2-40B4-BE49-F238E27FC236}">
                  <a16:creationId xmlns:a16="http://schemas.microsoft.com/office/drawing/2014/main" id="{7E17AA8B-B6E1-4A08-9A06-2C2394B47567}"/>
                </a:ext>
              </a:extLst>
            </p:cNvPr>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6" name="Google Shape;41253;p18">
              <a:extLst>
                <a:ext uri="{FF2B5EF4-FFF2-40B4-BE49-F238E27FC236}">
                  <a16:creationId xmlns:a16="http://schemas.microsoft.com/office/drawing/2014/main" id="{BE485F7D-B34A-4EAF-8550-A2F56E58F62B}"/>
                </a:ext>
              </a:extLst>
            </p:cNvPr>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7" name="Google Shape;41254;p18">
              <a:extLst>
                <a:ext uri="{FF2B5EF4-FFF2-40B4-BE49-F238E27FC236}">
                  <a16:creationId xmlns:a16="http://schemas.microsoft.com/office/drawing/2014/main" id="{678FF3E4-5FDA-4076-BC44-303025FAFCB4}"/>
                </a:ext>
              </a:extLst>
            </p:cNvPr>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8" name="Google Shape;41255;p18">
              <a:extLst>
                <a:ext uri="{FF2B5EF4-FFF2-40B4-BE49-F238E27FC236}">
                  <a16:creationId xmlns:a16="http://schemas.microsoft.com/office/drawing/2014/main" id="{ABE06430-E324-4774-8692-84F97C440BE4}"/>
                </a:ext>
              </a:extLst>
            </p:cNvPr>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9" name="Google Shape;41256;p18">
              <a:extLst>
                <a:ext uri="{FF2B5EF4-FFF2-40B4-BE49-F238E27FC236}">
                  <a16:creationId xmlns:a16="http://schemas.microsoft.com/office/drawing/2014/main" id="{42F2E0FC-A9D9-4806-8B2E-F16D018C7C89}"/>
                </a:ext>
              </a:extLst>
            </p:cNvPr>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0" name="Google Shape;41257;p18">
              <a:extLst>
                <a:ext uri="{FF2B5EF4-FFF2-40B4-BE49-F238E27FC236}">
                  <a16:creationId xmlns:a16="http://schemas.microsoft.com/office/drawing/2014/main" id="{B18D8C57-5A76-454F-A5CC-2228E1E4ABF0}"/>
                </a:ext>
              </a:extLst>
            </p:cNvPr>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1" name="Google Shape;41258;p18">
              <a:extLst>
                <a:ext uri="{FF2B5EF4-FFF2-40B4-BE49-F238E27FC236}">
                  <a16:creationId xmlns:a16="http://schemas.microsoft.com/office/drawing/2014/main" id="{CE696C77-52EF-4CC6-AB52-3477AE803DC0}"/>
                </a:ext>
              </a:extLst>
            </p:cNvPr>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2" name="Google Shape;41259;p18">
              <a:extLst>
                <a:ext uri="{FF2B5EF4-FFF2-40B4-BE49-F238E27FC236}">
                  <a16:creationId xmlns:a16="http://schemas.microsoft.com/office/drawing/2014/main" id="{63C0740A-A902-4926-AC01-5869005C0077}"/>
                </a:ext>
              </a:extLst>
            </p:cNvPr>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3" name="Google Shape;41260;p18">
              <a:extLst>
                <a:ext uri="{FF2B5EF4-FFF2-40B4-BE49-F238E27FC236}">
                  <a16:creationId xmlns:a16="http://schemas.microsoft.com/office/drawing/2014/main" id="{27264BAB-74BB-421F-B3AE-6BB1472907FB}"/>
                </a:ext>
              </a:extLst>
            </p:cNvPr>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4" name="Google Shape;41261;p18">
              <a:extLst>
                <a:ext uri="{FF2B5EF4-FFF2-40B4-BE49-F238E27FC236}">
                  <a16:creationId xmlns:a16="http://schemas.microsoft.com/office/drawing/2014/main" id="{F4894FFC-FDE4-4130-ACB1-0BAE51BE3A3B}"/>
                </a:ext>
              </a:extLst>
            </p:cNvPr>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5" name="Google Shape;41262;p18">
              <a:extLst>
                <a:ext uri="{FF2B5EF4-FFF2-40B4-BE49-F238E27FC236}">
                  <a16:creationId xmlns:a16="http://schemas.microsoft.com/office/drawing/2014/main" id="{80F3729E-98FE-41D2-99EA-A129D7C2A535}"/>
                </a:ext>
              </a:extLst>
            </p:cNvPr>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6" name="Google Shape;41263;p18">
              <a:extLst>
                <a:ext uri="{FF2B5EF4-FFF2-40B4-BE49-F238E27FC236}">
                  <a16:creationId xmlns:a16="http://schemas.microsoft.com/office/drawing/2014/main" id="{7B08F265-6A03-4D08-A43C-ECA7892B00E8}"/>
                </a:ext>
              </a:extLst>
            </p:cNvPr>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7" name="Google Shape;41264;p18">
              <a:extLst>
                <a:ext uri="{FF2B5EF4-FFF2-40B4-BE49-F238E27FC236}">
                  <a16:creationId xmlns:a16="http://schemas.microsoft.com/office/drawing/2014/main" id="{98B290CC-B930-4F80-976F-D85050153B19}"/>
                </a:ext>
              </a:extLst>
            </p:cNvPr>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8" name="Google Shape;41265;p18">
              <a:extLst>
                <a:ext uri="{FF2B5EF4-FFF2-40B4-BE49-F238E27FC236}">
                  <a16:creationId xmlns:a16="http://schemas.microsoft.com/office/drawing/2014/main" id="{A5BDDF1E-BB38-4F13-8914-027ACE3CD087}"/>
                </a:ext>
              </a:extLst>
            </p:cNvPr>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9" name="Google Shape;41266;p18">
              <a:extLst>
                <a:ext uri="{FF2B5EF4-FFF2-40B4-BE49-F238E27FC236}">
                  <a16:creationId xmlns:a16="http://schemas.microsoft.com/office/drawing/2014/main" id="{1CD90938-2F9C-4ABD-9866-EAAC10C7C7D1}"/>
                </a:ext>
              </a:extLst>
            </p:cNvPr>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0" name="Google Shape;41267;p18">
              <a:extLst>
                <a:ext uri="{FF2B5EF4-FFF2-40B4-BE49-F238E27FC236}">
                  <a16:creationId xmlns:a16="http://schemas.microsoft.com/office/drawing/2014/main" id="{09AFF7D6-A828-4CC4-ACD7-51722FE0FB14}"/>
                </a:ext>
              </a:extLst>
            </p:cNvPr>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1" name="Google Shape;41268;p18">
              <a:extLst>
                <a:ext uri="{FF2B5EF4-FFF2-40B4-BE49-F238E27FC236}">
                  <a16:creationId xmlns:a16="http://schemas.microsoft.com/office/drawing/2014/main" id="{2303A10E-9E55-40A5-AEF9-DD1F49084678}"/>
                </a:ext>
              </a:extLst>
            </p:cNvPr>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2" name="Google Shape;41269;p18">
              <a:extLst>
                <a:ext uri="{FF2B5EF4-FFF2-40B4-BE49-F238E27FC236}">
                  <a16:creationId xmlns:a16="http://schemas.microsoft.com/office/drawing/2014/main" id="{63D5481C-B175-4351-A546-EF373673076E}"/>
                </a:ext>
              </a:extLst>
            </p:cNvPr>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3" name="Google Shape;41270;p18">
              <a:extLst>
                <a:ext uri="{FF2B5EF4-FFF2-40B4-BE49-F238E27FC236}">
                  <a16:creationId xmlns:a16="http://schemas.microsoft.com/office/drawing/2014/main" id="{7ED8B7B3-7802-4060-9CB3-A5203E81D472}"/>
                </a:ext>
              </a:extLst>
            </p:cNvPr>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4" name="Google Shape;41271;p18">
              <a:extLst>
                <a:ext uri="{FF2B5EF4-FFF2-40B4-BE49-F238E27FC236}">
                  <a16:creationId xmlns:a16="http://schemas.microsoft.com/office/drawing/2014/main" id="{F19F3E97-17E8-4D61-B57E-18AAA75DB904}"/>
                </a:ext>
              </a:extLst>
            </p:cNvPr>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5" name="Google Shape;41272;p18">
              <a:extLst>
                <a:ext uri="{FF2B5EF4-FFF2-40B4-BE49-F238E27FC236}">
                  <a16:creationId xmlns:a16="http://schemas.microsoft.com/office/drawing/2014/main" id="{DE4E65EC-B206-48B9-B341-C6D494313F2A}"/>
                </a:ext>
              </a:extLst>
            </p:cNvPr>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6" name="Google Shape;41273;p18">
              <a:extLst>
                <a:ext uri="{FF2B5EF4-FFF2-40B4-BE49-F238E27FC236}">
                  <a16:creationId xmlns:a16="http://schemas.microsoft.com/office/drawing/2014/main" id="{A959E55C-993A-4092-9E6E-433689B1F1E9}"/>
                </a:ext>
              </a:extLst>
            </p:cNvPr>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7" name="Google Shape;41274;p18">
              <a:extLst>
                <a:ext uri="{FF2B5EF4-FFF2-40B4-BE49-F238E27FC236}">
                  <a16:creationId xmlns:a16="http://schemas.microsoft.com/office/drawing/2014/main" id="{7477B420-C0C2-4A9E-AB93-D8198EB43DF8}"/>
                </a:ext>
              </a:extLst>
            </p:cNvPr>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8" name="Google Shape;41275;p18">
              <a:extLst>
                <a:ext uri="{FF2B5EF4-FFF2-40B4-BE49-F238E27FC236}">
                  <a16:creationId xmlns:a16="http://schemas.microsoft.com/office/drawing/2014/main" id="{CD98116B-23FF-4C17-9101-DCB998B2625A}"/>
                </a:ext>
              </a:extLst>
            </p:cNvPr>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9" name="Google Shape;41276;p18">
              <a:extLst>
                <a:ext uri="{FF2B5EF4-FFF2-40B4-BE49-F238E27FC236}">
                  <a16:creationId xmlns:a16="http://schemas.microsoft.com/office/drawing/2014/main" id="{FE803C58-2ACD-4361-B13C-4971FC825E4E}"/>
                </a:ext>
              </a:extLst>
            </p:cNvPr>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0" name="Google Shape;41277;p18">
              <a:extLst>
                <a:ext uri="{FF2B5EF4-FFF2-40B4-BE49-F238E27FC236}">
                  <a16:creationId xmlns:a16="http://schemas.microsoft.com/office/drawing/2014/main" id="{397C4CEB-26CF-4108-BCC3-97C6B711574E}"/>
                </a:ext>
              </a:extLst>
            </p:cNvPr>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1" name="Google Shape;41278;p18">
              <a:extLst>
                <a:ext uri="{FF2B5EF4-FFF2-40B4-BE49-F238E27FC236}">
                  <a16:creationId xmlns:a16="http://schemas.microsoft.com/office/drawing/2014/main" id="{650AB008-B1F2-4809-8B89-77B80895AE6B}"/>
                </a:ext>
              </a:extLst>
            </p:cNvPr>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2" name="Google Shape;41279;p18">
              <a:extLst>
                <a:ext uri="{FF2B5EF4-FFF2-40B4-BE49-F238E27FC236}">
                  <a16:creationId xmlns:a16="http://schemas.microsoft.com/office/drawing/2014/main" id="{9CC42107-192D-4D8A-971B-5BEA1CA0AC57}"/>
                </a:ext>
              </a:extLst>
            </p:cNvPr>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3" name="Google Shape;41280;p18">
              <a:extLst>
                <a:ext uri="{FF2B5EF4-FFF2-40B4-BE49-F238E27FC236}">
                  <a16:creationId xmlns:a16="http://schemas.microsoft.com/office/drawing/2014/main" id="{2F24C627-8545-40BF-B4D8-D3DB9F7F41D7}"/>
                </a:ext>
              </a:extLst>
            </p:cNvPr>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4" name="Google Shape;41281;p18">
              <a:extLst>
                <a:ext uri="{FF2B5EF4-FFF2-40B4-BE49-F238E27FC236}">
                  <a16:creationId xmlns:a16="http://schemas.microsoft.com/office/drawing/2014/main" id="{54D49C4D-A27F-49BB-93DA-707286EA05A4}"/>
                </a:ext>
              </a:extLst>
            </p:cNvPr>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5" name="Google Shape;41282;p18">
              <a:extLst>
                <a:ext uri="{FF2B5EF4-FFF2-40B4-BE49-F238E27FC236}">
                  <a16:creationId xmlns:a16="http://schemas.microsoft.com/office/drawing/2014/main" id="{C4CF5A35-2C3B-4254-B6C6-059E80D337E1}"/>
                </a:ext>
              </a:extLst>
            </p:cNvPr>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6" name="Google Shape;41283;p18">
              <a:extLst>
                <a:ext uri="{FF2B5EF4-FFF2-40B4-BE49-F238E27FC236}">
                  <a16:creationId xmlns:a16="http://schemas.microsoft.com/office/drawing/2014/main" id="{99F265BA-D63A-4585-9D88-D437690F40EC}"/>
                </a:ext>
              </a:extLst>
            </p:cNvPr>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7" name="Google Shape;41284;p18">
              <a:extLst>
                <a:ext uri="{FF2B5EF4-FFF2-40B4-BE49-F238E27FC236}">
                  <a16:creationId xmlns:a16="http://schemas.microsoft.com/office/drawing/2014/main" id="{E4CED728-BEE9-4900-9EE6-957B329EB71F}"/>
                </a:ext>
              </a:extLst>
            </p:cNvPr>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8" name="Google Shape;41285;p18">
              <a:extLst>
                <a:ext uri="{FF2B5EF4-FFF2-40B4-BE49-F238E27FC236}">
                  <a16:creationId xmlns:a16="http://schemas.microsoft.com/office/drawing/2014/main" id="{8D3FA358-AF38-4191-9183-E2594565DE73}"/>
                </a:ext>
              </a:extLst>
            </p:cNvPr>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9" name="Google Shape;41286;p18">
              <a:extLst>
                <a:ext uri="{FF2B5EF4-FFF2-40B4-BE49-F238E27FC236}">
                  <a16:creationId xmlns:a16="http://schemas.microsoft.com/office/drawing/2014/main" id="{8188ACBE-E1D0-496F-A19C-482B66E9A6EE}"/>
                </a:ext>
              </a:extLst>
            </p:cNvPr>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0" name="Google Shape;41287;p18">
              <a:extLst>
                <a:ext uri="{FF2B5EF4-FFF2-40B4-BE49-F238E27FC236}">
                  <a16:creationId xmlns:a16="http://schemas.microsoft.com/office/drawing/2014/main" id="{D47ABCAF-F862-4442-8C51-A4C6D6F91BAC}"/>
                </a:ext>
              </a:extLst>
            </p:cNvPr>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1" name="Google Shape;41288;p18">
              <a:extLst>
                <a:ext uri="{FF2B5EF4-FFF2-40B4-BE49-F238E27FC236}">
                  <a16:creationId xmlns:a16="http://schemas.microsoft.com/office/drawing/2014/main" id="{EDD3519A-0858-4387-A061-0D53C64EAF73}"/>
                </a:ext>
              </a:extLst>
            </p:cNvPr>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2" name="Google Shape;41289;p18">
              <a:extLst>
                <a:ext uri="{FF2B5EF4-FFF2-40B4-BE49-F238E27FC236}">
                  <a16:creationId xmlns:a16="http://schemas.microsoft.com/office/drawing/2014/main" id="{E48A6BFE-F694-4C1C-B97F-F73E58839E2A}"/>
                </a:ext>
              </a:extLst>
            </p:cNvPr>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3" name="Google Shape;41290;p18">
              <a:extLst>
                <a:ext uri="{FF2B5EF4-FFF2-40B4-BE49-F238E27FC236}">
                  <a16:creationId xmlns:a16="http://schemas.microsoft.com/office/drawing/2014/main" id="{83C238AB-F361-4AC4-AD3B-1E16458A3AC5}"/>
                </a:ext>
              </a:extLst>
            </p:cNvPr>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4" name="Google Shape;41291;p18">
              <a:extLst>
                <a:ext uri="{FF2B5EF4-FFF2-40B4-BE49-F238E27FC236}">
                  <a16:creationId xmlns:a16="http://schemas.microsoft.com/office/drawing/2014/main" id="{759D273F-07ED-4818-84C4-6479C2338F3E}"/>
                </a:ext>
              </a:extLst>
            </p:cNvPr>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5" name="Google Shape;41292;p18">
              <a:extLst>
                <a:ext uri="{FF2B5EF4-FFF2-40B4-BE49-F238E27FC236}">
                  <a16:creationId xmlns:a16="http://schemas.microsoft.com/office/drawing/2014/main" id="{A3270B44-4913-477D-B414-C77DE302715E}"/>
                </a:ext>
              </a:extLst>
            </p:cNvPr>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6" name="Google Shape;41293;p18">
              <a:extLst>
                <a:ext uri="{FF2B5EF4-FFF2-40B4-BE49-F238E27FC236}">
                  <a16:creationId xmlns:a16="http://schemas.microsoft.com/office/drawing/2014/main" id="{096519A8-2234-4BFD-9B95-DB328948D4B7}"/>
                </a:ext>
              </a:extLst>
            </p:cNvPr>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7" name="Google Shape;41294;p18">
              <a:extLst>
                <a:ext uri="{FF2B5EF4-FFF2-40B4-BE49-F238E27FC236}">
                  <a16:creationId xmlns:a16="http://schemas.microsoft.com/office/drawing/2014/main" id="{004FC5EB-83F0-4BFD-8270-A3DD1A05B5CF}"/>
                </a:ext>
              </a:extLst>
            </p:cNvPr>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8" name="Google Shape;41295;p18">
              <a:extLst>
                <a:ext uri="{FF2B5EF4-FFF2-40B4-BE49-F238E27FC236}">
                  <a16:creationId xmlns:a16="http://schemas.microsoft.com/office/drawing/2014/main" id="{F278B585-3E5E-498B-96D0-DA28BAB9C1C7}"/>
                </a:ext>
              </a:extLst>
            </p:cNvPr>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9" name="Google Shape;41296;p18">
              <a:extLst>
                <a:ext uri="{FF2B5EF4-FFF2-40B4-BE49-F238E27FC236}">
                  <a16:creationId xmlns:a16="http://schemas.microsoft.com/office/drawing/2014/main" id="{28E76F56-6619-4D19-8B7A-9A1D2EBB731A}"/>
                </a:ext>
              </a:extLst>
            </p:cNvPr>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0" name="Google Shape;41297;p18">
              <a:extLst>
                <a:ext uri="{FF2B5EF4-FFF2-40B4-BE49-F238E27FC236}">
                  <a16:creationId xmlns:a16="http://schemas.microsoft.com/office/drawing/2014/main" id="{621F01FE-1B4F-4944-8555-375D7335CD38}"/>
                </a:ext>
              </a:extLst>
            </p:cNvPr>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1" name="Google Shape;41298;p18">
              <a:extLst>
                <a:ext uri="{FF2B5EF4-FFF2-40B4-BE49-F238E27FC236}">
                  <a16:creationId xmlns:a16="http://schemas.microsoft.com/office/drawing/2014/main" id="{7FD87C71-1C42-4908-A472-BA10C872EABC}"/>
                </a:ext>
              </a:extLst>
            </p:cNvPr>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2" name="Google Shape;41299;p18">
              <a:extLst>
                <a:ext uri="{FF2B5EF4-FFF2-40B4-BE49-F238E27FC236}">
                  <a16:creationId xmlns:a16="http://schemas.microsoft.com/office/drawing/2014/main" id="{8D047DF3-7778-4B10-BDEB-BC2C504DD1D0}"/>
                </a:ext>
              </a:extLst>
            </p:cNvPr>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3" name="Google Shape;41300;p18">
              <a:extLst>
                <a:ext uri="{FF2B5EF4-FFF2-40B4-BE49-F238E27FC236}">
                  <a16:creationId xmlns:a16="http://schemas.microsoft.com/office/drawing/2014/main" id="{29DDD22D-ECBF-4BC9-BEA3-9B9D6D1B944B}"/>
                </a:ext>
              </a:extLst>
            </p:cNvPr>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4" name="Google Shape;41301;p18">
              <a:extLst>
                <a:ext uri="{FF2B5EF4-FFF2-40B4-BE49-F238E27FC236}">
                  <a16:creationId xmlns:a16="http://schemas.microsoft.com/office/drawing/2014/main" id="{7562B82A-33D3-4503-AA86-2509FE42E326}"/>
                </a:ext>
              </a:extLst>
            </p:cNvPr>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5" name="Google Shape;41302;p18">
              <a:extLst>
                <a:ext uri="{FF2B5EF4-FFF2-40B4-BE49-F238E27FC236}">
                  <a16:creationId xmlns:a16="http://schemas.microsoft.com/office/drawing/2014/main" id="{C3B10E24-435A-4A4E-A9E7-BF25EF92663C}"/>
                </a:ext>
              </a:extLst>
            </p:cNvPr>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6" name="Google Shape;41303;p18">
              <a:extLst>
                <a:ext uri="{FF2B5EF4-FFF2-40B4-BE49-F238E27FC236}">
                  <a16:creationId xmlns:a16="http://schemas.microsoft.com/office/drawing/2014/main" id="{7DE5624F-82D8-4014-B2CF-25B77FF4B264}"/>
                </a:ext>
              </a:extLst>
            </p:cNvPr>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7" name="Google Shape;41304;p18">
              <a:extLst>
                <a:ext uri="{FF2B5EF4-FFF2-40B4-BE49-F238E27FC236}">
                  <a16:creationId xmlns:a16="http://schemas.microsoft.com/office/drawing/2014/main" id="{3576730F-FCDF-419C-8493-62570D177440}"/>
                </a:ext>
              </a:extLst>
            </p:cNvPr>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8" name="Google Shape;41305;p18">
              <a:extLst>
                <a:ext uri="{FF2B5EF4-FFF2-40B4-BE49-F238E27FC236}">
                  <a16:creationId xmlns:a16="http://schemas.microsoft.com/office/drawing/2014/main" id="{2C3A7A42-F822-4741-A527-450312644690}"/>
                </a:ext>
              </a:extLst>
            </p:cNvPr>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9" name="Google Shape;41306;p18">
              <a:extLst>
                <a:ext uri="{FF2B5EF4-FFF2-40B4-BE49-F238E27FC236}">
                  <a16:creationId xmlns:a16="http://schemas.microsoft.com/office/drawing/2014/main" id="{90C0EEC5-1EC0-4806-8FC1-FE433F795355}"/>
                </a:ext>
              </a:extLst>
            </p:cNvPr>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0" name="Google Shape;41307;p18">
              <a:extLst>
                <a:ext uri="{FF2B5EF4-FFF2-40B4-BE49-F238E27FC236}">
                  <a16:creationId xmlns:a16="http://schemas.microsoft.com/office/drawing/2014/main" id="{9E960674-B808-494D-8C26-70EA5B997D7B}"/>
                </a:ext>
              </a:extLst>
            </p:cNvPr>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1" name="Google Shape;41308;p18">
              <a:extLst>
                <a:ext uri="{FF2B5EF4-FFF2-40B4-BE49-F238E27FC236}">
                  <a16:creationId xmlns:a16="http://schemas.microsoft.com/office/drawing/2014/main" id="{9EEFBF85-71DF-4E3E-9E6B-8EF8DE74131B}"/>
                </a:ext>
              </a:extLst>
            </p:cNvPr>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2" name="Google Shape;41309;p18">
              <a:extLst>
                <a:ext uri="{FF2B5EF4-FFF2-40B4-BE49-F238E27FC236}">
                  <a16:creationId xmlns:a16="http://schemas.microsoft.com/office/drawing/2014/main" id="{46A776F9-72DC-44BA-BFFA-D8A9A2FAC4F4}"/>
                </a:ext>
              </a:extLst>
            </p:cNvPr>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3" name="Google Shape;41310;p18">
              <a:extLst>
                <a:ext uri="{FF2B5EF4-FFF2-40B4-BE49-F238E27FC236}">
                  <a16:creationId xmlns:a16="http://schemas.microsoft.com/office/drawing/2014/main" id="{7CFEFE10-574B-4728-A1DB-CF372B59AA61}"/>
                </a:ext>
              </a:extLst>
            </p:cNvPr>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4" name="Google Shape;41311;p18">
              <a:extLst>
                <a:ext uri="{FF2B5EF4-FFF2-40B4-BE49-F238E27FC236}">
                  <a16:creationId xmlns:a16="http://schemas.microsoft.com/office/drawing/2014/main" id="{B61AD373-A183-4F32-84D3-F385F5AC702F}"/>
                </a:ext>
              </a:extLst>
            </p:cNvPr>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5" name="Google Shape;41312;p18">
              <a:extLst>
                <a:ext uri="{FF2B5EF4-FFF2-40B4-BE49-F238E27FC236}">
                  <a16:creationId xmlns:a16="http://schemas.microsoft.com/office/drawing/2014/main" id="{016F9D93-16E6-4EB2-8F1A-ACCC5E7E39B4}"/>
                </a:ext>
              </a:extLst>
            </p:cNvPr>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6" name="Google Shape;41313;p18">
              <a:extLst>
                <a:ext uri="{FF2B5EF4-FFF2-40B4-BE49-F238E27FC236}">
                  <a16:creationId xmlns:a16="http://schemas.microsoft.com/office/drawing/2014/main" id="{716D78C5-983C-4DB5-BF8B-E8E9B8824B40}"/>
                </a:ext>
              </a:extLst>
            </p:cNvPr>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7" name="Google Shape;41314;p18">
              <a:extLst>
                <a:ext uri="{FF2B5EF4-FFF2-40B4-BE49-F238E27FC236}">
                  <a16:creationId xmlns:a16="http://schemas.microsoft.com/office/drawing/2014/main" id="{E0BF0425-E448-451D-988E-B212EAA580C8}"/>
                </a:ext>
              </a:extLst>
            </p:cNvPr>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8" name="Google Shape;41315;p18">
              <a:extLst>
                <a:ext uri="{FF2B5EF4-FFF2-40B4-BE49-F238E27FC236}">
                  <a16:creationId xmlns:a16="http://schemas.microsoft.com/office/drawing/2014/main" id="{B4BC2EC0-0875-4F9A-8F3E-3C70BDE96A6F}"/>
                </a:ext>
              </a:extLst>
            </p:cNvPr>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9" name="Google Shape;41316;p18">
              <a:extLst>
                <a:ext uri="{FF2B5EF4-FFF2-40B4-BE49-F238E27FC236}">
                  <a16:creationId xmlns:a16="http://schemas.microsoft.com/office/drawing/2014/main" id="{FDAFCDCF-8B7C-49E0-B558-950EE8EDBA9A}"/>
                </a:ext>
              </a:extLst>
            </p:cNvPr>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0" name="Google Shape;41317;p18">
              <a:extLst>
                <a:ext uri="{FF2B5EF4-FFF2-40B4-BE49-F238E27FC236}">
                  <a16:creationId xmlns:a16="http://schemas.microsoft.com/office/drawing/2014/main" id="{93FC1D3A-E2C7-44C3-A324-91B621A90284}"/>
                </a:ext>
              </a:extLst>
            </p:cNvPr>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1" name="Google Shape;41318;p18">
              <a:extLst>
                <a:ext uri="{FF2B5EF4-FFF2-40B4-BE49-F238E27FC236}">
                  <a16:creationId xmlns:a16="http://schemas.microsoft.com/office/drawing/2014/main" id="{4099BB38-9BDB-44C6-893E-994FB5D5F339}"/>
                </a:ext>
              </a:extLst>
            </p:cNvPr>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2" name="Google Shape;41319;p18">
              <a:extLst>
                <a:ext uri="{FF2B5EF4-FFF2-40B4-BE49-F238E27FC236}">
                  <a16:creationId xmlns:a16="http://schemas.microsoft.com/office/drawing/2014/main" id="{08B4BBBB-063A-4E45-9A46-991112B4DDA7}"/>
                </a:ext>
              </a:extLst>
            </p:cNvPr>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3" name="Google Shape;41320;p18">
              <a:extLst>
                <a:ext uri="{FF2B5EF4-FFF2-40B4-BE49-F238E27FC236}">
                  <a16:creationId xmlns:a16="http://schemas.microsoft.com/office/drawing/2014/main" id="{DEC1153C-5A91-4657-AFC5-48B46258AA49}"/>
                </a:ext>
              </a:extLst>
            </p:cNvPr>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4" name="Google Shape;41321;p18">
              <a:extLst>
                <a:ext uri="{FF2B5EF4-FFF2-40B4-BE49-F238E27FC236}">
                  <a16:creationId xmlns:a16="http://schemas.microsoft.com/office/drawing/2014/main" id="{B429FB21-39B8-4E12-B80A-1C4E36A5C195}"/>
                </a:ext>
              </a:extLst>
            </p:cNvPr>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5" name="Google Shape;41322;p18">
              <a:extLst>
                <a:ext uri="{FF2B5EF4-FFF2-40B4-BE49-F238E27FC236}">
                  <a16:creationId xmlns:a16="http://schemas.microsoft.com/office/drawing/2014/main" id="{E73BF8E3-7044-4B1C-AB0F-B3DB62AFCDED}"/>
                </a:ext>
              </a:extLst>
            </p:cNvPr>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6" name="Google Shape;41323;p18">
              <a:extLst>
                <a:ext uri="{FF2B5EF4-FFF2-40B4-BE49-F238E27FC236}">
                  <a16:creationId xmlns:a16="http://schemas.microsoft.com/office/drawing/2014/main" id="{C2CFF972-0415-4F86-AACE-AD7896612669}"/>
                </a:ext>
              </a:extLst>
            </p:cNvPr>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7" name="Google Shape;41324;p18">
              <a:extLst>
                <a:ext uri="{FF2B5EF4-FFF2-40B4-BE49-F238E27FC236}">
                  <a16:creationId xmlns:a16="http://schemas.microsoft.com/office/drawing/2014/main" id="{745CD26F-C57B-4989-BDBF-9CE1DCB0C46E}"/>
                </a:ext>
              </a:extLst>
            </p:cNvPr>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8" name="Google Shape;41325;p18">
              <a:extLst>
                <a:ext uri="{FF2B5EF4-FFF2-40B4-BE49-F238E27FC236}">
                  <a16:creationId xmlns:a16="http://schemas.microsoft.com/office/drawing/2014/main" id="{6E92BB9C-6287-4F04-8985-7D4D4E782B61}"/>
                </a:ext>
              </a:extLst>
            </p:cNvPr>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9" name="Google Shape;41326;p18">
              <a:extLst>
                <a:ext uri="{FF2B5EF4-FFF2-40B4-BE49-F238E27FC236}">
                  <a16:creationId xmlns:a16="http://schemas.microsoft.com/office/drawing/2014/main" id="{722A48F6-DCCE-4596-A390-097D17EEBFF5}"/>
                </a:ext>
              </a:extLst>
            </p:cNvPr>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0" name="Google Shape;41327;p18">
              <a:extLst>
                <a:ext uri="{FF2B5EF4-FFF2-40B4-BE49-F238E27FC236}">
                  <a16:creationId xmlns:a16="http://schemas.microsoft.com/office/drawing/2014/main" id="{CF3DFC9B-7A2A-4969-A3DC-803056A4051E}"/>
                </a:ext>
              </a:extLst>
            </p:cNvPr>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1" name="Google Shape;41328;p18">
              <a:extLst>
                <a:ext uri="{FF2B5EF4-FFF2-40B4-BE49-F238E27FC236}">
                  <a16:creationId xmlns:a16="http://schemas.microsoft.com/office/drawing/2014/main" id="{83056861-DA80-47BB-94BB-2C0E39D09C05}"/>
                </a:ext>
              </a:extLst>
            </p:cNvPr>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2" name="Google Shape;41329;p18">
              <a:extLst>
                <a:ext uri="{FF2B5EF4-FFF2-40B4-BE49-F238E27FC236}">
                  <a16:creationId xmlns:a16="http://schemas.microsoft.com/office/drawing/2014/main" id="{58A01540-CFF6-44B9-B7D6-6DBDB2071592}"/>
                </a:ext>
              </a:extLst>
            </p:cNvPr>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3" name="Google Shape;41330;p18">
              <a:extLst>
                <a:ext uri="{FF2B5EF4-FFF2-40B4-BE49-F238E27FC236}">
                  <a16:creationId xmlns:a16="http://schemas.microsoft.com/office/drawing/2014/main" id="{D13DEF56-5A3C-4B7A-8C8F-602A1A7E067B}"/>
                </a:ext>
              </a:extLst>
            </p:cNvPr>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4" name="Google Shape;41331;p18">
              <a:extLst>
                <a:ext uri="{FF2B5EF4-FFF2-40B4-BE49-F238E27FC236}">
                  <a16:creationId xmlns:a16="http://schemas.microsoft.com/office/drawing/2014/main" id="{E2E67CB1-9C69-4666-96A8-F83B64E7FA19}"/>
                </a:ext>
              </a:extLst>
            </p:cNvPr>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5" name="Google Shape;41332;p18">
              <a:extLst>
                <a:ext uri="{FF2B5EF4-FFF2-40B4-BE49-F238E27FC236}">
                  <a16:creationId xmlns:a16="http://schemas.microsoft.com/office/drawing/2014/main" id="{1F1B5CAE-E381-4FDD-9D03-21712973481B}"/>
                </a:ext>
              </a:extLst>
            </p:cNvPr>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6" name="Google Shape;41333;p18">
              <a:extLst>
                <a:ext uri="{FF2B5EF4-FFF2-40B4-BE49-F238E27FC236}">
                  <a16:creationId xmlns:a16="http://schemas.microsoft.com/office/drawing/2014/main" id="{938BDB8B-EB64-48D2-AA65-225687088D56}"/>
                </a:ext>
              </a:extLst>
            </p:cNvPr>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7" name="Google Shape;41334;p18">
              <a:extLst>
                <a:ext uri="{FF2B5EF4-FFF2-40B4-BE49-F238E27FC236}">
                  <a16:creationId xmlns:a16="http://schemas.microsoft.com/office/drawing/2014/main" id="{933E80BE-A86B-4412-B285-6BFCF20BE0D3}"/>
                </a:ext>
              </a:extLst>
            </p:cNvPr>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8" name="Google Shape;41335;p18">
              <a:extLst>
                <a:ext uri="{FF2B5EF4-FFF2-40B4-BE49-F238E27FC236}">
                  <a16:creationId xmlns:a16="http://schemas.microsoft.com/office/drawing/2014/main" id="{F70CF0F7-DDF8-4A7F-9988-E0BA4EF36101}"/>
                </a:ext>
              </a:extLst>
            </p:cNvPr>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9" name="Google Shape;41336;p18">
              <a:extLst>
                <a:ext uri="{FF2B5EF4-FFF2-40B4-BE49-F238E27FC236}">
                  <a16:creationId xmlns:a16="http://schemas.microsoft.com/office/drawing/2014/main" id="{7FA3F85F-EAE0-4D3F-8E94-7D2A408FBB55}"/>
                </a:ext>
              </a:extLst>
            </p:cNvPr>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0" name="Google Shape;41337;p18">
              <a:extLst>
                <a:ext uri="{FF2B5EF4-FFF2-40B4-BE49-F238E27FC236}">
                  <a16:creationId xmlns:a16="http://schemas.microsoft.com/office/drawing/2014/main" id="{71F2CA80-5FCF-4E26-BE6D-5C98B6BFE450}"/>
                </a:ext>
              </a:extLst>
            </p:cNvPr>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1" name="Google Shape;41338;p18">
              <a:extLst>
                <a:ext uri="{FF2B5EF4-FFF2-40B4-BE49-F238E27FC236}">
                  <a16:creationId xmlns:a16="http://schemas.microsoft.com/office/drawing/2014/main" id="{67BDE4A4-12F1-4DF5-8275-F8C879CF11EF}"/>
                </a:ext>
              </a:extLst>
            </p:cNvPr>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2" name="Google Shape;41339;p18">
              <a:extLst>
                <a:ext uri="{FF2B5EF4-FFF2-40B4-BE49-F238E27FC236}">
                  <a16:creationId xmlns:a16="http://schemas.microsoft.com/office/drawing/2014/main" id="{07125414-BDDE-49AC-94EB-C2FACBBD6365}"/>
                </a:ext>
              </a:extLst>
            </p:cNvPr>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3" name="Google Shape;41340;p18">
              <a:extLst>
                <a:ext uri="{FF2B5EF4-FFF2-40B4-BE49-F238E27FC236}">
                  <a16:creationId xmlns:a16="http://schemas.microsoft.com/office/drawing/2014/main" id="{9AEC65DC-7D77-4093-956F-F71780233E7E}"/>
                </a:ext>
              </a:extLst>
            </p:cNvPr>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4" name="Google Shape;41341;p18">
              <a:extLst>
                <a:ext uri="{FF2B5EF4-FFF2-40B4-BE49-F238E27FC236}">
                  <a16:creationId xmlns:a16="http://schemas.microsoft.com/office/drawing/2014/main" id="{47D3A3B9-D9E6-4983-9ABC-CAEAD08EC686}"/>
                </a:ext>
              </a:extLst>
            </p:cNvPr>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5" name="Google Shape;41342;p18">
              <a:extLst>
                <a:ext uri="{FF2B5EF4-FFF2-40B4-BE49-F238E27FC236}">
                  <a16:creationId xmlns:a16="http://schemas.microsoft.com/office/drawing/2014/main" id="{83C57E29-39E0-45B3-810F-87A4774AF7CC}"/>
                </a:ext>
              </a:extLst>
            </p:cNvPr>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6" name="Google Shape;41343;p18">
              <a:extLst>
                <a:ext uri="{FF2B5EF4-FFF2-40B4-BE49-F238E27FC236}">
                  <a16:creationId xmlns:a16="http://schemas.microsoft.com/office/drawing/2014/main" id="{286E4448-2715-48EC-8195-5D9A7C958841}"/>
                </a:ext>
              </a:extLst>
            </p:cNvPr>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7" name="Google Shape;41344;p18">
              <a:extLst>
                <a:ext uri="{FF2B5EF4-FFF2-40B4-BE49-F238E27FC236}">
                  <a16:creationId xmlns:a16="http://schemas.microsoft.com/office/drawing/2014/main" id="{F83EDD46-AA51-43C3-8B04-F26E5AA073ED}"/>
                </a:ext>
              </a:extLst>
            </p:cNvPr>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8" name="Google Shape;41345;p18">
              <a:extLst>
                <a:ext uri="{FF2B5EF4-FFF2-40B4-BE49-F238E27FC236}">
                  <a16:creationId xmlns:a16="http://schemas.microsoft.com/office/drawing/2014/main" id="{E8072B22-8FDA-4642-8394-E57684CC7FD2}"/>
                </a:ext>
              </a:extLst>
            </p:cNvPr>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9" name="Google Shape;41346;p18">
              <a:extLst>
                <a:ext uri="{FF2B5EF4-FFF2-40B4-BE49-F238E27FC236}">
                  <a16:creationId xmlns:a16="http://schemas.microsoft.com/office/drawing/2014/main" id="{FC9AFFE1-9CC6-4E20-B201-F465E94D3E4F}"/>
                </a:ext>
              </a:extLst>
            </p:cNvPr>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0" name="Google Shape;41347;p18">
              <a:extLst>
                <a:ext uri="{FF2B5EF4-FFF2-40B4-BE49-F238E27FC236}">
                  <a16:creationId xmlns:a16="http://schemas.microsoft.com/office/drawing/2014/main" id="{6540A905-AD77-45E3-A166-61171B1DE90E}"/>
                </a:ext>
              </a:extLst>
            </p:cNvPr>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1" name="Google Shape;41348;p18">
              <a:extLst>
                <a:ext uri="{FF2B5EF4-FFF2-40B4-BE49-F238E27FC236}">
                  <a16:creationId xmlns:a16="http://schemas.microsoft.com/office/drawing/2014/main" id="{B293232C-AAC0-4C6B-B003-87C139ED5C8A}"/>
                </a:ext>
              </a:extLst>
            </p:cNvPr>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2" name="Google Shape;41349;p18">
              <a:extLst>
                <a:ext uri="{FF2B5EF4-FFF2-40B4-BE49-F238E27FC236}">
                  <a16:creationId xmlns:a16="http://schemas.microsoft.com/office/drawing/2014/main" id="{556853CA-08E8-449C-8BCB-DF04AFD59FBA}"/>
                </a:ext>
              </a:extLst>
            </p:cNvPr>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3" name="Google Shape;41350;p18">
              <a:extLst>
                <a:ext uri="{FF2B5EF4-FFF2-40B4-BE49-F238E27FC236}">
                  <a16:creationId xmlns:a16="http://schemas.microsoft.com/office/drawing/2014/main" id="{E804E594-E4CD-4174-A8AE-D8CBEF61DB5E}"/>
                </a:ext>
              </a:extLst>
            </p:cNvPr>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4" name="Google Shape;41351;p18">
              <a:extLst>
                <a:ext uri="{FF2B5EF4-FFF2-40B4-BE49-F238E27FC236}">
                  <a16:creationId xmlns:a16="http://schemas.microsoft.com/office/drawing/2014/main" id="{42A555A8-DA05-4F66-BBE7-11A851C52C7B}"/>
                </a:ext>
              </a:extLst>
            </p:cNvPr>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5" name="Google Shape;41352;p18">
              <a:extLst>
                <a:ext uri="{FF2B5EF4-FFF2-40B4-BE49-F238E27FC236}">
                  <a16:creationId xmlns:a16="http://schemas.microsoft.com/office/drawing/2014/main" id="{3DB24C90-B437-42C5-8B38-EBE5FBF155AA}"/>
                </a:ext>
              </a:extLst>
            </p:cNvPr>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6" name="Google Shape;41353;p18">
              <a:extLst>
                <a:ext uri="{FF2B5EF4-FFF2-40B4-BE49-F238E27FC236}">
                  <a16:creationId xmlns:a16="http://schemas.microsoft.com/office/drawing/2014/main" id="{AE76B51A-FE64-4F96-B362-9B6A21718079}"/>
                </a:ext>
              </a:extLst>
            </p:cNvPr>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7" name="Google Shape;41354;p18">
              <a:extLst>
                <a:ext uri="{FF2B5EF4-FFF2-40B4-BE49-F238E27FC236}">
                  <a16:creationId xmlns:a16="http://schemas.microsoft.com/office/drawing/2014/main" id="{A7FB5718-0F87-4B0E-ABC4-A370F970236E}"/>
                </a:ext>
              </a:extLst>
            </p:cNvPr>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8" name="Google Shape;41355;p18">
              <a:extLst>
                <a:ext uri="{FF2B5EF4-FFF2-40B4-BE49-F238E27FC236}">
                  <a16:creationId xmlns:a16="http://schemas.microsoft.com/office/drawing/2014/main" id="{A36B5EAA-1473-4DD5-BFDA-4F17A10A96FE}"/>
                </a:ext>
              </a:extLst>
            </p:cNvPr>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9" name="Google Shape;41356;p18">
              <a:extLst>
                <a:ext uri="{FF2B5EF4-FFF2-40B4-BE49-F238E27FC236}">
                  <a16:creationId xmlns:a16="http://schemas.microsoft.com/office/drawing/2014/main" id="{C1ED654A-B9C0-40B6-8832-179CB728B657}"/>
                </a:ext>
              </a:extLst>
            </p:cNvPr>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0" name="Google Shape;41357;p18">
              <a:extLst>
                <a:ext uri="{FF2B5EF4-FFF2-40B4-BE49-F238E27FC236}">
                  <a16:creationId xmlns:a16="http://schemas.microsoft.com/office/drawing/2014/main" id="{C4B6EF24-E18C-4BCD-82EB-E534A80A9CAF}"/>
                </a:ext>
              </a:extLst>
            </p:cNvPr>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1" name="Google Shape;41358;p18">
              <a:extLst>
                <a:ext uri="{FF2B5EF4-FFF2-40B4-BE49-F238E27FC236}">
                  <a16:creationId xmlns:a16="http://schemas.microsoft.com/office/drawing/2014/main" id="{2E8B3006-E90F-42A0-B3AD-F5388E62258F}"/>
                </a:ext>
              </a:extLst>
            </p:cNvPr>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2" name="Google Shape;41359;p18">
              <a:extLst>
                <a:ext uri="{FF2B5EF4-FFF2-40B4-BE49-F238E27FC236}">
                  <a16:creationId xmlns:a16="http://schemas.microsoft.com/office/drawing/2014/main" id="{DD4118CF-2173-4557-9076-FAB5E4F5BBFE}"/>
                </a:ext>
              </a:extLst>
            </p:cNvPr>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3" name="Google Shape;41360;p18">
              <a:extLst>
                <a:ext uri="{FF2B5EF4-FFF2-40B4-BE49-F238E27FC236}">
                  <a16:creationId xmlns:a16="http://schemas.microsoft.com/office/drawing/2014/main" id="{48A2BB06-3BF3-4967-9407-FBB291E96F94}"/>
                </a:ext>
              </a:extLst>
            </p:cNvPr>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4" name="Google Shape;41361;p18">
              <a:extLst>
                <a:ext uri="{FF2B5EF4-FFF2-40B4-BE49-F238E27FC236}">
                  <a16:creationId xmlns:a16="http://schemas.microsoft.com/office/drawing/2014/main" id="{5878D3BC-011C-406F-8AB5-4F7F9C076F8E}"/>
                </a:ext>
              </a:extLst>
            </p:cNvPr>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5" name="Google Shape;41362;p18">
              <a:extLst>
                <a:ext uri="{FF2B5EF4-FFF2-40B4-BE49-F238E27FC236}">
                  <a16:creationId xmlns:a16="http://schemas.microsoft.com/office/drawing/2014/main" id="{93334CBB-9F67-4045-ADEE-6FA1953016E8}"/>
                </a:ext>
              </a:extLst>
            </p:cNvPr>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6" name="Google Shape;41363;p18">
              <a:extLst>
                <a:ext uri="{FF2B5EF4-FFF2-40B4-BE49-F238E27FC236}">
                  <a16:creationId xmlns:a16="http://schemas.microsoft.com/office/drawing/2014/main" id="{44D72095-54FF-4D64-BACB-7BF611E55766}"/>
                </a:ext>
              </a:extLst>
            </p:cNvPr>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7" name="Google Shape;41364;p18">
              <a:extLst>
                <a:ext uri="{FF2B5EF4-FFF2-40B4-BE49-F238E27FC236}">
                  <a16:creationId xmlns:a16="http://schemas.microsoft.com/office/drawing/2014/main" id="{F5A63072-EBEA-49C2-8CF5-59EF2EFF5C00}"/>
                </a:ext>
              </a:extLst>
            </p:cNvPr>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8" name="Google Shape;41365;p18">
              <a:extLst>
                <a:ext uri="{FF2B5EF4-FFF2-40B4-BE49-F238E27FC236}">
                  <a16:creationId xmlns:a16="http://schemas.microsoft.com/office/drawing/2014/main" id="{28EC0ECA-26C5-4720-8918-414EC6E4136F}"/>
                </a:ext>
              </a:extLst>
            </p:cNvPr>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9" name="Google Shape;41366;p18">
              <a:extLst>
                <a:ext uri="{FF2B5EF4-FFF2-40B4-BE49-F238E27FC236}">
                  <a16:creationId xmlns:a16="http://schemas.microsoft.com/office/drawing/2014/main" id="{9C0E7586-DDEE-4E7F-B595-3D584176BC1A}"/>
                </a:ext>
              </a:extLst>
            </p:cNvPr>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0" name="Google Shape;41367;p18">
              <a:extLst>
                <a:ext uri="{FF2B5EF4-FFF2-40B4-BE49-F238E27FC236}">
                  <a16:creationId xmlns:a16="http://schemas.microsoft.com/office/drawing/2014/main" id="{BE1DBFA2-87AB-47B3-A178-C032E25B3A79}"/>
                </a:ext>
              </a:extLst>
            </p:cNvPr>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1" name="Google Shape;41368;p18">
              <a:extLst>
                <a:ext uri="{FF2B5EF4-FFF2-40B4-BE49-F238E27FC236}">
                  <a16:creationId xmlns:a16="http://schemas.microsoft.com/office/drawing/2014/main" id="{861A3CF6-8584-4A71-AE59-CFD1DD7A5633}"/>
                </a:ext>
              </a:extLst>
            </p:cNvPr>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2" name="Google Shape;41369;p18">
              <a:extLst>
                <a:ext uri="{FF2B5EF4-FFF2-40B4-BE49-F238E27FC236}">
                  <a16:creationId xmlns:a16="http://schemas.microsoft.com/office/drawing/2014/main" id="{5C740776-94A9-45E7-8AFC-44B119080A23}"/>
                </a:ext>
              </a:extLst>
            </p:cNvPr>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3" name="Google Shape;41370;p18">
              <a:extLst>
                <a:ext uri="{FF2B5EF4-FFF2-40B4-BE49-F238E27FC236}">
                  <a16:creationId xmlns:a16="http://schemas.microsoft.com/office/drawing/2014/main" id="{3E1AE500-4324-43A6-BDE6-FA96F97611FE}"/>
                </a:ext>
              </a:extLst>
            </p:cNvPr>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4" name="Google Shape;41371;p18">
              <a:extLst>
                <a:ext uri="{FF2B5EF4-FFF2-40B4-BE49-F238E27FC236}">
                  <a16:creationId xmlns:a16="http://schemas.microsoft.com/office/drawing/2014/main" id="{726D9538-581A-4878-BBB0-BA6F49E30BD5}"/>
                </a:ext>
              </a:extLst>
            </p:cNvPr>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5" name="Google Shape;41372;p18">
              <a:extLst>
                <a:ext uri="{FF2B5EF4-FFF2-40B4-BE49-F238E27FC236}">
                  <a16:creationId xmlns:a16="http://schemas.microsoft.com/office/drawing/2014/main" id="{DDF8263E-12C9-413A-B937-30B59F69028B}"/>
                </a:ext>
              </a:extLst>
            </p:cNvPr>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6" name="Google Shape;41373;p18">
              <a:extLst>
                <a:ext uri="{FF2B5EF4-FFF2-40B4-BE49-F238E27FC236}">
                  <a16:creationId xmlns:a16="http://schemas.microsoft.com/office/drawing/2014/main" id="{C1DA2F4D-9CCA-449B-8FC1-E037ED5353FB}"/>
                </a:ext>
              </a:extLst>
            </p:cNvPr>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7" name="Google Shape;41374;p18">
              <a:extLst>
                <a:ext uri="{FF2B5EF4-FFF2-40B4-BE49-F238E27FC236}">
                  <a16:creationId xmlns:a16="http://schemas.microsoft.com/office/drawing/2014/main" id="{EEF3D907-B132-4BF7-8E0F-9E3F22398733}"/>
                </a:ext>
              </a:extLst>
            </p:cNvPr>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8" name="Google Shape;41375;p18">
              <a:extLst>
                <a:ext uri="{FF2B5EF4-FFF2-40B4-BE49-F238E27FC236}">
                  <a16:creationId xmlns:a16="http://schemas.microsoft.com/office/drawing/2014/main" id="{5CCEA0B3-4A04-4C1B-AB04-FFCE1EC6B2CF}"/>
                </a:ext>
              </a:extLst>
            </p:cNvPr>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9" name="Google Shape;41376;p18">
              <a:extLst>
                <a:ext uri="{FF2B5EF4-FFF2-40B4-BE49-F238E27FC236}">
                  <a16:creationId xmlns:a16="http://schemas.microsoft.com/office/drawing/2014/main" id="{A625E98D-9C9A-45E5-9F63-8FA0037EFF38}"/>
                </a:ext>
              </a:extLst>
            </p:cNvPr>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0" name="Google Shape;41377;p18">
              <a:extLst>
                <a:ext uri="{FF2B5EF4-FFF2-40B4-BE49-F238E27FC236}">
                  <a16:creationId xmlns:a16="http://schemas.microsoft.com/office/drawing/2014/main" id="{730FD4D4-0D08-4262-86AB-6C883B0D65C8}"/>
                </a:ext>
              </a:extLst>
            </p:cNvPr>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1" name="Google Shape;41378;p18">
              <a:extLst>
                <a:ext uri="{FF2B5EF4-FFF2-40B4-BE49-F238E27FC236}">
                  <a16:creationId xmlns:a16="http://schemas.microsoft.com/office/drawing/2014/main" id="{967626FD-356E-4AB4-AB2B-8FC13BF9E79E}"/>
                </a:ext>
              </a:extLst>
            </p:cNvPr>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2" name="Google Shape;41379;p18">
              <a:extLst>
                <a:ext uri="{FF2B5EF4-FFF2-40B4-BE49-F238E27FC236}">
                  <a16:creationId xmlns:a16="http://schemas.microsoft.com/office/drawing/2014/main" id="{1FB58824-F8A7-460D-81A9-B3A76C536EF0}"/>
                </a:ext>
              </a:extLst>
            </p:cNvPr>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3" name="Google Shape;41380;p18">
              <a:extLst>
                <a:ext uri="{FF2B5EF4-FFF2-40B4-BE49-F238E27FC236}">
                  <a16:creationId xmlns:a16="http://schemas.microsoft.com/office/drawing/2014/main" id="{5B56088F-CD0F-4329-8B31-E259C21E857E}"/>
                </a:ext>
              </a:extLst>
            </p:cNvPr>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4" name="Google Shape;41381;p18">
              <a:extLst>
                <a:ext uri="{FF2B5EF4-FFF2-40B4-BE49-F238E27FC236}">
                  <a16:creationId xmlns:a16="http://schemas.microsoft.com/office/drawing/2014/main" id="{72164120-6CAD-4A61-9716-6519E8EEDE6D}"/>
                </a:ext>
              </a:extLst>
            </p:cNvPr>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5" name="Google Shape;41382;p18">
              <a:extLst>
                <a:ext uri="{FF2B5EF4-FFF2-40B4-BE49-F238E27FC236}">
                  <a16:creationId xmlns:a16="http://schemas.microsoft.com/office/drawing/2014/main" id="{790676B6-7BFF-48E2-BF11-E513E505E1F9}"/>
                </a:ext>
              </a:extLst>
            </p:cNvPr>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6" name="Google Shape;41383;p18">
              <a:extLst>
                <a:ext uri="{FF2B5EF4-FFF2-40B4-BE49-F238E27FC236}">
                  <a16:creationId xmlns:a16="http://schemas.microsoft.com/office/drawing/2014/main" id="{CE0FF171-F303-44F8-87C0-2390116DDFC5}"/>
                </a:ext>
              </a:extLst>
            </p:cNvPr>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7" name="Google Shape;41384;p18">
              <a:extLst>
                <a:ext uri="{FF2B5EF4-FFF2-40B4-BE49-F238E27FC236}">
                  <a16:creationId xmlns:a16="http://schemas.microsoft.com/office/drawing/2014/main" id="{9B8D45FC-E443-451E-B55B-ABAF169AE827}"/>
                </a:ext>
              </a:extLst>
            </p:cNvPr>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8" name="Google Shape;41385;p18">
              <a:extLst>
                <a:ext uri="{FF2B5EF4-FFF2-40B4-BE49-F238E27FC236}">
                  <a16:creationId xmlns:a16="http://schemas.microsoft.com/office/drawing/2014/main" id="{D3F3999C-124D-4172-806C-423CBE61C63F}"/>
                </a:ext>
              </a:extLst>
            </p:cNvPr>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9" name="Google Shape;41386;p18">
              <a:extLst>
                <a:ext uri="{FF2B5EF4-FFF2-40B4-BE49-F238E27FC236}">
                  <a16:creationId xmlns:a16="http://schemas.microsoft.com/office/drawing/2014/main" id="{4ADF825D-9FB1-4517-949E-C0146D5B5064}"/>
                </a:ext>
              </a:extLst>
            </p:cNvPr>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0" name="Google Shape;41387;p18">
              <a:extLst>
                <a:ext uri="{FF2B5EF4-FFF2-40B4-BE49-F238E27FC236}">
                  <a16:creationId xmlns:a16="http://schemas.microsoft.com/office/drawing/2014/main" id="{F09303DA-5825-468E-AEE2-BB0DB8BC8CF0}"/>
                </a:ext>
              </a:extLst>
            </p:cNvPr>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1" name="Google Shape;41388;p18">
              <a:extLst>
                <a:ext uri="{FF2B5EF4-FFF2-40B4-BE49-F238E27FC236}">
                  <a16:creationId xmlns:a16="http://schemas.microsoft.com/office/drawing/2014/main" id="{0B886FEE-9F6C-4736-A700-DEE1E65223EA}"/>
                </a:ext>
              </a:extLst>
            </p:cNvPr>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2" name="Google Shape;41389;p18">
              <a:extLst>
                <a:ext uri="{FF2B5EF4-FFF2-40B4-BE49-F238E27FC236}">
                  <a16:creationId xmlns:a16="http://schemas.microsoft.com/office/drawing/2014/main" id="{AB23921D-F240-410C-BDBA-F642A088D5D6}"/>
                </a:ext>
              </a:extLst>
            </p:cNvPr>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3" name="Google Shape;41390;p18">
              <a:extLst>
                <a:ext uri="{FF2B5EF4-FFF2-40B4-BE49-F238E27FC236}">
                  <a16:creationId xmlns:a16="http://schemas.microsoft.com/office/drawing/2014/main" id="{77E9640E-E19E-413D-BAAF-A58689796E7C}"/>
                </a:ext>
              </a:extLst>
            </p:cNvPr>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4" name="Google Shape;41391;p18">
              <a:extLst>
                <a:ext uri="{FF2B5EF4-FFF2-40B4-BE49-F238E27FC236}">
                  <a16:creationId xmlns:a16="http://schemas.microsoft.com/office/drawing/2014/main" id="{3AFCE2C9-9291-4048-A126-F37FC879E5AF}"/>
                </a:ext>
              </a:extLst>
            </p:cNvPr>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5" name="Google Shape;41392;p18">
              <a:extLst>
                <a:ext uri="{FF2B5EF4-FFF2-40B4-BE49-F238E27FC236}">
                  <a16:creationId xmlns:a16="http://schemas.microsoft.com/office/drawing/2014/main" id="{6B65F78B-2E10-40DC-92B4-8984BCBCBC90}"/>
                </a:ext>
              </a:extLst>
            </p:cNvPr>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6" name="Google Shape;41393;p18">
              <a:extLst>
                <a:ext uri="{FF2B5EF4-FFF2-40B4-BE49-F238E27FC236}">
                  <a16:creationId xmlns:a16="http://schemas.microsoft.com/office/drawing/2014/main" id="{5BC7ADA5-F5D5-4824-9738-3E47944808D2}"/>
                </a:ext>
              </a:extLst>
            </p:cNvPr>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7" name="Google Shape;41394;p18">
              <a:extLst>
                <a:ext uri="{FF2B5EF4-FFF2-40B4-BE49-F238E27FC236}">
                  <a16:creationId xmlns:a16="http://schemas.microsoft.com/office/drawing/2014/main" id="{07CACAB5-3829-436A-97EE-887AD50C9E05}"/>
                </a:ext>
              </a:extLst>
            </p:cNvPr>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8" name="Google Shape;41395;p18">
              <a:extLst>
                <a:ext uri="{FF2B5EF4-FFF2-40B4-BE49-F238E27FC236}">
                  <a16:creationId xmlns:a16="http://schemas.microsoft.com/office/drawing/2014/main" id="{A8E840E2-EFB6-448C-82DF-FE5F03F51B70}"/>
                </a:ext>
              </a:extLst>
            </p:cNvPr>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9" name="Google Shape;41396;p18">
              <a:extLst>
                <a:ext uri="{FF2B5EF4-FFF2-40B4-BE49-F238E27FC236}">
                  <a16:creationId xmlns:a16="http://schemas.microsoft.com/office/drawing/2014/main" id="{32CC51F8-5961-4C8A-8B23-4504FA1372E5}"/>
                </a:ext>
              </a:extLst>
            </p:cNvPr>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0" name="Google Shape;41397;p18">
              <a:extLst>
                <a:ext uri="{FF2B5EF4-FFF2-40B4-BE49-F238E27FC236}">
                  <a16:creationId xmlns:a16="http://schemas.microsoft.com/office/drawing/2014/main" id="{CBEA5A0B-5108-41CE-BC0D-A118B5C3F01C}"/>
                </a:ext>
              </a:extLst>
            </p:cNvPr>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1" name="Google Shape;41398;p18">
              <a:extLst>
                <a:ext uri="{FF2B5EF4-FFF2-40B4-BE49-F238E27FC236}">
                  <a16:creationId xmlns:a16="http://schemas.microsoft.com/office/drawing/2014/main" id="{2CAC0EF0-D04E-4F88-A686-DC4687738D24}"/>
                </a:ext>
              </a:extLst>
            </p:cNvPr>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2" name="Google Shape;41399;p18">
              <a:extLst>
                <a:ext uri="{FF2B5EF4-FFF2-40B4-BE49-F238E27FC236}">
                  <a16:creationId xmlns:a16="http://schemas.microsoft.com/office/drawing/2014/main" id="{3A079675-04E3-4621-8719-750A48BBE876}"/>
                </a:ext>
              </a:extLst>
            </p:cNvPr>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3" name="Google Shape;41400;p18">
              <a:extLst>
                <a:ext uri="{FF2B5EF4-FFF2-40B4-BE49-F238E27FC236}">
                  <a16:creationId xmlns:a16="http://schemas.microsoft.com/office/drawing/2014/main" id="{57DF29CE-BB86-47C1-BEC6-F42DDA68228A}"/>
                </a:ext>
              </a:extLst>
            </p:cNvPr>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4" name="Google Shape;41401;p18">
              <a:extLst>
                <a:ext uri="{FF2B5EF4-FFF2-40B4-BE49-F238E27FC236}">
                  <a16:creationId xmlns:a16="http://schemas.microsoft.com/office/drawing/2014/main" id="{7A968063-083A-4CBA-8D8E-B08E02378787}"/>
                </a:ext>
              </a:extLst>
            </p:cNvPr>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5" name="Google Shape;41402;p18">
              <a:extLst>
                <a:ext uri="{FF2B5EF4-FFF2-40B4-BE49-F238E27FC236}">
                  <a16:creationId xmlns:a16="http://schemas.microsoft.com/office/drawing/2014/main" id="{9AFEF93B-84D7-4B51-B27C-63DF0861C0FC}"/>
                </a:ext>
              </a:extLst>
            </p:cNvPr>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6" name="Google Shape;41403;p18">
              <a:extLst>
                <a:ext uri="{FF2B5EF4-FFF2-40B4-BE49-F238E27FC236}">
                  <a16:creationId xmlns:a16="http://schemas.microsoft.com/office/drawing/2014/main" id="{11FEAFA8-46B8-43BB-BAB5-06B629D0195C}"/>
                </a:ext>
              </a:extLst>
            </p:cNvPr>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7" name="Google Shape;41404;p18">
              <a:extLst>
                <a:ext uri="{FF2B5EF4-FFF2-40B4-BE49-F238E27FC236}">
                  <a16:creationId xmlns:a16="http://schemas.microsoft.com/office/drawing/2014/main" id="{69BFC63C-D3C1-4982-B3B1-915EFEE4C027}"/>
                </a:ext>
              </a:extLst>
            </p:cNvPr>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8" name="Google Shape;41405;p18">
              <a:extLst>
                <a:ext uri="{FF2B5EF4-FFF2-40B4-BE49-F238E27FC236}">
                  <a16:creationId xmlns:a16="http://schemas.microsoft.com/office/drawing/2014/main" id="{F6D594BE-2C4E-4A1D-938C-36DE59803E90}"/>
                </a:ext>
              </a:extLst>
            </p:cNvPr>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9" name="Google Shape;41406;p18">
              <a:extLst>
                <a:ext uri="{FF2B5EF4-FFF2-40B4-BE49-F238E27FC236}">
                  <a16:creationId xmlns:a16="http://schemas.microsoft.com/office/drawing/2014/main" id="{A7EB0530-4C5C-4EF9-9997-FBBCE147EFC5}"/>
                </a:ext>
              </a:extLst>
            </p:cNvPr>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0" name="Google Shape;41407;p18">
              <a:extLst>
                <a:ext uri="{FF2B5EF4-FFF2-40B4-BE49-F238E27FC236}">
                  <a16:creationId xmlns:a16="http://schemas.microsoft.com/office/drawing/2014/main" id="{41393196-C01C-447C-995A-EF417EBF69D2}"/>
                </a:ext>
              </a:extLst>
            </p:cNvPr>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1" name="Google Shape;41408;p18">
              <a:extLst>
                <a:ext uri="{FF2B5EF4-FFF2-40B4-BE49-F238E27FC236}">
                  <a16:creationId xmlns:a16="http://schemas.microsoft.com/office/drawing/2014/main" id="{AFEEB633-4078-4358-AE6D-1AE0FDC431BC}"/>
                </a:ext>
              </a:extLst>
            </p:cNvPr>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2" name="Google Shape;41409;p18">
              <a:extLst>
                <a:ext uri="{FF2B5EF4-FFF2-40B4-BE49-F238E27FC236}">
                  <a16:creationId xmlns:a16="http://schemas.microsoft.com/office/drawing/2014/main" id="{4B2DBCB4-C37F-4135-B7BD-F1940ED6E754}"/>
                </a:ext>
              </a:extLst>
            </p:cNvPr>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3" name="Google Shape;41410;p18">
              <a:extLst>
                <a:ext uri="{FF2B5EF4-FFF2-40B4-BE49-F238E27FC236}">
                  <a16:creationId xmlns:a16="http://schemas.microsoft.com/office/drawing/2014/main" id="{81BD2CAD-5010-41B6-9610-0E0F0B406164}"/>
                </a:ext>
              </a:extLst>
            </p:cNvPr>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4" name="Google Shape;41411;p18">
              <a:extLst>
                <a:ext uri="{FF2B5EF4-FFF2-40B4-BE49-F238E27FC236}">
                  <a16:creationId xmlns:a16="http://schemas.microsoft.com/office/drawing/2014/main" id="{349EB128-6947-4B7C-9F2E-29ED08419E0A}"/>
                </a:ext>
              </a:extLst>
            </p:cNvPr>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5" name="Google Shape;41412;p18">
              <a:extLst>
                <a:ext uri="{FF2B5EF4-FFF2-40B4-BE49-F238E27FC236}">
                  <a16:creationId xmlns:a16="http://schemas.microsoft.com/office/drawing/2014/main" id="{D7A50EDA-7C4E-44DE-99F8-159C8BE30785}"/>
                </a:ext>
              </a:extLst>
            </p:cNvPr>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6" name="Google Shape;41413;p18">
              <a:extLst>
                <a:ext uri="{FF2B5EF4-FFF2-40B4-BE49-F238E27FC236}">
                  <a16:creationId xmlns:a16="http://schemas.microsoft.com/office/drawing/2014/main" id="{60302E0F-D407-4CDF-AB69-549589D842FE}"/>
                </a:ext>
              </a:extLst>
            </p:cNvPr>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7" name="Google Shape;41414;p18">
              <a:extLst>
                <a:ext uri="{FF2B5EF4-FFF2-40B4-BE49-F238E27FC236}">
                  <a16:creationId xmlns:a16="http://schemas.microsoft.com/office/drawing/2014/main" id="{9F3A9FE9-160D-49CC-A85E-AD7FA5ECB3E4}"/>
                </a:ext>
              </a:extLst>
            </p:cNvPr>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8" name="Google Shape;41415;p18">
              <a:extLst>
                <a:ext uri="{FF2B5EF4-FFF2-40B4-BE49-F238E27FC236}">
                  <a16:creationId xmlns:a16="http://schemas.microsoft.com/office/drawing/2014/main" id="{A0663DE7-1BAE-4EA9-8E52-B8932D0B6087}"/>
                </a:ext>
              </a:extLst>
            </p:cNvPr>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9" name="Google Shape;41416;p18">
              <a:extLst>
                <a:ext uri="{FF2B5EF4-FFF2-40B4-BE49-F238E27FC236}">
                  <a16:creationId xmlns:a16="http://schemas.microsoft.com/office/drawing/2014/main" id="{C0F810A7-318D-40FF-9366-B15FA346982A}"/>
                </a:ext>
              </a:extLst>
            </p:cNvPr>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0" name="Google Shape;41417;p18">
              <a:extLst>
                <a:ext uri="{FF2B5EF4-FFF2-40B4-BE49-F238E27FC236}">
                  <a16:creationId xmlns:a16="http://schemas.microsoft.com/office/drawing/2014/main" id="{9899AEE6-87E9-484F-9DDE-E6F2606CD0E6}"/>
                </a:ext>
              </a:extLst>
            </p:cNvPr>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1" name="Google Shape;41418;p18">
              <a:extLst>
                <a:ext uri="{FF2B5EF4-FFF2-40B4-BE49-F238E27FC236}">
                  <a16:creationId xmlns:a16="http://schemas.microsoft.com/office/drawing/2014/main" id="{CA3B4633-166B-4B4E-8531-827EBA641B08}"/>
                </a:ext>
              </a:extLst>
            </p:cNvPr>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2" name="Google Shape;41419;p18">
              <a:extLst>
                <a:ext uri="{FF2B5EF4-FFF2-40B4-BE49-F238E27FC236}">
                  <a16:creationId xmlns:a16="http://schemas.microsoft.com/office/drawing/2014/main" id="{47045AF3-6463-4AA0-9A1F-FF6A8837E205}"/>
                </a:ext>
              </a:extLst>
            </p:cNvPr>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3" name="Google Shape;41420;p18">
              <a:extLst>
                <a:ext uri="{FF2B5EF4-FFF2-40B4-BE49-F238E27FC236}">
                  <a16:creationId xmlns:a16="http://schemas.microsoft.com/office/drawing/2014/main" id="{BF664EF6-0631-4CF8-A096-2E3CD919EB0D}"/>
                </a:ext>
              </a:extLst>
            </p:cNvPr>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4" name="Google Shape;41421;p18">
              <a:extLst>
                <a:ext uri="{FF2B5EF4-FFF2-40B4-BE49-F238E27FC236}">
                  <a16:creationId xmlns:a16="http://schemas.microsoft.com/office/drawing/2014/main" id="{4B39CA9E-B0FA-4961-B054-087B4F59CE84}"/>
                </a:ext>
              </a:extLst>
            </p:cNvPr>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5" name="Google Shape;41422;p18">
              <a:extLst>
                <a:ext uri="{FF2B5EF4-FFF2-40B4-BE49-F238E27FC236}">
                  <a16:creationId xmlns:a16="http://schemas.microsoft.com/office/drawing/2014/main" id="{3689B58A-3E55-4178-AA93-7A8C8F3FE6C1}"/>
                </a:ext>
              </a:extLst>
            </p:cNvPr>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6" name="Google Shape;41423;p18">
              <a:extLst>
                <a:ext uri="{FF2B5EF4-FFF2-40B4-BE49-F238E27FC236}">
                  <a16:creationId xmlns:a16="http://schemas.microsoft.com/office/drawing/2014/main" id="{9D7649CC-44E1-40D4-B240-09B7DA142062}"/>
                </a:ext>
              </a:extLst>
            </p:cNvPr>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7" name="Google Shape;41424;p18">
              <a:extLst>
                <a:ext uri="{FF2B5EF4-FFF2-40B4-BE49-F238E27FC236}">
                  <a16:creationId xmlns:a16="http://schemas.microsoft.com/office/drawing/2014/main" id="{FF3E3CEE-2614-434A-869D-B69DDAAEEDDD}"/>
                </a:ext>
              </a:extLst>
            </p:cNvPr>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8" name="Google Shape;41425;p18">
              <a:extLst>
                <a:ext uri="{FF2B5EF4-FFF2-40B4-BE49-F238E27FC236}">
                  <a16:creationId xmlns:a16="http://schemas.microsoft.com/office/drawing/2014/main" id="{FB20388B-3EFE-4250-BD23-B832354814B5}"/>
                </a:ext>
              </a:extLst>
            </p:cNvPr>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9" name="Google Shape;41426;p18">
              <a:extLst>
                <a:ext uri="{FF2B5EF4-FFF2-40B4-BE49-F238E27FC236}">
                  <a16:creationId xmlns:a16="http://schemas.microsoft.com/office/drawing/2014/main" id="{23E4B031-FDFF-4EB9-9B62-755285C7CCAC}"/>
                </a:ext>
              </a:extLst>
            </p:cNvPr>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0" name="Google Shape;41427;p18">
              <a:extLst>
                <a:ext uri="{FF2B5EF4-FFF2-40B4-BE49-F238E27FC236}">
                  <a16:creationId xmlns:a16="http://schemas.microsoft.com/office/drawing/2014/main" id="{DD57C6C0-1974-42DE-962E-2D28EB4C9DE0}"/>
                </a:ext>
              </a:extLst>
            </p:cNvPr>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1" name="Google Shape;41428;p18">
              <a:extLst>
                <a:ext uri="{FF2B5EF4-FFF2-40B4-BE49-F238E27FC236}">
                  <a16:creationId xmlns:a16="http://schemas.microsoft.com/office/drawing/2014/main" id="{8E2850FA-AB3C-4C04-A8AD-D5390F987292}"/>
                </a:ext>
              </a:extLst>
            </p:cNvPr>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2" name="Google Shape;41429;p18">
              <a:extLst>
                <a:ext uri="{FF2B5EF4-FFF2-40B4-BE49-F238E27FC236}">
                  <a16:creationId xmlns:a16="http://schemas.microsoft.com/office/drawing/2014/main" id="{71B199D7-8DAF-462B-AF7D-9F94037B3F38}"/>
                </a:ext>
              </a:extLst>
            </p:cNvPr>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3" name="Google Shape;41430;p18">
              <a:extLst>
                <a:ext uri="{FF2B5EF4-FFF2-40B4-BE49-F238E27FC236}">
                  <a16:creationId xmlns:a16="http://schemas.microsoft.com/office/drawing/2014/main" id="{5C94EEC7-B8C0-49D5-A038-5BF6F546965B}"/>
                </a:ext>
              </a:extLst>
            </p:cNvPr>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4" name="Google Shape;41431;p18">
              <a:extLst>
                <a:ext uri="{FF2B5EF4-FFF2-40B4-BE49-F238E27FC236}">
                  <a16:creationId xmlns:a16="http://schemas.microsoft.com/office/drawing/2014/main" id="{AC7FAE1F-EA7F-4DDC-A9E3-C8AF27E66F1B}"/>
                </a:ext>
              </a:extLst>
            </p:cNvPr>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5" name="Google Shape;41432;p18">
              <a:extLst>
                <a:ext uri="{FF2B5EF4-FFF2-40B4-BE49-F238E27FC236}">
                  <a16:creationId xmlns:a16="http://schemas.microsoft.com/office/drawing/2014/main" id="{82428757-E6FC-4DD7-9EEE-5F221622BCD2}"/>
                </a:ext>
              </a:extLst>
            </p:cNvPr>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6" name="Google Shape;41433;p18">
              <a:extLst>
                <a:ext uri="{FF2B5EF4-FFF2-40B4-BE49-F238E27FC236}">
                  <a16:creationId xmlns:a16="http://schemas.microsoft.com/office/drawing/2014/main" id="{65CDE877-262D-4A20-B9FA-391FE39695B7}"/>
                </a:ext>
              </a:extLst>
            </p:cNvPr>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7" name="Google Shape;41434;p18">
              <a:extLst>
                <a:ext uri="{FF2B5EF4-FFF2-40B4-BE49-F238E27FC236}">
                  <a16:creationId xmlns:a16="http://schemas.microsoft.com/office/drawing/2014/main" id="{CFC7D8BE-86F3-4A3D-8FCF-C6798A622B1F}"/>
                </a:ext>
              </a:extLst>
            </p:cNvPr>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8" name="Google Shape;41435;p18">
              <a:extLst>
                <a:ext uri="{FF2B5EF4-FFF2-40B4-BE49-F238E27FC236}">
                  <a16:creationId xmlns:a16="http://schemas.microsoft.com/office/drawing/2014/main" id="{1EAD1975-70C6-4C86-A113-5BA81D8A459C}"/>
                </a:ext>
              </a:extLst>
            </p:cNvPr>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9" name="Google Shape;41436;p18">
              <a:extLst>
                <a:ext uri="{FF2B5EF4-FFF2-40B4-BE49-F238E27FC236}">
                  <a16:creationId xmlns:a16="http://schemas.microsoft.com/office/drawing/2014/main" id="{F8F98D83-4D17-4878-9395-FAA9789216B7}"/>
                </a:ext>
              </a:extLst>
            </p:cNvPr>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0" name="Google Shape;41437;p18">
              <a:extLst>
                <a:ext uri="{FF2B5EF4-FFF2-40B4-BE49-F238E27FC236}">
                  <a16:creationId xmlns:a16="http://schemas.microsoft.com/office/drawing/2014/main" id="{EB59C7FA-E9B7-4B03-ACA4-DB4B1A777896}"/>
                </a:ext>
              </a:extLst>
            </p:cNvPr>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1" name="Google Shape;41438;p18">
              <a:extLst>
                <a:ext uri="{FF2B5EF4-FFF2-40B4-BE49-F238E27FC236}">
                  <a16:creationId xmlns:a16="http://schemas.microsoft.com/office/drawing/2014/main" id="{BB1CBEF4-D59C-4F9E-8D64-38CD8EAC7B0D}"/>
                </a:ext>
              </a:extLst>
            </p:cNvPr>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2" name="Google Shape;41439;p18">
              <a:extLst>
                <a:ext uri="{FF2B5EF4-FFF2-40B4-BE49-F238E27FC236}">
                  <a16:creationId xmlns:a16="http://schemas.microsoft.com/office/drawing/2014/main" id="{8C128FF0-8BBA-461C-B2BF-F06FDE40B334}"/>
                </a:ext>
              </a:extLst>
            </p:cNvPr>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3" name="Google Shape;41440;p18">
              <a:extLst>
                <a:ext uri="{FF2B5EF4-FFF2-40B4-BE49-F238E27FC236}">
                  <a16:creationId xmlns:a16="http://schemas.microsoft.com/office/drawing/2014/main" id="{B1597229-0A8B-4491-AFFA-A86CD18D5C31}"/>
                </a:ext>
              </a:extLst>
            </p:cNvPr>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4" name="Google Shape;41441;p18">
              <a:extLst>
                <a:ext uri="{FF2B5EF4-FFF2-40B4-BE49-F238E27FC236}">
                  <a16:creationId xmlns:a16="http://schemas.microsoft.com/office/drawing/2014/main" id="{9113A1FF-E62A-4628-8766-79802645E1A6}"/>
                </a:ext>
              </a:extLst>
            </p:cNvPr>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5" name="Google Shape;41442;p18">
              <a:extLst>
                <a:ext uri="{FF2B5EF4-FFF2-40B4-BE49-F238E27FC236}">
                  <a16:creationId xmlns:a16="http://schemas.microsoft.com/office/drawing/2014/main" id="{BBBAD73D-A285-4B17-A008-06B636115B65}"/>
                </a:ext>
              </a:extLst>
            </p:cNvPr>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6" name="Google Shape;41443;p18">
              <a:extLst>
                <a:ext uri="{FF2B5EF4-FFF2-40B4-BE49-F238E27FC236}">
                  <a16:creationId xmlns:a16="http://schemas.microsoft.com/office/drawing/2014/main" id="{B9378336-B19F-4716-BE9E-C60BB67BF0DC}"/>
                </a:ext>
              </a:extLst>
            </p:cNvPr>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7" name="Google Shape;41444;p18">
              <a:extLst>
                <a:ext uri="{FF2B5EF4-FFF2-40B4-BE49-F238E27FC236}">
                  <a16:creationId xmlns:a16="http://schemas.microsoft.com/office/drawing/2014/main" id="{337A1E1B-D65E-4C3C-B3AF-D261F6B2343E}"/>
                </a:ext>
              </a:extLst>
            </p:cNvPr>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8" name="Google Shape;41445;p18">
              <a:extLst>
                <a:ext uri="{FF2B5EF4-FFF2-40B4-BE49-F238E27FC236}">
                  <a16:creationId xmlns:a16="http://schemas.microsoft.com/office/drawing/2014/main" id="{1F87F9C9-0FE8-4225-9D9B-9794B6D9EBD2}"/>
                </a:ext>
              </a:extLst>
            </p:cNvPr>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9" name="Google Shape;41446;p18">
              <a:extLst>
                <a:ext uri="{FF2B5EF4-FFF2-40B4-BE49-F238E27FC236}">
                  <a16:creationId xmlns:a16="http://schemas.microsoft.com/office/drawing/2014/main" id="{A82EAA76-1462-4EDB-AFDF-9639CF35C7B3}"/>
                </a:ext>
              </a:extLst>
            </p:cNvPr>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0" name="Google Shape;41447;p18">
              <a:extLst>
                <a:ext uri="{FF2B5EF4-FFF2-40B4-BE49-F238E27FC236}">
                  <a16:creationId xmlns:a16="http://schemas.microsoft.com/office/drawing/2014/main" id="{38345ED7-455C-4005-8191-E971AE2D1600}"/>
                </a:ext>
              </a:extLst>
            </p:cNvPr>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1" name="Google Shape;41448;p18">
              <a:extLst>
                <a:ext uri="{FF2B5EF4-FFF2-40B4-BE49-F238E27FC236}">
                  <a16:creationId xmlns:a16="http://schemas.microsoft.com/office/drawing/2014/main" id="{20CE1000-4C15-483E-B26D-0250F99CA1A3}"/>
                </a:ext>
              </a:extLst>
            </p:cNvPr>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2" name="Google Shape;41449;p18">
              <a:extLst>
                <a:ext uri="{FF2B5EF4-FFF2-40B4-BE49-F238E27FC236}">
                  <a16:creationId xmlns:a16="http://schemas.microsoft.com/office/drawing/2014/main" id="{3C6F84DF-79FE-4E45-AAC0-20826E76CC42}"/>
                </a:ext>
              </a:extLst>
            </p:cNvPr>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3" name="Google Shape;41450;p18">
              <a:extLst>
                <a:ext uri="{FF2B5EF4-FFF2-40B4-BE49-F238E27FC236}">
                  <a16:creationId xmlns:a16="http://schemas.microsoft.com/office/drawing/2014/main" id="{DCE58085-ECCB-4DCF-AE25-FB041DDB4BD8}"/>
                </a:ext>
              </a:extLst>
            </p:cNvPr>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4" name="Google Shape;41451;p18">
              <a:extLst>
                <a:ext uri="{FF2B5EF4-FFF2-40B4-BE49-F238E27FC236}">
                  <a16:creationId xmlns:a16="http://schemas.microsoft.com/office/drawing/2014/main" id="{EB7340F4-EAF3-44F3-B28F-9DE4E5986AC7}"/>
                </a:ext>
              </a:extLst>
            </p:cNvPr>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5" name="Google Shape;41452;p18">
              <a:extLst>
                <a:ext uri="{FF2B5EF4-FFF2-40B4-BE49-F238E27FC236}">
                  <a16:creationId xmlns:a16="http://schemas.microsoft.com/office/drawing/2014/main" id="{2408C99A-C92F-4532-A251-DB7CD19F8AFF}"/>
                </a:ext>
              </a:extLst>
            </p:cNvPr>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6" name="Google Shape;41453;p18">
              <a:extLst>
                <a:ext uri="{FF2B5EF4-FFF2-40B4-BE49-F238E27FC236}">
                  <a16:creationId xmlns:a16="http://schemas.microsoft.com/office/drawing/2014/main" id="{195A0CD3-2351-4783-9D52-EC0400907B04}"/>
                </a:ext>
              </a:extLst>
            </p:cNvPr>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7" name="Google Shape;41454;p18">
              <a:extLst>
                <a:ext uri="{FF2B5EF4-FFF2-40B4-BE49-F238E27FC236}">
                  <a16:creationId xmlns:a16="http://schemas.microsoft.com/office/drawing/2014/main" id="{B1BA2392-EC0C-4621-AE3B-2835730EA828}"/>
                </a:ext>
              </a:extLst>
            </p:cNvPr>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8" name="Google Shape;41455;p18">
              <a:extLst>
                <a:ext uri="{FF2B5EF4-FFF2-40B4-BE49-F238E27FC236}">
                  <a16:creationId xmlns:a16="http://schemas.microsoft.com/office/drawing/2014/main" id="{3B75F68F-7DBF-424A-9666-E599D484FA40}"/>
                </a:ext>
              </a:extLst>
            </p:cNvPr>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9" name="Google Shape;41456;p18">
              <a:extLst>
                <a:ext uri="{FF2B5EF4-FFF2-40B4-BE49-F238E27FC236}">
                  <a16:creationId xmlns:a16="http://schemas.microsoft.com/office/drawing/2014/main" id="{1AF7DD5D-9EE6-47E1-9C59-186DAF0D55A8}"/>
                </a:ext>
              </a:extLst>
            </p:cNvPr>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0" name="Google Shape;41457;p18">
              <a:extLst>
                <a:ext uri="{FF2B5EF4-FFF2-40B4-BE49-F238E27FC236}">
                  <a16:creationId xmlns:a16="http://schemas.microsoft.com/office/drawing/2014/main" id="{02B80D68-6B04-488F-9CF0-F89ED3A75304}"/>
                </a:ext>
              </a:extLst>
            </p:cNvPr>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1" name="Google Shape;41458;p18">
              <a:extLst>
                <a:ext uri="{FF2B5EF4-FFF2-40B4-BE49-F238E27FC236}">
                  <a16:creationId xmlns:a16="http://schemas.microsoft.com/office/drawing/2014/main" id="{D5F5C090-5BF6-4732-9123-7E6F86B8E6CB}"/>
                </a:ext>
              </a:extLst>
            </p:cNvPr>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2" name="Google Shape;41459;p18">
              <a:extLst>
                <a:ext uri="{FF2B5EF4-FFF2-40B4-BE49-F238E27FC236}">
                  <a16:creationId xmlns:a16="http://schemas.microsoft.com/office/drawing/2014/main" id="{171402C0-E5F4-4C3C-9431-50EACFE41C50}"/>
                </a:ext>
              </a:extLst>
            </p:cNvPr>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3" name="Google Shape;41460;p18">
              <a:extLst>
                <a:ext uri="{FF2B5EF4-FFF2-40B4-BE49-F238E27FC236}">
                  <a16:creationId xmlns:a16="http://schemas.microsoft.com/office/drawing/2014/main" id="{EA3DAD2D-EF33-4799-857F-EE3BC10E5457}"/>
                </a:ext>
              </a:extLst>
            </p:cNvPr>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4" name="Google Shape;41461;p18">
              <a:extLst>
                <a:ext uri="{FF2B5EF4-FFF2-40B4-BE49-F238E27FC236}">
                  <a16:creationId xmlns:a16="http://schemas.microsoft.com/office/drawing/2014/main" id="{A3DDD9FF-F8AD-4C3D-BD64-5F8409708A75}"/>
                </a:ext>
              </a:extLst>
            </p:cNvPr>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5" name="Google Shape;41462;p18">
              <a:extLst>
                <a:ext uri="{FF2B5EF4-FFF2-40B4-BE49-F238E27FC236}">
                  <a16:creationId xmlns:a16="http://schemas.microsoft.com/office/drawing/2014/main" id="{2A978529-70F9-45C5-A448-E0823A69CF5B}"/>
                </a:ext>
              </a:extLst>
            </p:cNvPr>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6" name="Google Shape;41463;p18">
              <a:extLst>
                <a:ext uri="{FF2B5EF4-FFF2-40B4-BE49-F238E27FC236}">
                  <a16:creationId xmlns:a16="http://schemas.microsoft.com/office/drawing/2014/main" id="{01DB5A7F-8DE4-4664-A4FA-796155B448B1}"/>
                </a:ext>
              </a:extLst>
            </p:cNvPr>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7" name="Google Shape;41464;p18">
              <a:extLst>
                <a:ext uri="{FF2B5EF4-FFF2-40B4-BE49-F238E27FC236}">
                  <a16:creationId xmlns:a16="http://schemas.microsoft.com/office/drawing/2014/main" id="{2A50E841-9AC6-4D5E-A17D-225BC881D40D}"/>
                </a:ext>
              </a:extLst>
            </p:cNvPr>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8" name="Google Shape;41465;p18">
              <a:extLst>
                <a:ext uri="{FF2B5EF4-FFF2-40B4-BE49-F238E27FC236}">
                  <a16:creationId xmlns:a16="http://schemas.microsoft.com/office/drawing/2014/main" id="{5DFDF480-85B5-4F4A-BDA1-759CD08ABD11}"/>
                </a:ext>
              </a:extLst>
            </p:cNvPr>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9" name="Google Shape;41466;p18">
              <a:extLst>
                <a:ext uri="{FF2B5EF4-FFF2-40B4-BE49-F238E27FC236}">
                  <a16:creationId xmlns:a16="http://schemas.microsoft.com/office/drawing/2014/main" id="{24EE4209-4D9A-46BD-8439-E4AFE41BD35F}"/>
                </a:ext>
              </a:extLst>
            </p:cNvPr>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0" name="Google Shape;41467;p18">
              <a:extLst>
                <a:ext uri="{FF2B5EF4-FFF2-40B4-BE49-F238E27FC236}">
                  <a16:creationId xmlns:a16="http://schemas.microsoft.com/office/drawing/2014/main" id="{1BDA6AFC-10A9-4644-8C62-AF4538C3C0CF}"/>
                </a:ext>
              </a:extLst>
            </p:cNvPr>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1" name="Google Shape;41468;p18">
              <a:extLst>
                <a:ext uri="{FF2B5EF4-FFF2-40B4-BE49-F238E27FC236}">
                  <a16:creationId xmlns:a16="http://schemas.microsoft.com/office/drawing/2014/main" id="{A3DD145A-8FFB-489A-B674-7040A8AA468B}"/>
                </a:ext>
              </a:extLst>
            </p:cNvPr>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2" name="Google Shape;41469;p18">
              <a:extLst>
                <a:ext uri="{FF2B5EF4-FFF2-40B4-BE49-F238E27FC236}">
                  <a16:creationId xmlns:a16="http://schemas.microsoft.com/office/drawing/2014/main" id="{F9BD4B05-AB81-4B87-8EA4-7C57886FA281}"/>
                </a:ext>
              </a:extLst>
            </p:cNvPr>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3" name="Google Shape;41470;p18">
              <a:extLst>
                <a:ext uri="{FF2B5EF4-FFF2-40B4-BE49-F238E27FC236}">
                  <a16:creationId xmlns:a16="http://schemas.microsoft.com/office/drawing/2014/main" id="{CABBC75D-444E-4AED-AF0E-E31E8B420100}"/>
                </a:ext>
              </a:extLst>
            </p:cNvPr>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4" name="Google Shape;41471;p18">
              <a:extLst>
                <a:ext uri="{FF2B5EF4-FFF2-40B4-BE49-F238E27FC236}">
                  <a16:creationId xmlns:a16="http://schemas.microsoft.com/office/drawing/2014/main" id="{689D9191-67CC-43B6-949B-1FE8F3CEB9C7}"/>
                </a:ext>
              </a:extLst>
            </p:cNvPr>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5" name="Google Shape;41472;p18">
              <a:extLst>
                <a:ext uri="{FF2B5EF4-FFF2-40B4-BE49-F238E27FC236}">
                  <a16:creationId xmlns:a16="http://schemas.microsoft.com/office/drawing/2014/main" id="{72728B98-D3E4-41AC-B556-E14084F96E9D}"/>
                </a:ext>
              </a:extLst>
            </p:cNvPr>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6" name="Google Shape;41473;p18">
              <a:extLst>
                <a:ext uri="{FF2B5EF4-FFF2-40B4-BE49-F238E27FC236}">
                  <a16:creationId xmlns:a16="http://schemas.microsoft.com/office/drawing/2014/main" id="{07973AEE-A42A-4CB5-8B47-B5EB7F421488}"/>
                </a:ext>
              </a:extLst>
            </p:cNvPr>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7" name="Google Shape;41474;p18">
              <a:extLst>
                <a:ext uri="{FF2B5EF4-FFF2-40B4-BE49-F238E27FC236}">
                  <a16:creationId xmlns:a16="http://schemas.microsoft.com/office/drawing/2014/main" id="{AFE6965D-9B4B-4EC3-B551-402433E0AA04}"/>
                </a:ext>
              </a:extLst>
            </p:cNvPr>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8" name="Google Shape;41475;p18">
              <a:extLst>
                <a:ext uri="{FF2B5EF4-FFF2-40B4-BE49-F238E27FC236}">
                  <a16:creationId xmlns:a16="http://schemas.microsoft.com/office/drawing/2014/main" id="{453ADB8D-40AC-4D62-A1B5-86B84402325D}"/>
                </a:ext>
              </a:extLst>
            </p:cNvPr>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9" name="Google Shape;41476;p18">
              <a:extLst>
                <a:ext uri="{FF2B5EF4-FFF2-40B4-BE49-F238E27FC236}">
                  <a16:creationId xmlns:a16="http://schemas.microsoft.com/office/drawing/2014/main" id="{5B177E4F-9BE4-4CFE-9248-ACB2D3033913}"/>
                </a:ext>
              </a:extLst>
            </p:cNvPr>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0" name="Google Shape;41477;p18">
              <a:extLst>
                <a:ext uri="{FF2B5EF4-FFF2-40B4-BE49-F238E27FC236}">
                  <a16:creationId xmlns:a16="http://schemas.microsoft.com/office/drawing/2014/main" id="{8CB6DFDE-676C-42FC-9DAF-99073089CE03}"/>
                </a:ext>
              </a:extLst>
            </p:cNvPr>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1" name="Google Shape;41478;p18">
              <a:extLst>
                <a:ext uri="{FF2B5EF4-FFF2-40B4-BE49-F238E27FC236}">
                  <a16:creationId xmlns:a16="http://schemas.microsoft.com/office/drawing/2014/main" id="{2F1485BE-1F60-4E65-8E31-F25F948334A1}"/>
                </a:ext>
              </a:extLst>
            </p:cNvPr>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2" name="Google Shape;41479;p18">
              <a:extLst>
                <a:ext uri="{FF2B5EF4-FFF2-40B4-BE49-F238E27FC236}">
                  <a16:creationId xmlns:a16="http://schemas.microsoft.com/office/drawing/2014/main" id="{CF775E7C-F6C7-4F43-9CB8-241BCC020F97}"/>
                </a:ext>
              </a:extLst>
            </p:cNvPr>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3" name="Google Shape;41480;p18">
              <a:extLst>
                <a:ext uri="{FF2B5EF4-FFF2-40B4-BE49-F238E27FC236}">
                  <a16:creationId xmlns:a16="http://schemas.microsoft.com/office/drawing/2014/main" id="{D5321712-A7C5-45E5-9687-4BC8B17416CA}"/>
                </a:ext>
              </a:extLst>
            </p:cNvPr>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4" name="Google Shape;41481;p18">
              <a:extLst>
                <a:ext uri="{FF2B5EF4-FFF2-40B4-BE49-F238E27FC236}">
                  <a16:creationId xmlns:a16="http://schemas.microsoft.com/office/drawing/2014/main" id="{5C438D1E-DD60-471C-A5D8-F0D5420B6B38}"/>
                </a:ext>
              </a:extLst>
            </p:cNvPr>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5" name="Google Shape;41482;p18">
              <a:extLst>
                <a:ext uri="{FF2B5EF4-FFF2-40B4-BE49-F238E27FC236}">
                  <a16:creationId xmlns:a16="http://schemas.microsoft.com/office/drawing/2014/main" id="{CC28239D-04EA-40E8-8745-209D9727BE70}"/>
                </a:ext>
              </a:extLst>
            </p:cNvPr>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6" name="Google Shape;41483;p18">
              <a:extLst>
                <a:ext uri="{FF2B5EF4-FFF2-40B4-BE49-F238E27FC236}">
                  <a16:creationId xmlns:a16="http://schemas.microsoft.com/office/drawing/2014/main" id="{A5AE1D84-7334-4682-AFA2-6876F704DA28}"/>
                </a:ext>
              </a:extLst>
            </p:cNvPr>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7" name="Google Shape;41484;p18">
              <a:extLst>
                <a:ext uri="{FF2B5EF4-FFF2-40B4-BE49-F238E27FC236}">
                  <a16:creationId xmlns:a16="http://schemas.microsoft.com/office/drawing/2014/main" id="{60B0CB84-9698-4A2E-9ABA-BB62FDCCD1BA}"/>
                </a:ext>
              </a:extLst>
            </p:cNvPr>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8" name="Google Shape;41485;p18">
              <a:extLst>
                <a:ext uri="{FF2B5EF4-FFF2-40B4-BE49-F238E27FC236}">
                  <a16:creationId xmlns:a16="http://schemas.microsoft.com/office/drawing/2014/main" id="{52DF5A01-6118-413E-B463-8E708A73807C}"/>
                </a:ext>
              </a:extLst>
            </p:cNvPr>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9" name="Google Shape;41486;p18">
              <a:extLst>
                <a:ext uri="{FF2B5EF4-FFF2-40B4-BE49-F238E27FC236}">
                  <a16:creationId xmlns:a16="http://schemas.microsoft.com/office/drawing/2014/main" id="{E99B0FEC-5DB4-4AFB-BD0C-E763A2415181}"/>
                </a:ext>
              </a:extLst>
            </p:cNvPr>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0" name="Google Shape;41487;p18">
              <a:extLst>
                <a:ext uri="{FF2B5EF4-FFF2-40B4-BE49-F238E27FC236}">
                  <a16:creationId xmlns:a16="http://schemas.microsoft.com/office/drawing/2014/main" id="{B369D752-3022-44EB-8456-E1F1ED29C92E}"/>
                </a:ext>
              </a:extLst>
            </p:cNvPr>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1" name="Google Shape;41488;p18">
              <a:extLst>
                <a:ext uri="{FF2B5EF4-FFF2-40B4-BE49-F238E27FC236}">
                  <a16:creationId xmlns:a16="http://schemas.microsoft.com/office/drawing/2014/main" id="{63FECBC5-73A0-406F-943E-3159E224FE8B}"/>
                </a:ext>
              </a:extLst>
            </p:cNvPr>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 name="Google Shape;41489;p18">
              <a:extLst>
                <a:ext uri="{FF2B5EF4-FFF2-40B4-BE49-F238E27FC236}">
                  <a16:creationId xmlns:a16="http://schemas.microsoft.com/office/drawing/2014/main" id="{3601A030-45CF-4258-B23E-0CB13F4CF27C}"/>
                </a:ext>
              </a:extLst>
            </p:cNvPr>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 name="Google Shape;41490;p18">
              <a:extLst>
                <a:ext uri="{FF2B5EF4-FFF2-40B4-BE49-F238E27FC236}">
                  <a16:creationId xmlns:a16="http://schemas.microsoft.com/office/drawing/2014/main" id="{200E4B5B-9276-42DB-A6C7-E8AD255AE586}"/>
                </a:ext>
              </a:extLst>
            </p:cNvPr>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 name="Google Shape;41491;p18">
              <a:extLst>
                <a:ext uri="{FF2B5EF4-FFF2-40B4-BE49-F238E27FC236}">
                  <a16:creationId xmlns:a16="http://schemas.microsoft.com/office/drawing/2014/main" id="{73D9D2FC-908B-4009-B5D2-87129F542402}"/>
                </a:ext>
              </a:extLst>
            </p:cNvPr>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 name="Google Shape;41492;p18">
              <a:extLst>
                <a:ext uri="{FF2B5EF4-FFF2-40B4-BE49-F238E27FC236}">
                  <a16:creationId xmlns:a16="http://schemas.microsoft.com/office/drawing/2014/main" id="{C922E683-63FC-4924-A220-EDD99C494352}"/>
                </a:ext>
              </a:extLst>
            </p:cNvPr>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 name="Google Shape;41493;p18">
              <a:extLst>
                <a:ext uri="{FF2B5EF4-FFF2-40B4-BE49-F238E27FC236}">
                  <a16:creationId xmlns:a16="http://schemas.microsoft.com/office/drawing/2014/main" id="{93A00E7E-62F7-4352-A9D6-85E753A21C7D}"/>
                </a:ext>
              </a:extLst>
            </p:cNvPr>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 name="Google Shape;41494;p18">
              <a:extLst>
                <a:ext uri="{FF2B5EF4-FFF2-40B4-BE49-F238E27FC236}">
                  <a16:creationId xmlns:a16="http://schemas.microsoft.com/office/drawing/2014/main" id="{9A236184-0BAF-41E9-8C89-D44A6F538724}"/>
                </a:ext>
              </a:extLst>
            </p:cNvPr>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 name="Google Shape;41495;p18">
              <a:extLst>
                <a:ext uri="{FF2B5EF4-FFF2-40B4-BE49-F238E27FC236}">
                  <a16:creationId xmlns:a16="http://schemas.microsoft.com/office/drawing/2014/main" id="{FE85F9DA-D58D-4FDD-A7C8-04653970CF92}"/>
                </a:ext>
              </a:extLst>
            </p:cNvPr>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 name="Google Shape;41496;p18">
              <a:extLst>
                <a:ext uri="{FF2B5EF4-FFF2-40B4-BE49-F238E27FC236}">
                  <a16:creationId xmlns:a16="http://schemas.microsoft.com/office/drawing/2014/main" id="{6E83475D-9D79-4B1F-AFE4-603B30C43A5F}"/>
                </a:ext>
              </a:extLst>
            </p:cNvPr>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 name="Google Shape;41497;p18">
              <a:extLst>
                <a:ext uri="{FF2B5EF4-FFF2-40B4-BE49-F238E27FC236}">
                  <a16:creationId xmlns:a16="http://schemas.microsoft.com/office/drawing/2014/main" id="{E44493B9-9C0E-4915-900A-6F4E8C047FAA}"/>
                </a:ext>
              </a:extLst>
            </p:cNvPr>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 name="Google Shape;41498;p18">
              <a:extLst>
                <a:ext uri="{FF2B5EF4-FFF2-40B4-BE49-F238E27FC236}">
                  <a16:creationId xmlns:a16="http://schemas.microsoft.com/office/drawing/2014/main" id="{0A77C317-6883-46BA-998F-164D0C8EC8F1}"/>
                </a:ext>
              </a:extLst>
            </p:cNvPr>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 name="Google Shape;41499;p18">
              <a:extLst>
                <a:ext uri="{FF2B5EF4-FFF2-40B4-BE49-F238E27FC236}">
                  <a16:creationId xmlns:a16="http://schemas.microsoft.com/office/drawing/2014/main" id="{D23522C5-6D15-475F-9DB1-858E272B9A49}"/>
                </a:ext>
              </a:extLst>
            </p:cNvPr>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 name="Google Shape;41500;p18">
              <a:extLst>
                <a:ext uri="{FF2B5EF4-FFF2-40B4-BE49-F238E27FC236}">
                  <a16:creationId xmlns:a16="http://schemas.microsoft.com/office/drawing/2014/main" id="{6505FF5F-D3AD-429F-A978-1960713C3D88}"/>
                </a:ext>
              </a:extLst>
            </p:cNvPr>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 name="Google Shape;41501;p18">
              <a:extLst>
                <a:ext uri="{FF2B5EF4-FFF2-40B4-BE49-F238E27FC236}">
                  <a16:creationId xmlns:a16="http://schemas.microsoft.com/office/drawing/2014/main" id="{068D634E-D7CB-4B1C-A31B-B037F455B1D3}"/>
                </a:ext>
              </a:extLst>
            </p:cNvPr>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 name="Google Shape;41502;p18">
              <a:extLst>
                <a:ext uri="{FF2B5EF4-FFF2-40B4-BE49-F238E27FC236}">
                  <a16:creationId xmlns:a16="http://schemas.microsoft.com/office/drawing/2014/main" id="{8BC30319-0D61-4317-814E-5697017D5772}"/>
                </a:ext>
              </a:extLst>
            </p:cNvPr>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 name="Google Shape;41503;p18">
              <a:extLst>
                <a:ext uri="{FF2B5EF4-FFF2-40B4-BE49-F238E27FC236}">
                  <a16:creationId xmlns:a16="http://schemas.microsoft.com/office/drawing/2014/main" id="{83961A6E-1590-4716-9F8A-7864B2A37A45}"/>
                </a:ext>
              </a:extLst>
            </p:cNvPr>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 name="Google Shape;41504;p18">
              <a:extLst>
                <a:ext uri="{FF2B5EF4-FFF2-40B4-BE49-F238E27FC236}">
                  <a16:creationId xmlns:a16="http://schemas.microsoft.com/office/drawing/2014/main" id="{7F4A14A7-6F65-4E25-B236-118159001ABC}"/>
                </a:ext>
              </a:extLst>
            </p:cNvPr>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 name="Google Shape;41505;p18">
              <a:extLst>
                <a:ext uri="{FF2B5EF4-FFF2-40B4-BE49-F238E27FC236}">
                  <a16:creationId xmlns:a16="http://schemas.microsoft.com/office/drawing/2014/main" id="{54AC477B-076D-4AA6-8538-D4A76BB5FD5C}"/>
                </a:ext>
              </a:extLst>
            </p:cNvPr>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 name="Google Shape;41506;p18">
              <a:extLst>
                <a:ext uri="{FF2B5EF4-FFF2-40B4-BE49-F238E27FC236}">
                  <a16:creationId xmlns:a16="http://schemas.microsoft.com/office/drawing/2014/main" id="{174B1FF2-2310-46D0-A8BE-0503938C9751}"/>
                </a:ext>
              </a:extLst>
            </p:cNvPr>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 name="Google Shape;41507;p18">
              <a:extLst>
                <a:ext uri="{FF2B5EF4-FFF2-40B4-BE49-F238E27FC236}">
                  <a16:creationId xmlns:a16="http://schemas.microsoft.com/office/drawing/2014/main" id="{F54DAA54-ED44-4583-BA4A-F48926B96B1F}"/>
                </a:ext>
              </a:extLst>
            </p:cNvPr>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 name="Google Shape;41508;p18">
              <a:extLst>
                <a:ext uri="{FF2B5EF4-FFF2-40B4-BE49-F238E27FC236}">
                  <a16:creationId xmlns:a16="http://schemas.microsoft.com/office/drawing/2014/main" id="{22290D02-F7F5-4983-BC2B-AE09F626562F}"/>
                </a:ext>
              </a:extLst>
            </p:cNvPr>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 name="Google Shape;41509;p18">
              <a:extLst>
                <a:ext uri="{FF2B5EF4-FFF2-40B4-BE49-F238E27FC236}">
                  <a16:creationId xmlns:a16="http://schemas.microsoft.com/office/drawing/2014/main" id="{EA3F0D62-408E-4B0E-A7E9-6233E3D22465}"/>
                </a:ext>
              </a:extLst>
            </p:cNvPr>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 name="Google Shape;41510;p18">
              <a:extLst>
                <a:ext uri="{FF2B5EF4-FFF2-40B4-BE49-F238E27FC236}">
                  <a16:creationId xmlns:a16="http://schemas.microsoft.com/office/drawing/2014/main" id="{830BE214-37CC-4F8E-97A6-9EC06C333A15}"/>
                </a:ext>
              </a:extLst>
            </p:cNvPr>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 name="Google Shape;41511;p18">
              <a:extLst>
                <a:ext uri="{FF2B5EF4-FFF2-40B4-BE49-F238E27FC236}">
                  <a16:creationId xmlns:a16="http://schemas.microsoft.com/office/drawing/2014/main" id="{FDC56790-ED7B-49DF-B2B5-7FAF37E7EE4B}"/>
                </a:ext>
              </a:extLst>
            </p:cNvPr>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 name="Google Shape;41512;p18">
              <a:extLst>
                <a:ext uri="{FF2B5EF4-FFF2-40B4-BE49-F238E27FC236}">
                  <a16:creationId xmlns:a16="http://schemas.microsoft.com/office/drawing/2014/main" id="{DDC4BD22-1C35-4DC0-A5AF-113B1FE1C54D}"/>
                </a:ext>
              </a:extLst>
            </p:cNvPr>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 name="Google Shape;41513;p18">
              <a:extLst>
                <a:ext uri="{FF2B5EF4-FFF2-40B4-BE49-F238E27FC236}">
                  <a16:creationId xmlns:a16="http://schemas.microsoft.com/office/drawing/2014/main" id="{973126B5-046F-4A0C-BCE0-943738246A01}"/>
                </a:ext>
              </a:extLst>
            </p:cNvPr>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 name="Google Shape;41514;p18">
              <a:extLst>
                <a:ext uri="{FF2B5EF4-FFF2-40B4-BE49-F238E27FC236}">
                  <a16:creationId xmlns:a16="http://schemas.microsoft.com/office/drawing/2014/main" id="{73E910AD-7AE2-4F81-B873-569165B44B79}"/>
                </a:ext>
              </a:extLst>
            </p:cNvPr>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 name="Google Shape;41515;p18">
              <a:extLst>
                <a:ext uri="{FF2B5EF4-FFF2-40B4-BE49-F238E27FC236}">
                  <a16:creationId xmlns:a16="http://schemas.microsoft.com/office/drawing/2014/main" id="{A9328AFB-4B61-490A-89C6-79C31B2B9E84}"/>
                </a:ext>
              </a:extLst>
            </p:cNvPr>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 name="Google Shape;41516;p18">
              <a:extLst>
                <a:ext uri="{FF2B5EF4-FFF2-40B4-BE49-F238E27FC236}">
                  <a16:creationId xmlns:a16="http://schemas.microsoft.com/office/drawing/2014/main" id="{6DD336CA-483A-41F8-B41A-938B6907105C}"/>
                </a:ext>
              </a:extLst>
            </p:cNvPr>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 name="Google Shape;41517;p18">
              <a:extLst>
                <a:ext uri="{FF2B5EF4-FFF2-40B4-BE49-F238E27FC236}">
                  <a16:creationId xmlns:a16="http://schemas.microsoft.com/office/drawing/2014/main" id="{3322D4E9-7733-4466-8F6B-27F73BC9BF3C}"/>
                </a:ext>
              </a:extLst>
            </p:cNvPr>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 name="Google Shape;41518;p18">
              <a:extLst>
                <a:ext uri="{FF2B5EF4-FFF2-40B4-BE49-F238E27FC236}">
                  <a16:creationId xmlns:a16="http://schemas.microsoft.com/office/drawing/2014/main" id="{829914EE-0C31-4FBF-BA8A-037CB9CAF2A5}"/>
                </a:ext>
              </a:extLst>
            </p:cNvPr>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 name="Google Shape;41519;p18">
              <a:extLst>
                <a:ext uri="{FF2B5EF4-FFF2-40B4-BE49-F238E27FC236}">
                  <a16:creationId xmlns:a16="http://schemas.microsoft.com/office/drawing/2014/main" id="{9E7A0017-AAB2-431F-B9F2-44BE94A92A7E}"/>
                </a:ext>
              </a:extLst>
            </p:cNvPr>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 name="Google Shape;41520;p18">
              <a:extLst>
                <a:ext uri="{FF2B5EF4-FFF2-40B4-BE49-F238E27FC236}">
                  <a16:creationId xmlns:a16="http://schemas.microsoft.com/office/drawing/2014/main" id="{29FE2BE4-CC2B-4284-8BAD-2D051EFCC6D9}"/>
                </a:ext>
              </a:extLst>
            </p:cNvPr>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 name="Google Shape;41521;p18">
              <a:extLst>
                <a:ext uri="{FF2B5EF4-FFF2-40B4-BE49-F238E27FC236}">
                  <a16:creationId xmlns:a16="http://schemas.microsoft.com/office/drawing/2014/main" id="{A0DB2FD6-74B1-4EC2-86C4-289DF07732D5}"/>
                </a:ext>
              </a:extLst>
            </p:cNvPr>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 name="Google Shape;41522;p18">
              <a:extLst>
                <a:ext uri="{FF2B5EF4-FFF2-40B4-BE49-F238E27FC236}">
                  <a16:creationId xmlns:a16="http://schemas.microsoft.com/office/drawing/2014/main" id="{42B50A87-08DF-4B90-BA0E-67FD964E5C0F}"/>
                </a:ext>
              </a:extLst>
            </p:cNvPr>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 name="Google Shape;41523;p18">
              <a:extLst>
                <a:ext uri="{FF2B5EF4-FFF2-40B4-BE49-F238E27FC236}">
                  <a16:creationId xmlns:a16="http://schemas.microsoft.com/office/drawing/2014/main" id="{CA83DC7C-61DA-426B-BC24-6E9E6DEB70A7}"/>
                </a:ext>
              </a:extLst>
            </p:cNvPr>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 name="Google Shape;41524;p18">
              <a:extLst>
                <a:ext uri="{FF2B5EF4-FFF2-40B4-BE49-F238E27FC236}">
                  <a16:creationId xmlns:a16="http://schemas.microsoft.com/office/drawing/2014/main" id="{13581B05-24E9-4E23-9937-0B5C2C8C497A}"/>
                </a:ext>
              </a:extLst>
            </p:cNvPr>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 name="Google Shape;41525;p18">
              <a:extLst>
                <a:ext uri="{FF2B5EF4-FFF2-40B4-BE49-F238E27FC236}">
                  <a16:creationId xmlns:a16="http://schemas.microsoft.com/office/drawing/2014/main" id="{DD896F26-5025-4EB8-A9EB-E35C132CB5AD}"/>
                </a:ext>
              </a:extLst>
            </p:cNvPr>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 name="Google Shape;41526;p18">
              <a:extLst>
                <a:ext uri="{FF2B5EF4-FFF2-40B4-BE49-F238E27FC236}">
                  <a16:creationId xmlns:a16="http://schemas.microsoft.com/office/drawing/2014/main" id="{E1F7BDDA-5F75-4EC6-9952-2E4D8E1AC792}"/>
                </a:ext>
              </a:extLst>
            </p:cNvPr>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 name="Google Shape;41527;p18">
              <a:extLst>
                <a:ext uri="{FF2B5EF4-FFF2-40B4-BE49-F238E27FC236}">
                  <a16:creationId xmlns:a16="http://schemas.microsoft.com/office/drawing/2014/main" id="{A72B1D90-D421-401D-A869-EF16AFE17208}"/>
                </a:ext>
              </a:extLst>
            </p:cNvPr>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 name="Google Shape;41528;p18">
              <a:extLst>
                <a:ext uri="{FF2B5EF4-FFF2-40B4-BE49-F238E27FC236}">
                  <a16:creationId xmlns:a16="http://schemas.microsoft.com/office/drawing/2014/main" id="{0FA73291-9927-46A4-97C0-E157AFE9A434}"/>
                </a:ext>
              </a:extLst>
            </p:cNvPr>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 name="Google Shape;41529;p18">
              <a:extLst>
                <a:ext uri="{FF2B5EF4-FFF2-40B4-BE49-F238E27FC236}">
                  <a16:creationId xmlns:a16="http://schemas.microsoft.com/office/drawing/2014/main" id="{A5ECC79F-9172-4C11-8F6A-CD2B630BF167}"/>
                </a:ext>
              </a:extLst>
            </p:cNvPr>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 name="Google Shape;41530;p18">
              <a:extLst>
                <a:ext uri="{FF2B5EF4-FFF2-40B4-BE49-F238E27FC236}">
                  <a16:creationId xmlns:a16="http://schemas.microsoft.com/office/drawing/2014/main" id="{64ABE7B8-D997-45DC-94ED-ED144B59EF0C}"/>
                </a:ext>
              </a:extLst>
            </p:cNvPr>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 name="Google Shape;41531;p18">
              <a:extLst>
                <a:ext uri="{FF2B5EF4-FFF2-40B4-BE49-F238E27FC236}">
                  <a16:creationId xmlns:a16="http://schemas.microsoft.com/office/drawing/2014/main" id="{BF83E091-7E3F-437A-9F21-CB1A493D3A46}"/>
                </a:ext>
              </a:extLst>
            </p:cNvPr>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 name="Google Shape;41532;p18">
              <a:extLst>
                <a:ext uri="{FF2B5EF4-FFF2-40B4-BE49-F238E27FC236}">
                  <a16:creationId xmlns:a16="http://schemas.microsoft.com/office/drawing/2014/main" id="{D423AAF4-5148-4A2F-823F-3D46DE58F55D}"/>
                </a:ext>
              </a:extLst>
            </p:cNvPr>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 name="Google Shape;41533;p18">
              <a:extLst>
                <a:ext uri="{FF2B5EF4-FFF2-40B4-BE49-F238E27FC236}">
                  <a16:creationId xmlns:a16="http://schemas.microsoft.com/office/drawing/2014/main" id="{4E5AC9D2-9F8E-4AEB-AEC7-3555A5D553E9}"/>
                </a:ext>
              </a:extLst>
            </p:cNvPr>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 name="Google Shape;41534;p18">
              <a:extLst>
                <a:ext uri="{FF2B5EF4-FFF2-40B4-BE49-F238E27FC236}">
                  <a16:creationId xmlns:a16="http://schemas.microsoft.com/office/drawing/2014/main" id="{5E4A4626-9BE4-4BD1-8119-97F7B7C79821}"/>
                </a:ext>
              </a:extLst>
            </p:cNvPr>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 name="Google Shape;41535;p18">
              <a:extLst>
                <a:ext uri="{FF2B5EF4-FFF2-40B4-BE49-F238E27FC236}">
                  <a16:creationId xmlns:a16="http://schemas.microsoft.com/office/drawing/2014/main" id="{1042F1F3-BD55-45B5-B0DF-258C96CC92A5}"/>
                </a:ext>
              </a:extLst>
            </p:cNvPr>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 name="Google Shape;41536;p18">
              <a:extLst>
                <a:ext uri="{FF2B5EF4-FFF2-40B4-BE49-F238E27FC236}">
                  <a16:creationId xmlns:a16="http://schemas.microsoft.com/office/drawing/2014/main" id="{BA40A59E-7538-45E7-A9D0-6BC8BDCEB4C1}"/>
                </a:ext>
              </a:extLst>
            </p:cNvPr>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 name="Google Shape;41537;p18">
              <a:extLst>
                <a:ext uri="{FF2B5EF4-FFF2-40B4-BE49-F238E27FC236}">
                  <a16:creationId xmlns:a16="http://schemas.microsoft.com/office/drawing/2014/main" id="{72B8D965-031F-4FEF-B5AF-831D79C5A36D}"/>
                </a:ext>
              </a:extLst>
            </p:cNvPr>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 name="Google Shape;41538;p18">
              <a:extLst>
                <a:ext uri="{FF2B5EF4-FFF2-40B4-BE49-F238E27FC236}">
                  <a16:creationId xmlns:a16="http://schemas.microsoft.com/office/drawing/2014/main" id="{C1D168CF-4A7E-4FB1-813F-9A48591D4379}"/>
                </a:ext>
              </a:extLst>
            </p:cNvPr>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 name="Google Shape;41539;p18">
              <a:extLst>
                <a:ext uri="{FF2B5EF4-FFF2-40B4-BE49-F238E27FC236}">
                  <a16:creationId xmlns:a16="http://schemas.microsoft.com/office/drawing/2014/main" id="{C07A9ED3-C3FD-4732-9DC6-99E80B4CFD26}"/>
                </a:ext>
              </a:extLst>
            </p:cNvPr>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 name="Google Shape;41540;p18">
              <a:extLst>
                <a:ext uri="{FF2B5EF4-FFF2-40B4-BE49-F238E27FC236}">
                  <a16:creationId xmlns:a16="http://schemas.microsoft.com/office/drawing/2014/main" id="{F33E6DBC-71AE-4AC5-99A1-A6A52949F3EE}"/>
                </a:ext>
              </a:extLst>
            </p:cNvPr>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 name="Google Shape;41541;p18">
              <a:extLst>
                <a:ext uri="{FF2B5EF4-FFF2-40B4-BE49-F238E27FC236}">
                  <a16:creationId xmlns:a16="http://schemas.microsoft.com/office/drawing/2014/main" id="{FDB51D3D-00EF-4228-BFE4-6166B891C1ED}"/>
                </a:ext>
              </a:extLst>
            </p:cNvPr>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 name="Google Shape;41542;p18">
              <a:extLst>
                <a:ext uri="{FF2B5EF4-FFF2-40B4-BE49-F238E27FC236}">
                  <a16:creationId xmlns:a16="http://schemas.microsoft.com/office/drawing/2014/main" id="{31C687AD-FD51-467C-B991-E472CC4184B0}"/>
                </a:ext>
              </a:extLst>
            </p:cNvPr>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 name="Google Shape;41543;p18">
              <a:extLst>
                <a:ext uri="{FF2B5EF4-FFF2-40B4-BE49-F238E27FC236}">
                  <a16:creationId xmlns:a16="http://schemas.microsoft.com/office/drawing/2014/main" id="{117C66A2-C9DB-4CD1-9CBB-989126FB7560}"/>
                </a:ext>
              </a:extLst>
            </p:cNvPr>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 name="Google Shape;41544;p18">
              <a:extLst>
                <a:ext uri="{FF2B5EF4-FFF2-40B4-BE49-F238E27FC236}">
                  <a16:creationId xmlns:a16="http://schemas.microsoft.com/office/drawing/2014/main" id="{2F792BFD-12AD-4BB3-91D5-6056DF2E3FAE}"/>
                </a:ext>
              </a:extLst>
            </p:cNvPr>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 name="Google Shape;41545;p18">
              <a:extLst>
                <a:ext uri="{FF2B5EF4-FFF2-40B4-BE49-F238E27FC236}">
                  <a16:creationId xmlns:a16="http://schemas.microsoft.com/office/drawing/2014/main" id="{E7B22AA5-F4C5-4C0E-8A41-25200B3EA815}"/>
                </a:ext>
              </a:extLst>
            </p:cNvPr>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 name="Google Shape;41546;p18">
              <a:extLst>
                <a:ext uri="{FF2B5EF4-FFF2-40B4-BE49-F238E27FC236}">
                  <a16:creationId xmlns:a16="http://schemas.microsoft.com/office/drawing/2014/main" id="{2C3D65A4-F340-49E2-92DE-73AE9AE5CFFA}"/>
                </a:ext>
              </a:extLst>
            </p:cNvPr>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 name="Google Shape;41547;p18">
              <a:extLst>
                <a:ext uri="{FF2B5EF4-FFF2-40B4-BE49-F238E27FC236}">
                  <a16:creationId xmlns:a16="http://schemas.microsoft.com/office/drawing/2014/main" id="{46AE8BC8-3D11-4738-A711-10DD0AEA7349}"/>
                </a:ext>
              </a:extLst>
            </p:cNvPr>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 name="Google Shape;41548;p18">
              <a:extLst>
                <a:ext uri="{FF2B5EF4-FFF2-40B4-BE49-F238E27FC236}">
                  <a16:creationId xmlns:a16="http://schemas.microsoft.com/office/drawing/2014/main" id="{6071332F-C82F-4FB9-8504-59B21A3BAC13}"/>
                </a:ext>
              </a:extLst>
            </p:cNvPr>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 name="Google Shape;41549;p18">
              <a:extLst>
                <a:ext uri="{FF2B5EF4-FFF2-40B4-BE49-F238E27FC236}">
                  <a16:creationId xmlns:a16="http://schemas.microsoft.com/office/drawing/2014/main" id="{AAB84A65-7466-4020-8681-9BF92C40947B}"/>
                </a:ext>
              </a:extLst>
            </p:cNvPr>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 name="Google Shape;41550;p18">
              <a:extLst>
                <a:ext uri="{FF2B5EF4-FFF2-40B4-BE49-F238E27FC236}">
                  <a16:creationId xmlns:a16="http://schemas.microsoft.com/office/drawing/2014/main" id="{73BC31B8-4E66-452F-B736-3F9A3CA5BFD8}"/>
                </a:ext>
              </a:extLst>
            </p:cNvPr>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 name="Google Shape;41551;p18">
              <a:extLst>
                <a:ext uri="{FF2B5EF4-FFF2-40B4-BE49-F238E27FC236}">
                  <a16:creationId xmlns:a16="http://schemas.microsoft.com/office/drawing/2014/main" id="{724578E0-F885-4AE6-B2FD-4BCA1A97B4B6}"/>
                </a:ext>
              </a:extLst>
            </p:cNvPr>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 name="Google Shape;41552;p18">
              <a:extLst>
                <a:ext uri="{FF2B5EF4-FFF2-40B4-BE49-F238E27FC236}">
                  <a16:creationId xmlns:a16="http://schemas.microsoft.com/office/drawing/2014/main" id="{4BE86BE2-9BE9-4D4A-981E-51BF6C105589}"/>
                </a:ext>
              </a:extLst>
            </p:cNvPr>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 name="Google Shape;41553;p18">
              <a:extLst>
                <a:ext uri="{FF2B5EF4-FFF2-40B4-BE49-F238E27FC236}">
                  <a16:creationId xmlns:a16="http://schemas.microsoft.com/office/drawing/2014/main" id="{338B675D-21D1-436F-902E-EA7D60AB92F6}"/>
                </a:ext>
              </a:extLst>
            </p:cNvPr>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 name="Google Shape;41554;p18">
              <a:extLst>
                <a:ext uri="{FF2B5EF4-FFF2-40B4-BE49-F238E27FC236}">
                  <a16:creationId xmlns:a16="http://schemas.microsoft.com/office/drawing/2014/main" id="{6B1CBA61-359E-4F0E-B8A3-617371D39CEA}"/>
                </a:ext>
              </a:extLst>
            </p:cNvPr>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 name="Google Shape;41555;p18">
              <a:extLst>
                <a:ext uri="{FF2B5EF4-FFF2-40B4-BE49-F238E27FC236}">
                  <a16:creationId xmlns:a16="http://schemas.microsoft.com/office/drawing/2014/main" id="{D15E0013-67ED-4B05-AEAA-33C0A127979E}"/>
                </a:ext>
              </a:extLst>
            </p:cNvPr>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 name="Google Shape;41556;p18">
              <a:extLst>
                <a:ext uri="{FF2B5EF4-FFF2-40B4-BE49-F238E27FC236}">
                  <a16:creationId xmlns:a16="http://schemas.microsoft.com/office/drawing/2014/main" id="{8D56E9AB-AD51-4004-9865-FC61EA597A5E}"/>
                </a:ext>
              </a:extLst>
            </p:cNvPr>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 name="Google Shape;41557;p18">
              <a:extLst>
                <a:ext uri="{FF2B5EF4-FFF2-40B4-BE49-F238E27FC236}">
                  <a16:creationId xmlns:a16="http://schemas.microsoft.com/office/drawing/2014/main" id="{03E74F0B-FB3D-4EE0-B005-DB7F870568EA}"/>
                </a:ext>
              </a:extLst>
            </p:cNvPr>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 name="Google Shape;41558;p18">
              <a:extLst>
                <a:ext uri="{FF2B5EF4-FFF2-40B4-BE49-F238E27FC236}">
                  <a16:creationId xmlns:a16="http://schemas.microsoft.com/office/drawing/2014/main" id="{4950A90C-2FFC-4A3F-9905-E78C413621C2}"/>
                </a:ext>
              </a:extLst>
            </p:cNvPr>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 name="Google Shape;41559;p18">
              <a:extLst>
                <a:ext uri="{FF2B5EF4-FFF2-40B4-BE49-F238E27FC236}">
                  <a16:creationId xmlns:a16="http://schemas.microsoft.com/office/drawing/2014/main" id="{1A37F683-20FB-434C-BC35-B533BC5AFBFE}"/>
                </a:ext>
              </a:extLst>
            </p:cNvPr>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 name="Google Shape;41560;p18">
              <a:extLst>
                <a:ext uri="{FF2B5EF4-FFF2-40B4-BE49-F238E27FC236}">
                  <a16:creationId xmlns:a16="http://schemas.microsoft.com/office/drawing/2014/main" id="{9F7796E6-C7DA-4C48-A8F1-6C94CFB39F53}"/>
                </a:ext>
              </a:extLst>
            </p:cNvPr>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 name="Google Shape;41561;p18">
              <a:extLst>
                <a:ext uri="{FF2B5EF4-FFF2-40B4-BE49-F238E27FC236}">
                  <a16:creationId xmlns:a16="http://schemas.microsoft.com/office/drawing/2014/main" id="{55AD3EFE-875E-419B-8F3D-FA735DCD9531}"/>
                </a:ext>
              </a:extLst>
            </p:cNvPr>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 name="Google Shape;41562;p18">
              <a:extLst>
                <a:ext uri="{FF2B5EF4-FFF2-40B4-BE49-F238E27FC236}">
                  <a16:creationId xmlns:a16="http://schemas.microsoft.com/office/drawing/2014/main" id="{702A7270-4A83-48E2-96B1-03DDF2478F3B}"/>
                </a:ext>
              </a:extLst>
            </p:cNvPr>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 name="Google Shape;41563;p18">
              <a:extLst>
                <a:ext uri="{FF2B5EF4-FFF2-40B4-BE49-F238E27FC236}">
                  <a16:creationId xmlns:a16="http://schemas.microsoft.com/office/drawing/2014/main" id="{2AD394DE-CAEF-4997-9698-FAF49D554421}"/>
                </a:ext>
              </a:extLst>
            </p:cNvPr>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 name="Google Shape;41564;p18">
              <a:extLst>
                <a:ext uri="{FF2B5EF4-FFF2-40B4-BE49-F238E27FC236}">
                  <a16:creationId xmlns:a16="http://schemas.microsoft.com/office/drawing/2014/main" id="{2F5188FF-BA58-497B-955E-3CCD7DB323F7}"/>
                </a:ext>
              </a:extLst>
            </p:cNvPr>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 name="Google Shape;41565;p18">
              <a:extLst>
                <a:ext uri="{FF2B5EF4-FFF2-40B4-BE49-F238E27FC236}">
                  <a16:creationId xmlns:a16="http://schemas.microsoft.com/office/drawing/2014/main" id="{5FEE60CC-0249-41B1-8EDA-A8CEFA9D9AB1}"/>
                </a:ext>
              </a:extLst>
            </p:cNvPr>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 name="Google Shape;41566;p18">
              <a:extLst>
                <a:ext uri="{FF2B5EF4-FFF2-40B4-BE49-F238E27FC236}">
                  <a16:creationId xmlns:a16="http://schemas.microsoft.com/office/drawing/2014/main" id="{B15C89A4-19C4-4C09-9531-D2FA9F6A5C43}"/>
                </a:ext>
              </a:extLst>
            </p:cNvPr>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 name="Google Shape;41567;p18">
              <a:extLst>
                <a:ext uri="{FF2B5EF4-FFF2-40B4-BE49-F238E27FC236}">
                  <a16:creationId xmlns:a16="http://schemas.microsoft.com/office/drawing/2014/main" id="{0F987B3A-D1D6-4AF1-BEA2-C0FA601812C8}"/>
                </a:ext>
              </a:extLst>
            </p:cNvPr>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 name="Google Shape;41568;p18">
              <a:extLst>
                <a:ext uri="{FF2B5EF4-FFF2-40B4-BE49-F238E27FC236}">
                  <a16:creationId xmlns:a16="http://schemas.microsoft.com/office/drawing/2014/main" id="{231EA3DF-94B1-4AEB-98F1-0FCE522893FC}"/>
                </a:ext>
              </a:extLst>
            </p:cNvPr>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 name="Google Shape;41569;p18">
              <a:extLst>
                <a:ext uri="{FF2B5EF4-FFF2-40B4-BE49-F238E27FC236}">
                  <a16:creationId xmlns:a16="http://schemas.microsoft.com/office/drawing/2014/main" id="{78770CB5-01AC-4A9B-B162-EC6896D1BCB1}"/>
                </a:ext>
              </a:extLst>
            </p:cNvPr>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 name="Google Shape;41570;p18">
              <a:extLst>
                <a:ext uri="{FF2B5EF4-FFF2-40B4-BE49-F238E27FC236}">
                  <a16:creationId xmlns:a16="http://schemas.microsoft.com/office/drawing/2014/main" id="{FC9D8246-B1DC-40A8-9A9D-688096B927A1}"/>
                </a:ext>
              </a:extLst>
            </p:cNvPr>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 name="Google Shape;41571;p18">
              <a:extLst>
                <a:ext uri="{FF2B5EF4-FFF2-40B4-BE49-F238E27FC236}">
                  <a16:creationId xmlns:a16="http://schemas.microsoft.com/office/drawing/2014/main" id="{CA076BC4-ABA1-4778-A83F-77FD5DCFCC36}"/>
                </a:ext>
              </a:extLst>
            </p:cNvPr>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 name="Google Shape;41572;p18">
              <a:extLst>
                <a:ext uri="{FF2B5EF4-FFF2-40B4-BE49-F238E27FC236}">
                  <a16:creationId xmlns:a16="http://schemas.microsoft.com/office/drawing/2014/main" id="{4A91027E-351F-41E4-B1C1-5031D405BFC0}"/>
                </a:ext>
              </a:extLst>
            </p:cNvPr>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 name="Google Shape;41573;p18">
              <a:extLst>
                <a:ext uri="{FF2B5EF4-FFF2-40B4-BE49-F238E27FC236}">
                  <a16:creationId xmlns:a16="http://schemas.microsoft.com/office/drawing/2014/main" id="{045788EA-F4E9-477F-99BF-90F0392BDA25}"/>
                </a:ext>
              </a:extLst>
            </p:cNvPr>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 name="Google Shape;41574;p18">
              <a:extLst>
                <a:ext uri="{FF2B5EF4-FFF2-40B4-BE49-F238E27FC236}">
                  <a16:creationId xmlns:a16="http://schemas.microsoft.com/office/drawing/2014/main" id="{F1647836-BDF8-463E-A7C8-C94F84137E4B}"/>
                </a:ext>
              </a:extLst>
            </p:cNvPr>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 name="Google Shape;41575;p18">
              <a:extLst>
                <a:ext uri="{FF2B5EF4-FFF2-40B4-BE49-F238E27FC236}">
                  <a16:creationId xmlns:a16="http://schemas.microsoft.com/office/drawing/2014/main" id="{BC7FF185-1C9D-4E8D-99CE-06EA2D1D771A}"/>
                </a:ext>
              </a:extLst>
            </p:cNvPr>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 name="Google Shape;41576;p18">
              <a:extLst>
                <a:ext uri="{FF2B5EF4-FFF2-40B4-BE49-F238E27FC236}">
                  <a16:creationId xmlns:a16="http://schemas.microsoft.com/office/drawing/2014/main" id="{65895AD9-64F5-40DB-8665-1936E29430E9}"/>
                </a:ext>
              </a:extLst>
            </p:cNvPr>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 name="Google Shape;41577;p18">
              <a:extLst>
                <a:ext uri="{FF2B5EF4-FFF2-40B4-BE49-F238E27FC236}">
                  <a16:creationId xmlns:a16="http://schemas.microsoft.com/office/drawing/2014/main" id="{F8D45723-7917-4C61-9CD7-2AA3DAA3DD50}"/>
                </a:ext>
              </a:extLst>
            </p:cNvPr>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 name="Google Shape;41578;p18">
              <a:extLst>
                <a:ext uri="{FF2B5EF4-FFF2-40B4-BE49-F238E27FC236}">
                  <a16:creationId xmlns:a16="http://schemas.microsoft.com/office/drawing/2014/main" id="{5154AEEB-777B-4176-B97F-D6E7A379CCD0}"/>
                </a:ext>
              </a:extLst>
            </p:cNvPr>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 name="Google Shape;41579;p18">
              <a:extLst>
                <a:ext uri="{FF2B5EF4-FFF2-40B4-BE49-F238E27FC236}">
                  <a16:creationId xmlns:a16="http://schemas.microsoft.com/office/drawing/2014/main" id="{D624915A-9DEB-46FC-B91D-DE33B82752E4}"/>
                </a:ext>
              </a:extLst>
            </p:cNvPr>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 name="Google Shape;41580;p18">
              <a:extLst>
                <a:ext uri="{FF2B5EF4-FFF2-40B4-BE49-F238E27FC236}">
                  <a16:creationId xmlns:a16="http://schemas.microsoft.com/office/drawing/2014/main" id="{9752789F-B67C-42B9-BF5C-5642AB027CCF}"/>
                </a:ext>
              </a:extLst>
            </p:cNvPr>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 name="Google Shape;41581;p18">
              <a:extLst>
                <a:ext uri="{FF2B5EF4-FFF2-40B4-BE49-F238E27FC236}">
                  <a16:creationId xmlns:a16="http://schemas.microsoft.com/office/drawing/2014/main" id="{52DDA9F8-9E38-437D-9CC7-70BF6A2CA687}"/>
                </a:ext>
              </a:extLst>
            </p:cNvPr>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 name="Google Shape;41582;p18">
              <a:extLst>
                <a:ext uri="{FF2B5EF4-FFF2-40B4-BE49-F238E27FC236}">
                  <a16:creationId xmlns:a16="http://schemas.microsoft.com/office/drawing/2014/main" id="{9E355B63-2AA0-4423-A44F-3401A8CB8655}"/>
                </a:ext>
              </a:extLst>
            </p:cNvPr>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 name="Google Shape;41583;p18">
              <a:extLst>
                <a:ext uri="{FF2B5EF4-FFF2-40B4-BE49-F238E27FC236}">
                  <a16:creationId xmlns:a16="http://schemas.microsoft.com/office/drawing/2014/main" id="{8A9E84BD-78D5-4192-B5A2-D617E8F62EA1}"/>
                </a:ext>
              </a:extLst>
            </p:cNvPr>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 name="Google Shape;41584;p18">
              <a:extLst>
                <a:ext uri="{FF2B5EF4-FFF2-40B4-BE49-F238E27FC236}">
                  <a16:creationId xmlns:a16="http://schemas.microsoft.com/office/drawing/2014/main" id="{BFEEBE0F-9B91-495A-99D7-958D963D6E90}"/>
                </a:ext>
              </a:extLst>
            </p:cNvPr>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 name="Google Shape;41585;p18">
              <a:extLst>
                <a:ext uri="{FF2B5EF4-FFF2-40B4-BE49-F238E27FC236}">
                  <a16:creationId xmlns:a16="http://schemas.microsoft.com/office/drawing/2014/main" id="{82AF6456-0DE9-43FE-AF38-1E47148E1232}"/>
                </a:ext>
              </a:extLst>
            </p:cNvPr>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 name="Google Shape;41586;p18">
              <a:extLst>
                <a:ext uri="{FF2B5EF4-FFF2-40B4-BE49-F238E27FC236}">
                  <a16:creationId xmlns:a16="http://schemas.microsoft.com/office/drawing/2014/main" id="{8BCFAC6C-7AFA-4412-A727-8358E8C00541}"/>
                </a:ext>
              </a:extLst>
            </p:cNvPr>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 name="Google Shape;41587;p18">
              <a:extLst>
                <a:ext uri="{FF2B5EF4-FFF2-40B4-BE49-F238E27FC236}">
                  <a16:creationId xmlns:a16="http://schemas.microsoft.com/office/drawing/2014/main" id="{25217356-36D4-4653-B6B1-C5B6187AB999}"/>
                </a:ext>
              </a:extLst>
            </p:cNvPr>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 name="Google Shape;41588;p18">
              <a:extLst>
                <a:ext uri="{FF2B5EF4-FFF2-40B4-BE49-F238E27FC236}">
                  <a16:creationId xmlns:a16="http://schemas.microsoft.com/office/drawing/2014/main" id="{097AAB01-C88E-4F3B-8B4A-CC80321856B1}"/>
                </a:ext>
              </a:extLst>
            </p:cNvPr>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 name="Google Shape;41589;p18">
              <a:extLst>
                <a:ext uri="{FF2B5EF4-FFF2-40B4-BE49-F238E27FC236}">
                  <a16:creationId xmlns:a16="http://schemas.microsoft.com/office/drawing/2014/main" id="{DBEBD75C-2A6B-47F9-8668-A64C6FA89AE0}"/>
                </a:ext>
              </a:extLst>
            </p:cNvPr>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 name="Google Shape;41590;p18">
              <a:extLst>
                <a:ext uri="{FF2B5EF4-FFF2-40B4-BE49-F238E27FC236}">
                  <a16:creationId xmlns:a16="http://schemas.microsoft.com/office/drawing/2014/main" id="{00D11C01-20AA-4205-8BB9-399D1CBFD761}"/>
                </a:ext>
              </a:extLst>
            </p:cNvPr>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 name="Google Shape;41591;p18">
              <a:extLst>
                <a:ext uri="{FF2B5EF4-FFF2-40B4-BE49-F238E27FC236}">
                  <a16:creationId xmlns:a16="http://schemas.microsoft.com/office/drawing/2014/main" id="{75428D8B-910E-42D1-A028-846EA69B2589}"/>
                </a:ext>
              </a:extLst>
            </p:cNvPr>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 name="Google Shape;41592;p18">
              <a:extLst>
                <a:ext uri="{FF2B5EF4-FFF2-40B4-BE49-F238E27FC236}">
                  <a16:creationId xmlns:a16="http://schemas.microsoft.com/office/drawing/2014/main" id="{2BDB3792-E45D-45CC-80C0-094E27E65547}"/>
                </a:ext>
              </a:extLst>
            </p:cNvPr>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 name="Google Shape;41593;p18">
              <a:extLst>
                <a:ext uri="{FF2B5EF4-FFF2-40B4-BE49-F238E27FC236}">
                  <a16:creationId xmlns:a16="http://schemas.microsoft.com/office/drawing/2014/main" id="{6E1911B9-A53B-4CBE-B2BA-57E178E0CBFE}"/>
                </a:ext>
              </a:extLst>
            </p:cNvPr>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 name="Google Shape;41594;p18">
              <a:extLst>
                <a:ext uri="{FF2B5EF4-FFF2-40B4-BE49-F238E27FC236}">
                  <a16:creationId xmlns:a16="http://schemas.microsoft.com/office/drawing/2014/main" id="{1A337590-A635-4654-A84A-8C3D45951BC8}"/>
                </a:ext>
              </a:extLst>
            </p:cNvPr>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 name="Google Shape;41595;p18">
              <a:extLst>
                <a:ext uri="{FF2B5EF4-FFF2-40B4-BE49-F238E27FC236}">
                  <a16:creationId xmlns:a16="http://schemas.microsoft.com/office/drawing/2014/main" id="{ABD69F86-20A9-41CD-B773-E9A21FD39D8C}"/>
                </a:ext>
              </a:extLst>
            </p:cNvPr>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 name="Google Shape;41596;p18">
              <a:extLst>
                <a:ext uri="{FF2B5EF4-FFF2-40B4-BE49-F238E27FC236}">
                  <a16:creationId xmlns:a16="http://schemas.microsoft.com/office/drawing/2014/main" id="{9AA5298C-76AF-4DD8-A1E2-56361573DA96}"/>
                </a:ext>
              </a:extLst>
            </p:cNvPr>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 name="Google Shape;41597;p18">
              <a:extLst>
                <a:ext uri="{FF2B5EF4-FFF2-40B4-BE49-F238E27FC236}">
                  <a16:creationId xmlns:a16="http://schemas.microsoft.com/office/drawing/2014/main" id="{2DAA7172-A748-46BD-BC02-461F58C37976}"/>
                </a:ext>
              </a:extLst>
            </p:cNvPr>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 name="Google Shape;41598;p18">
              <a:extLst>
                <a:ext uri="{FF2B5EF4-FFF2-40B4-BE49-F238E27FC236}">
                  <a16:creationId xmlns:a16="http://schemas.microsoft.com/office/drawing/2014/main" id="{EE78D700-8949-440E-9CC5-EBE5694AA038}"/>
                </a:ext>
              </a:extLst>
            </p:cNvPr>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 name="Google Shape;41599;p18">
              <a:extLst>
                <a:ext uri="{FF2B5EF4-FFF2-40B4-BE49-F238E27FC236}">
                  <a16:creationId xmlns:a16="http://schemas.microsoft.com/office/drawing/2014/main" id="{996B92F9-F709-4C26-8D8B-4C00F1DDA9CA}"/>
                </a:ext>
              </a:extLst>
            </p:cNvPr>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 name="Google Shape;41600;p18">
              <a:extLst>
                <a:ext uri="{FF2B5EF4-FFF2-40B4-BE49-F238E27FC236}">
                  <a16:creationId xmlns:a16="http://schemas.microsoft.com/office/drawing/2014/main" id="{A8DF6087-E5E0-4B94-9E5B-7E8BEB39096A}"/>
                </a:ext>
              </a:extLst>
            </p:cNvPr>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 name="Google Shape;41601;p18">
              <a:extLst>
                <a:ext uri="{FF2B5EF4-FFF2-40B4-BE49-F238E27FC236}">
                  <a16:creationId xmlns:a16="http://schemas.microsoft.com/office/drawing/2014/main" id="{4E4C4220-9C4E-4C07-B045-4788A72B6B7B}"/>
                </a:ext>
              </a:extLst>
            </p:cNvPr>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 name="Google Shape;41602;p18">
              <a:extLst>
                <a:ext uri="{FF2B5EF4-FFF2-40B4-BE49-F238E27FC236}">
                  <a16:creationId xmlns:a16="http://schemas.microsoft.com/office/drawing/2014/main" id="{B2A63642-1C21-41E9-9942-B6D37023785E}"/>
                </a:ext>
              </a:extLst>
            </p:cNvPr>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 name="Google Shape;41603;p18">
              <a:extLst>
                <a:ext uri="{FF2B5EF4-FFF2-40B4-BE49-F238E27FC236}">
                  <a16:creationId xmlns:a16="http://schemas.microsoft.com/office/drawing/2014/main" id="{709BC2C5-FAC5-48BC-B5EB-FEDA7A36363B}"/>
                </a:ext>
              </a:extLst>
            </p:cNvPr>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 name="Google Shape;41604;p18">
              <a:extLst>
                <a:ext uri="{FF2B5EF4-FFF2-40B4-BE49-F238E27FC236}">
                  <a16:creationId xmlns:a16="http://schemas.microsoft.com/office/drawing/2014/main" id="{D9DBB96D-8C28-4B1E-A918-14D69C3A9663}"/>
                </a:ext>
              </a:extLst>
            </p:cNvPr>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 name="Google Shape;41605;p18">
              <a:extLst>
                <a:ext uri="{FF2B5EF4-FFF2-40B4-BE49-F238E27FC236}">
                  <a16:creationId xmlns:a16="http://schemas.microsoft.com/office/drawing/2014/main" id="{8F0C0627-9D5D-426E-966C-7B715D3C7F67}"/>
                </a:ext>
              </a:extLst>
            </p:cNvPr>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 name="Google Shape;41606;p18">
              <a:extLst>
                <a:ext uri="{FF2B5EF4-FFF2-40B4-BE49-F238E27FC236}">
                  <a16:creationId xmlns:a16="http://schemas.microsoft.com/office/drawing/2014/main" id="{CD02CCF9-C6D5-4343-8764-D10A500BDF7F}"/>
                </a:ext>
              </a:extLst>
            </p:cNvPr>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 name="Google Shape;41607;p18">
              <a:extLst>
                <a:ext uri="{FF2B5EF4-FFF2-40B4-BE49-F238E27FC236}">
                  <a16:creationId xmlns:a16="http://schemas.microsoft.com/office/drawing/2014/main" id="{D76BD1BC-B28A-43A4-B5C4-F2E2BF978DEA}"/>
                </a:ext>
              </a:extLst>
            </p:cNvPr>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 name="Google Shape;41608;p18">
              <a:extLst>
                <a:ext uri="{FF2B5EF4-FFF2-40B4-BE49-F238E27FC236}">
                  <a16:creationId xmlns:a16="http://schemas.microsoft.com/office/drawing/2014/main" id="{0FC84E5A-6045-4773-8D0E-5B52EF5A5792}"/>
                </a:ext>
              </a:extLst>
            </p:cNvPr>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 name="Google Shape;41609;p18">
              <a:extLst>
                <a:ext uri="{FF2B5EF4-FFF2-40B4-BE49-F238E27FC236}">
                  <a16:creationId xmlns:a16="http://schemas.microsoft.com/office/drawing/2014/main" id="{6903DD12-5A71-463A-A9C2-9B0FC1DD6325}"/>
                </a:ext>
              </a:extLst>
            </p:cNvPr>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 name="Google Shape;41610;p18">
              <a:extLst>
                <a:ext uri="{FF2B5EF4-FFF2-40B4-BE49-F238E27FC236}">
                  <a16:creationId xmlns:a16="http://schemas.microsoft.com/office/drawing/2014/main" id="{B947B443-24D3-4EBE-8245-1B860B077535}"/>
                </a:ext>
              </a:extLst>
            </p:cNvPr>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 name="Google Shape;41611;p18">
              <a:extLst>
                <a:ext uri="{FF2B5EF4-FFF2-40B4-BE49-F238E27FC236}">
                  <a16:creationId xmlns:a16="http://schemas.microsoft.com/office/drawing/2014/main" id="{CB5D33A1-5F3F-440F-BA11-D040CC2635A7}"/>
                </a:ext>
              </a:extLst>
            </p:cNvPr>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 name="Google Shape;41612;p18">
              <a:extLst>
                <a:ext uri="{FF2B5EF4-FFF2-40B4-BE49-F238E27FC236}">
                  <a16:creationId xmlns:a16="http://schemas.microsoft.com/office/drawing/2014/main" id="{C63927E0-69D0-4902-9604-A52068BCA901}"/>
                </a:ext>
              </a:extLst>
            </p:cNvPr>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 name="Google Shape;41613;p18">
              <a:extLst>
                <a:ext uri="{FF2B5EF4-FFF2-40B4-BE49-F238E27FC236}">
                  <a16:creationId xmlns:a16="http://schemas.microsoft.com/office/drawing/2014/main" id="{86F124F2-29A3-4260-A210-78BEBE512475}"/>
                </a:ext>
              </a:extLst>
            </p:cNvPr>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 name="Google Shape;41614;p18">
              <a:extLst>
                <a:ext uri="{FF2B5EF4-FFF2-40B4-BE49-F238E27FC236}">
                  <a16:creationId xmlns:a16="http://schemas.microsoft.com/office/drawing/2014/main" id="{982DE68B-346C-44E9-8208-F2D52BD9982F}"/>
                </a:ext>
              </a:extLst>
            </p:cNvPr>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 name="Google Shape;41615;p18">
              <a:extLst>
                <a:ext uri="{FF2B5EF4-FFF2-40B4-BE49-F238E27FC236}">
                  <a16:creationId xmlns:a16="http://schemas.microsoft.com/office/drawing/2014/main" id="{8A20EBCE-2638-4D83-A6D7-CCCCCC64BC37}"/>
                </a:ext>
              </a:extLst>
            </p:cNvPr>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 name="Google Shape;41616;p18">
              <a:extLst>
                <a:ext uri="{FF2B5EF4-FFF2-40B4-BE49-F238E27FC236}">
                  <a16:creationId xmlns:a16="http://schemas.microsoft.com/office/drawing/2014/main" id="{6DCCF009-4973-4536-9D9B-7679220EFD61}"/>
                </a:ext>
              </a:extLst>
            </p:cNvPr>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 name="Google Shape;41617;p18">
              <a:extLst>
                <a:ext uri="{FF2B5EF4-FFF2-40B4-BE49-F238E27FC236}">
                  <a16:creationId xmlns:a16="http://schemas.microsoft.com/office/drawing/2014/main" id="{BAA26220-0C1A-44DE-80CC-3A4E70F4D4FE}"/>
                </a:ext>
              </a:extLst>
            </p:cNvPr>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 name="Google Shape;41618;p18">
              <a:extLst>
                <a:ext uri="{FF2B5EF4-FFF2-40B4-BE49-F238E27FC236}">
                  <a16:creationId xmlns:a16="http://schemas.microsoft.com/office/drawing/2014/main" id="{A51F5C02-2958-4C79-BE10-B9038114981D}"/>
                </a:ext>
              </a:extLst>
            </p:cNvPr>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 name="Google Shape;41619;p18">
              <a:extLst>
                <a:ext uri="{FF2B5EF4-FFF2-40B4-BE49-F238E27FC236}">
                  <a16:creationId xmlns:a16="http://schemas.microsoft.com/office/drawing/2014/main" id="{F2DCAF1C-0D0B-477C-9635-D1F85CA7C5CD}"/>
                </a:ext>
              </a:extLst>
            </p:cNvPr>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 name="Google Shape;41620;p18">
              <a:extLst>
                <a:ext uri="{FF2B5EF4-FFF2-40B4-BE49-F238E27FC236}">
                  <a16:creationId xmlns:a16="http://schemas.microsoft.com/office/drawing/2014/main" id="{5ACC6665-FD25-4B12-B3CF-2F3C0F692AC8}"/>
                </a:ext>
              </a:extLst>
            </p:cNvPr>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 name="Google Shape;41621;p18">
              <a:extLst>
                <a:ext uri="{FF2B5EF4-FFF2-40B4-BE49-F238E27FC236}">
                  <a16:creationId xmlns:a16="http://schemas.microsoft.com/office/drawing/2014/main" id="{C02C6673-20D0-43CF-B422-A240AC803A5E}"/>
                </a:ext>
              </a:extLst>
            </p:cNvPr>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 name="Google Shape;41622;p18">
              <a:extLst>
                <a:ext uri="{FF2B5EF4-FFF2-40B4-BE49-F238E27FC236}">
                  <a16:creationId xmlns:a16="http://schemas.microsoft.com/office/drawing/2014/main" id="{2289A7BC-B9E5-49E5-B55A-F56F5F0D9BFD}"/>
                </a:ext>
              </a:extLst>
            </p:cNvPr>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 name="Google Shape;41623;p18">
              <a:extLst>
                <a:ext uri="{FF2B5EF4-FFF2-40B4-BE49-F238E27FC236}">
                  <a16:creationId xmlns:a16="http://schemas.microsoft.com/office/drawing/2014/main" id="{97C39AB8-6269-41B3-93EA-04A860DD410D}"/>
                </a:ext>
              </a:extLst>
            </p:cNvPr>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 name="Google Shape;41624;p18">
              <a:extLst>
                <a:ext uri="{FF2B5EF4-FFF2-40B4-BE49-F238E27FC236}">
                  <a16:creationId xmlns:a16="http://schemas.microsoft.com/office/drawing/2014/main" id="{079EA3B9-C1EE-4A51-8E40-44DA48E2A871}"/>
                </a:ext>
              </a:extLst>
            </p:cNvPr>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 name="Google Shape;41625;p18">
              <a:extLst>
                <a:ext uri="{FF2B5EF4-FFF2-40B4-BE49-F238E27FC236}">
                  <a16:creationId xmlns:a16="http://schemas.microsoft.com/office/drawing/2014/main" id="{8E64DE21-FDE8-47E5-A5DA-B999C45CC3DE}"/>
                </a:ext>
              </a:extLst>
            </p:cNvPr>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 name="Google Shape;41626;p18">
              <a:extLst>
                <a:ext uri="{FF2B5EF4-FFF2-40B4-BE49-F238E27FC236}">
                  <a16:creationId xmlns:a16="http://schemas.microsoft.com/office/drawing/2014/main" id="{F8EC2D5D-1A1D-4F6A-9090-4DD93FF32E92}"/>
                </a:ext>
              </a:extLst>
            </p:cNvPr>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 name="Google Shape;41627;p18">
              <a:extLst>
                <a:ext uri="{FF2B5EF4-FFF2-40B4-BE49-F238E27FC236}">
                  <a16:creationId xmlns:a16="http://schemas.microsoft.com/office/drawing/2014/main" id="{99E3E509-0360-4499-ABB7-B8C01A64CB6F}"/>
                </a:ext>
              </a:extLst>
            </p:cNvPr>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 name="Google Shape;41628;p18">
              <a:extLst>
                <a:ext uri="{FF2B5EF4-FFF2-40B4-BE49-F238E27FC236}">
                  <a16:creationId xmlns:a16="http://schemas.microsoft.com/office/drawing/2014/main" id="{5E74C82B-E3C5-4D24-A605-4C2D85017F31}"/>
                </a:ext>
              </a:extLst>
            </p:cNvPr>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 name="Google Shape;41629;p18">
              <a:extLst>
                <a:ext uri="{FF2B5EF4-FFF2-40B4-BE49-F238E27FC236}">
                  <a16:creationId xmlns:a16="http://schemas.microsoft.com/office/drawing/2014/main" id="{F58A284A-EDDC-47B1-B3C4-ACC6D78551C7}"/>
                </a:ext>
              </a:extLst>
            </p:cNvPr>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 name="Google Shape;41630;p18">
              <a:extLst>
                <a:ext uri="{FF2B5EF4-FFF2-40B4-BE49-F238E27FC236}">
                  <a16:creationId xmlns:a16="http://schemas.microsoft.com/office/drawing/2014/main" id="{13A2CFED-76A9-4C70-8942-974F8BDC14A8}"/>
                </a:ext>
              </a:extLst>
            </p:cNvPr>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 name="Google Shape;41631;p18">
              <a:extLst>
                <a:ext uri="{FF2B5EF4-FFF2-40B4-BE49-F238E27FC236}">
                  <a16:creationId xmlns:a16="http://schemas.microsoft.com/office/drawing/2014/main" id="{346D9B99-E82C-4C14-B37C-EB7CBA98EA9D}"/>
                </a:ext>
              </a:extLst>
            </p:cNvPr>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 name="Google Shape;41632;p18">
              <a:extLst>
                <a:ext uri="{FF2B5EF4-FFF2-40B4-BE49-F238E27FC236}">
                  <a16:creationId xmlns:a16="http://schemas.microsoft.com/office/drawing/2014/main" id="{BB5550A5-3DDB-42B5-8D09-0E9CC99FAB0B}"/>
                </a:ext>
              </a:extLst>
            </p:cNvPr>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 name="Google Shape;41633;p18">
              <a:extLst>
                <a:ext uri="{FF2B5EF4-FFF2-40B4-BE49-F238E27FC236}">
                  <a16:creationId xmlns:a16="http://schemas.microsoft.com/office/drawing/2014/main" id="{BD3CB3B3-CDC2-495C-BEFF-DA4DB5F358CB}"/>
                </a:ext>
              </a:extLst>
            </p:cNvPr>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 name="Google Shape;41634;p18">
              <a:extLst>
                <a:ext uri="{FF2B5EF4-FFF2-40B4-BE49-F238E27FC236}">
                  <a16:creationId xmlns:a16="http://schemas.microsoft.com/office/drawing/2014/main" id="{D7697612-BECF-4D31-B2FC-B88CFAE82D30}"/>
                </a:ext>
              </a:extLst>
            </p:cNvPr>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 name="Google Shape;41635;p18">
              <a:extLst>
                <a:ext uri="{FF2B5EF4-FFF2-40B4-BE49-F238E27FC236}">
                  <a16:creationId xmlns:a16="http://schemas.microsoft.com/office/drawing/2014/main" id="{6CF62A20-6C82-48D9-9EF9-269CBEDF71FE}"/>
                </a:ext>
              </a:extLst>
            </p:cNvPr>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 name="Google Shape;41636;p18">
              <a:extLst>
                <a:ext uri="{FF2B5EF4-FFF2-40B4-BE49-F238E27FC236}">
                  <a16:creationId xmlns:a16="http://schemas.microsoft.com/office/drawing/2014/main" id="{FC613B9E-143A-4DCA-B489-24C798EF9125}"/>
                </a:ext>
              </a:extLst>
            </p:cNvPr>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 name="Google Shape;41637;p18">
              <a:extLst>
                <a:ext uri="{FF2B5EF4-FFF2-40B4-BE49-F238E27FC236}">
                  <a16:creationId xmlns:a16="http://schemas.microsoft.com/office/drawing/2014/main" id="{553561C1-F65B-45AF-AFE8-F91C12707A15}"/>
                </a:ext>
              </a:extLst>
            </p:cNvPr>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 name="Google Shape;41638;p18">
              <a:extLst>
                <a:ext uri="{FF2B5EF4-FFF2-40B4-BE49-F238E27FC236}">
                  <a16:creationId xmlns:a16="http://schemas.microsoft.com/office/drawing/2014/main" id="{A2B394DE-0B3C-47CD-BCDD-0B89391FB4D0}"/>
                </a:ext>
              </a:extLst>
            </p:cNvPr>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 name="Google Shape;41639;p18">
              <a:extLst>
                <a:ext uri="{FF2B5EF4-FFF2-40B4-BE49-F238E27FC236}">
                  <a16:creationId xmlns:a16="http://schemas.microsoft.com/office/drawing/2014/main" id="{093A3685-519C-44FD-8628-0CF28893CCC0}"/>
                </a:ext>
              </a:extLst>
            </p:cNvPr>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 name="Google Shape;41640;p18">
              <a:extLst>
                <a:ext uri="{FF2B5EF4-FFF2-40B4-BE49-F238E27FC236}">
                  <a16:creationId xmlns:a16="http://schemas.microsoft.com/office/drawing/2014/main" id="{73DBB109-2DC7-41C8-8064-A7F758656836}"/>
                </a:ext>
              </a:extLst>
            </p:cNvPr>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 name="Google Shape;41641;p18">
              <a:extLst>
                <a:ext uri="{FF2B5EF4-FFF2-40B4-BE49-F238E27FC236}">
                  <a16:creationId xmlns:a16="http://schemas.microsoft.com/office/drawing/2014/main" id="{1C68EA75-AB39-44FF-ADA6-60C04A109B63}"/>
                </a:ext>
              </a:extLst>
            </p:cNvPr>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 name="Google Shape;41642;p18">
              <a:extLst>
                <a:ext uri="{FF2B5EF4-FFF2-40B4-BE49-F238E27FC236}">
                  <a16:creationId xmlns:a16="http://schemas.microsoft.com/office/drawing/2014/main" id="{CC3C2D74-B972-4356-828F-D26D8611689F}"/>
                </a:ext>
              </a:extLst>
            </p:cNvPr>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 name="Google Shape;41643;p18">
              <a:extLst>
                <a:ext uri="{FF2B5EF4-FFF2-40B4-BE49-F238E27FC236}">
                  <a16:creationId xmlns:a16="http://schemas.microsoft.com/office/drawing/2014/main" id="{511B0AD4-7011-45BF-9471-ED88ED1126EE}"/>
                </a:ext>
              </a:extLst>
            </p:cNvPr>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 name="Google Shape;41644;p18">
              <a:extLst>
                <a:ext uri="{FF2B5EF4-FFF2-40B4-BE49-F238E27FC236}">
                  <a16:creationId xmlns:a16="http://schemas.microsoft.com/office/drawing/2014/main" id="{D4F2131B-0B14-4AD1-A7E2-4F358D3FB020}"/>
                </a:ext>
              </a:extLst>
            </p:cNvPr>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 name="Google Shape;41645;p18">
              <a:extLst>
                <a:ext uri="{FF2B5EF4-FFF2-40B4-BE49-F238E27FC236}">
                  <a16:creationId xmlns:a16="http://schemas.microsoft.com/office/drawing/2014/main" id="{03D933C0-74CA-4601-9ADE-BA73826C0DDA}"/>
                </a:ext>
              </a:extLst>
            </p:cNvPr>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 name="Google Shape;41646;p18">
              <a:extLst>
                <a:ext uri="{FF2B5EF4-FFF2-40B4-BE49-F238E27FC236}">
                  <a16:creationId xmlns:a16="http://schemas.microsoft.com/office/drawing/2014/main" id="{3571FFAF-935E-4409-91E0-167A4C3C9860}"/>
                </a:ext>
              </a:extLst>
            </p:cNvPr>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 name="Google Shape;41647;p18">
              <a:extLst>
                <a:ext uri="{FF2B5EF4-FFF2-40B4-BE49-F238E27FC236}">
                  <a16:creationId xmlns:a16="http://schemas.microsoft.com/office/drawing/2014/main" id="{51A5E521-869E-4D16-814B-8BC56711A46E}"/>
                </a:ext>
              </a:extLst>
            </p:cNvPr>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 name="Google Shape;41648;p18">
              <a:extLst>
                <a:ext uri="{FF2B5EF4-FFF2-40B4-BE49-F238E27FC236}">
                  <a16:creationId xmlns:a16="http://schemas.microsoft.com/office/drawing/2014/main" id="{E0B253EE-3FEB-4358-B09C-B0C2381A2866}"/>
                </a:ext>
              </a:extLst>
            </p:cNvPr>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 name="Google Shape;41649;p18">
              <a:extLst>
                <a:ext uri="{FF2B5EF4-FFF2-40B4-BE49-F238E27FC236}">
                  <a16:creationId xmlns:a16="http://schemas.microsoft.com/office/drawing/2014/main" id="{AD12CD60-D6F9-4924-857B-3C0FFB09033F}"/>
                </a:ext>
              </a:extLst>
            </p:cNvPr>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 name="Google Shape;41650;p18">
              <a:extLst>
                <a:ext uri="{FF2B5EF4-FFF2-40B4-BE49-F238E27FC236}">
                  <a16:creationId xmlns:a16="http://schemas.microsoft.com/office/drawing/2014/main" id="{6CBF7A91-DD7E-41AF-90ED-05EC40A4D73E}"/>
                </a:ext>
              </a:extLst>
            </p:cNvPr>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 name="Google Shape;41651;p18">
              <a:extLst>
                <a:ext uri="{FF2B5EF4-FFF2-40B4-BE49-F238E27FC236}">
                  <a16:creationId xmlns:a16="http://schemas.microsoft.com/office/drawing/2014/main" id="{F6E39900-DA12-41CF-A246-BB388AB8645B}"/>
                </a:ext>
              </a:extLst>
            </p:cNvPr>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 name="Google Shape;41652;p18">
              <a:extLst>
                <a:ext uri="{FF2B5EF4-FFF2-40B4-BE49-F238E27FC236}">
                  <a16:creationId xmlns:a16="http://schemas.microsoft.com/office/drawing/2014/main" id="{ECD6C797-993F-4485-9855-DCE265073440}"/>
                </a:ext>
              </a:extLst>
            </p:cNvPr>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 name="Google Shape;41653;p18">
              <a:extLst>
                <a:ext uri="{FF2B5EF4-FFF2-40B4-BE49-F238E27FC236}">
                  <a16:creationId xmlns:a16="http://schemas.microsoft.com/office/drawing/2014/main" id="{A8D9AE7F-7C1F-4E8C-9DC1-519C5E2A99D4}"/>
                </a:ext>
              </a:extLst>
            </p:cNvPr>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 name="Google Shape;41654;p18">
              <a:extLst>
                <a:ext uri="{FF2B5EF4-FFF2-40B4-BE49-F238E27FC236}">
                  <a16:creationId xmlns:a16="http://schemas.microsoft.com/office/drawing/2014/main" id="{28FD6ABD-C9A0-4397-B41D-1669736900D5}"/>
                </a:ext>
              </a:extLst>
            </p:cNvPr>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 name="Google Shape;41655;p18">
              <a:extLst>
                <a:ext uri="{FF2B5EF4-FFF2-40B4-BE49-F238E27FC236}">
                  <a16:creationId xmlns:a16="http://schemas.microsoft.com/office/drawing/2014/main" id="{53E573E4-A140-42DD-B943-5D503885DA2E}"/>
                </a:ext>
              </a:extLst>
            </p:cNvPr>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 name="Google Shape;41656;p18">
              <a:extLst>
                <a:ext uri="{FF2B5EF4-FFF2-40B4-BE49-F238E27FC236}">
                  <a16:creationId xmlns:a16="http://schemas.microsoft.com/office/drawing/2014/main" id="{DF6EEF3F-3678-4E48-8013-F5F9CB4AE66D}"/>
                </a:ext>
              </a:extLst>
            </p:cNvPr>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 name="Google Shape;41657;p18">
              <a:extLst>
                <a:ext uri="{FF2B5EF4-FFF2-40B4-BE49-F238E27FC236}">
                  <a16:creationId xmlns:a16="http://schemas.microsoft.com/office/drawing/2014/main" id="{2C8087FF-C580-45C6-BDDF-58C8FC01786D}"/>
                </a:ext>
              </a:extLst>
            </p:cNvPr>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 name="Google Shape;41658;p18">
              <a:extLst>
                <a:ext uri="{FF2B5EF4-FFF2-40B4-BE49-F238E27FC236}">
                  <a16:creationId xmlns:a16="http://schemas.microsoft.com/office/drawing/2014/main" id="{4C23BADC-6DDA-48C2-AD8B-761358094CEA}"/>
                </a:ext>
              </a:extLst>
            </p:cNvPr>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 name="Google Shape;41659;p18">
              <a:extLst>
                <a:ext uri="{FF2B5EF4-FFF2-40B4-BE49-F238E27FC236}">
                  <a16:creationId xmlns:a16="http://schemas.microsoft.com/office/drawing/2014/main" id="{91CA2465-B55F-42CE-8488-2839032D154E}"/>
                </a:ext>
              </a:extLst>
            </p:cNvPr>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 name="Google Shape;41660;p18">
              <a:extLst>
                <a:ext uri="{FF2B5EF4-FFF2-40B4-BE49-F238E27FC236}">
                  <a16:creationId xmlns:a16="http://schemas.microsoft.com/office/drawing/2014/main" id="{2C0F8C93-112C-49C5-8E87-692859D45F17}"/>
                </a:ext>
              </a:extLst>
            </p:cNvPr>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 name="Google Shape;41661;p18">
              <a:extLst>
                <a:ext uri="{FF2B5EF4-FFF2-40B4-BE49-F238E27FC236}">
                  <a16:creationId xmlns:a16="http://schemas.microsoft.com/office/drawing/2014/main" id="{7AD650B9-27F8-4EBE-9BD5-9BC633152A59}"/>
                </a:ext>
              </a:extLst>
            </p:cNvPr>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 name="Google Shape;41662;p18">
              <a:extLst>
                <a:ext uri="{FF2B5EF4-FFF2-40B4-BE49-F238E27FC236}">
                  <a16:creationId xmlns:a16="http://schemas.microsoft.com/office/drawing/2014/main" id="{CC651E9F-4C79-472B-BA02-8C8ED07324A3}"/>
                </a:ext>
              </a:extLst>
            </p:cNvPr>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 name="Google Shape;41663;p18">
              <a:extLst>
                <a:ext uri="{FF2B5EF4-FFF2-40B4-BE49-F238E27FC236}">
                  <a16:creationId xmlns:a16="http://schemas.microsoft.com/office/drawing/2014/main" id="{0AD3F1F7-04A8-4316-A21C-2AAED6593D3A}"/>
                </a:ext>
              </a:extLst>
            </p:cNvPr>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 name="Google Shape;41664;p18">
              <a:extLst>
                <a:ext uri="{FF2B5EF4-FFF2-40B4-BE49-F238E27FC236}">
                  <a16:creationId xmlns:a16="http://schemas.microsoft.com/office/drawing/2014/main" id="{417204FF-F243-4590-945B-202F7512F9BE}"/>
                </a:ext>
              </a:extLst>
            </p:cNvPr>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 name="Google Shape;41665;p18">
              <a:extLst>
                <a:ext uri="{FF2B5EF4-FFF2-40B4-BE49-F238E27FC236}">
                  <a16:creationId xmlns:a16="http://schemas.microsoft.com/office/drawing/2014/main" id="{11223AD1-C5A2-4E20-8E96-AA4B9DEE33A6}"/>
                </a:ext>
              </a:extLst>
            </p:cNvPr>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 name="Google Shape;41666;p18">
              <a:extLst>
                <a:ext uri="{FF2B5EF4-FFF2-40B4-BE49-F238E27FC236}">
                  <a16:creationId xmlns:a16="http://schemas.microsoft.com/office/drawing/2014/main" id="{34098BE2-640C-459C-ABA2-FF512FACECFB}"/>
                </a:ext>
              </a:extLst>
            </p:cNvPr>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 name="Google Shape;41667;p18">
              <a:extLst>
                <a:ext uri="{FF2B5EF4-FFF2-40B4-BE49-F238E27FC236}">
                  <a16:creationId xmlns:a16="http://schemas.microsoft.com/office/drawing/2014/main" id="{E75C5A87-4FDF-464D-977B-97CDA3027124}"/>
                </a:ext>
              </a:extLst>
            </p:cNvPr>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 name="Google Shape;41668;p18">
              <a:extLst>
                <a:ext uri="{FF2B5EF4-FFF2-40B4-BE49-F238E27FC236}">
                  <a16:creationId xmlns:a16="http://schemas.microsoft.com/office/drawing/2014/main" id="{F9E45AE8-8319-47C1-9402-A3131FC677D9}"/>
                </a:ext>
              </a:extLst>
            </p:cNvPr>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 name="Google Shape;41669;p18">
              <a:extLst>
                <a:ext uri="{FF2B5EF4-FFF2-40B4-BE49-F238E27FC236}">
                  <a16:creationId xmlns:a16="http://schemas.microsoft.com/office/drawing/2014/main" id="{96E97C1E-0FAA-493B-99F6-0B5FDC65ED93}"/>
                </a:ext>
              </a:extLst>
            </p:cNvPr>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 name="Google Shape;41670;p18">
              <a:extLst>
                <a:ext uri="{FF2B5EF4-FFF2-40B4-BE49-F238E27FC236}">
                  <a16:creationId xmlns:a16="http://schemas.microsoft.com/office/drawing/2014/main" id="{5A94D58B-0CF3-4394-BEC7-9E5C094AA0F4}"/>
                </a:ext>
              </a:extLst>
            </p:cNvPr>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 name="Google Shape;41671;p18">
              <a:extLst>
                <a:ext uri="{FF2B5EF4-FFF2-40B4-BE49-F238E27FC236}">
                  <a16:creationId xmlns:a16="http://schemas.microsoft.com/office/drawing/2014/main" id="{BA9325F4-A5D2-4E2F-8F56-8461C8F9734C}"/>
                </a:ext>
              </a:extLst>
            </p:cNvPr>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 name="Google Shape;41672;p18">
              <a:extLst>
                <a:ext uri="{FF2B5EF4-FFF2-40B4-BE49-F238E27FC236}">
                  <a16:creationId xmlns:a16="http://schemas.microsoft.com/office/drawing/2014/main" id="{D5B3EDB5-F506-4AE9-8AA0-920A7EA46D74}"/>
                </a:ext>
              </a:extLst>
            </p:cNvPr>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 name="Google Shape;41673;p18">
              <a:extLst>
                <a:ext uri="{FF2B5EF4-FFF2-40B4-BE49-F238E27FC236}">
                  <a16:creationId xmlns:a16="http://schemas.microsoft.com/office/drawing/2014/main" id="{1FA7AE46-AC2A-4DA8-90C6-B98B421C735D}"/>
                </a:ext>
              </a:extLst>
            </p:cNvPr>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 name="Google Shape;41674;p18">
              <a:extLst>
                <a:ext uri="{FF2B5EF4-FFF2-40B4-BE49-F238E27FC236}">
                  <a16:creationId xmlns:a16="http://schemas.microsoft.com/office/drawing/2014/main" id="{810ACEF4-80FA-40EE-B80F-512EF19CED35}"/>
                </a:ext>
              </a:extLst>
            </p:cNvPr>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 name="Google Shape;41675;p18">
              <a:extLst>
                <a:ext uri="{FF2B5EF4-FFF2-40B4-BE49-F238E27FC236}">
                  <a16:creationId xmlns:a16="http://schemas.microsoft.com/office/drawing/2014/main" id="{24795C38-DA23-4B9B-ADCE-A3C0861E4B81}"/>
                </a:ext>
              </a:extLst>
            </p:cNvPr>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 name="Google Shape;41676;p18">
              <a:extLst>
                <a:ext uri="{FF2B5EF4-FFF2-40B4-BE49-F238E27FC236}">
                  <a16:creationId xmlns:a16="http://schemas.microsoft.com/office/drawing/2014/main" id="{F825A8D0-D3CA-43B8-92CF-BD3DE43DDE6A}"/>
                </a:ext>
              </a:extLst>
            </p:cNvPr>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 name="Google Shape;41677;p18">
              <a:extLst>
                <a:ext uri="{FF2B5EF4-FFF2-40B4-BE49-F238E27FC236}">
                  <a16:creationId xmlns:a16="http://schemas.microsoft.com/office/drawing/2014/main" id="{D5A4B639-2E01-4B9E-AEE9-A1CD1A4EB46B}"/>
                </a:ext>
              </a:extLst>
            </p:cNvPr>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 name="Google Shape;41678;p18">
              <a:extLst>
                <a:ext uri="{FF2B5EF4-FFF2-40B4-BE49-F238E27FC236}">
                  <a16:creationId xmlns:a16="http://schemas.microsoft.com/office/drawing/2014/main" id="{FE60E6D8-644F-4572-9A3F-A4546EBAC22E}"/>
                </a:ext>
              </a:extLst>
            </p:cNvPr>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 name="Google Shape;41679;p18">
              <a:extLst>
                <a:ext uri="{FF2B5EF4-FFF2-40B4-BE49-F238E27FC236}">
                  <a16:creationId xmlns:a16="http://schemas.microsoft.com/office/drawing/2014/main" id="{047D9988-F3A5-4F2E-89C8-1FF82D789D67}"/>
                </a:ext>
              </a:extLst>
            </p:cNvPr>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 name="Google Shape;41680;p18">
              <a:extLst>
                <a:ext uri="{FF2B5EF4-FFF2-40B4-BE49-F238E27FC236}">
                  <a16:creationId xmlns:a16="http://schemas.microsoft.com/office/drawing/2014/main" id="{BE055B43-F858-4D1B-9E56-E40CB006EFB7}"/>
                </a:ext>
              </a:extLst>
            </p:cNvPr>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 name="Google Shape;41681;p18">
              <a:extLst>
                <a:ext uri="{FF2B5EF4-FFF2-40B4-BE49-F238E27FC236}">
                  <a16:creationId xmlns:a16="http://schemas.microsoft.com/office/drawing/2014/main" id="{2E68BA73-B91C-4604-B8C1-47F35D435D06}"/>
                </a:ext>
              </a:extLst>
            </p:cNvPr>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 name="Google Shape;41682;p18">
              <a:extLst>
                <a:ext uri="{FF2B5EF4-FFF2-40B4-BE49-F238E27FC236}">
                  <a16:creationId xmlns:a16="http://schemas.microsoft.com/office/drawing/2014/main" id="{43147DDF-AD1F-4B13-8F42-25FA9CF14E92}"/>
                </a:ext>
              </a:extLst>
            </p:cNvPr>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 name="Google Shape;41683;p18">
              <a:extLst>
                <a:ext uri="{FF2B5EF4-FFF2-40B4-BE49-F238E27FC236}">
                  <a16:creationId xmlns:a16="http://schemas.microsoft.com/office/drawing/2014/main" id="{7C668270-7922-4D5C-9D37-2D4DAC398CCF}"/>
                </a:ext>
              </a:extLst>
            </p:cNvPr>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 name="Google Shape;41684;p18">
              <a:extLst>
                <a:ext uri="{FF2B5EF4-FFF2-40B4-BE49-F238E27FC236}">
                  <a16:creationId xmlns:a16="http://schemas.microsoft.com/office/drawing/2014/main" id="{96E34268-2157-4175-A023-F9643D759874}"/>
                </a:ext>
              </a:extLst>
            </p:cNvPr>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 name="Google Shape;41685;p18">
              <a:extLst>
                <a:ext uri="{FF2B5EF4-FFF2-40B4-BE49-F238E27FC236}">
                  <a16:creationId xmlns:a16="http://schemas.microsoft.com/office/drawing/2014/main" id="{7BFF324F-7260-4294-A9BE-978B94E8AE43}"/>
                </a:ext>
              </a:extLst>
            </p:cNvPr>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 name="Google Shape;41686;p18">
              <a:extLst>
                <a:ext uri="{FF2B5EF4-FFF2-40B4-BE49-F238E27FC236}">
                  <a16:creationId xmlns:a16="http://schemas.microsoft.com/office/drawing/2014/main" id="{B8674BD4-0DEC-49BC-9950-41167325696D}"/>
                </a:ext>
              </a:extLst>
            </p:cNvPr>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 name="Google Shape;41687;p18">
              <a:extLst>
                <a:ext uri="{FF2B5EF4-FFF2-40B4-BE49-F238E27FC236}">
                  <a16:creationId xmlns:a16="http://schemas.microsoft.com/office/drawing/2014/main" id="{0E50459E-D8DB-4097-9F4A-AFAD23A51250}"/>
                </a:ext>
              </a:extLst>
            </p:cNvPr>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 name="Google Shape;41688;p18">
              <a:extLst>
                <a:ext uri="{FF2B5EF4-FFF2-40B4-BE49-F238E27FC236}">
                  <a16:creationId xmlns:a16="http://schemas.microsoft.com/office/drawing/2014/main" id="{BF8D358C-3168-4E0D-B3EB-FADCB1DBB303}"/>
                </a:ext>
              </a:extLst>
            </p:cNvPr>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 name="Google Shape;41689;p18">
              <a:extLst>
                <a:ext uri="{FF2B5EF4-FFF2-40B4-BE49-F238E27FC236}">
                  <a16:creationId xmlns:a16="http://schemas.microsoft.com/office/drawing/2014/main" id="{1BD66F47-864E-4016-B3FE-D1A2E721018F}"/>
                </a:ext>
              </a:extLst>
            </p:cNvPr>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 name="Google Shape;41690;p18">
              <a:extLst>
                <a:ext uri="{FF2B5EF4-FFF2-40B4-BE49-F238E27FC236}">
                  <a16:creationId xmlns:a16="http://schemas.microsoft.com/office/drawing/2014/main" id="{9B4C39D2-1F4C-4FCE-B069-03776AD6AEFA}"/>
                </a:ext>
              </a:extLst>
            </p:cNvPr>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 name="Google Shape;41691;p18">
              <a:extLst>
                <a:ext uri="{FF2B5EF4-FFF2-40B4-BE49-F238E27FC236}">
                  <a16:creationId xmlns:a16="http://schemas.microsoft.com/office/drawing/2014/main" id="{5859BE22-4D0D-4828-B67D-1532341DC2D8}"/>
                </a:ext>
              </a:extLst>
            </p:cNvPr>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 name="Google Shape;41692;p18">
              <a:extLst>
                <a:ext uri="{FF2B5EF4-FFF2-40B4-BE49-F238E27FC236}">
                  <a16:creationId xmlns:a16="http://schemas.microsoft.com/office/drawing/2014/main" id="{D8D9E728-2EF8-412C-A986-C07C5E4AD6A7}"/>
                </a:ext>
              </a:extLst>
            </p:cNvPr>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 name="Google Shape;41693;p18">
              <a:extLst>
                <a:ext uri="{FF2B5EF4-FFF2-40B4-BE49-F238E27FC236}">
                  <a16:creationId xmlns:a16="http://schemas.microsoft.com/office/drawing/2014/main" id="{99BBA3E2-0B69-460B-8AA2-8FDF44E4983F}"/>
                </a:ext>
              </a:extLst>
            </p:cNvPr>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 name="Google Shape;41694;p18">
              <a:extLst>
                <a:ext uri="{FF2B5EF4-FFF2-40B4-BE49-F238E27FC236}">
                  <a16:creationId xmlns:a16="http://schemas.microsoft.com/office/drawing/2014/main" id="{6CADE1BF-1710-49A7-BA7A-B1B7AC6A8FED}"/>
                </a:ext>
              </a:extLst>
            </p:cNvPr>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 name="Google Shape;41695;p18">
              <a:extLst>
                <a:ext uri="{FF2B5EF4-FFF2-40B4-BE49-F238E27FC236}">
                  <a16:creationId xmlns:a16="http://schemas.microsoft.com/office/drawing/2014/main" id="{CF462BBC-4FB5-4EC1-9F66-831753912F72}"/>
                </a:ext>
              </a:extLst>
            </p:cNvPr>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 name="Google Shape;41696;p18">
              <a:extLst>
                <a:ext uri="{FF2B5EF4-FFF2-40B4-BE49-F238E27FC236}">
                  <a16:creationId xmlns:a16="http://schemas.microsoft.com/office/drawing/2014/main" id="{8F77E2A0-11C9-438B-AEF2-F96E1023E001}"/>
                </a:ext>
              </a:extLst>
            </p:cNvPr>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 name="Google Shape;41697;p18">
              <a:extLst>
                <a:ext uri="{FF2B5EF4-FFF2-40B4-BE49-F238E27FC236}">
                  <a16:creationId xmlns:a16="http://schemas.microsoft.com/office/drawing/2014/main" id="{78CCE396-3BF2-4FAD-83FD-1F9DF238376A}"/>
                </a:ext>
              </a:extLst>
            </p:cNvPr>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 name="Google Shape;41698;p18">
              <a:extLst>
                <a:ext uri="{FF2B5EF4-FFF2-40B4-BE49-F238E27FC236}">
                  <a16:creationId xmlns:a16="http://schemas.microsoft.com/office/drawing/2014/main" id="{50829297-8DED-4768-B6AF-2BB723BB08A7}"/>
                </a:ext>
              </a:extLst>
            </p:cNvPr>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 name="Google Shape;41699;p18">
              <a:extLst>
                <a:ext uri="{FF2B5EF4-FFF2-40B4-BE49-F238E27FC236}">
                  <a16:creationId xmlns:a16="http://schemas.microsoft.com/office/drawing/2014/main" id="{4F4C46FD-CFB5-4115-AB45-6F095B1F0FAB}"/>
                </a:ext>
              </a:extLst>
            </p:cNvPr>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 name="Google Shape;41700;p18">
              <a:extLst>
                <a:ext uri="{FF2B5EF4-FFF2-40B4-BE49-F238E27FC236}">
                  <a16:creationId xmlns:a16="http://schemas.microsoft.com/office/drawing/2014/main" id="{5684A640-60FA-41E6-8BA3-BCE05617ADDE}"/>
                </a:ext>
              </a:extLst>
            </p:cNvPr>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 name="Google Shape;41701;p18">
              <a:extLst>
                <a:ext uri="{FF2B5EF4-FFF2-40B4-BE49-F238E27FC236}">
                  <a16:creationId xmlns:a16="http://schemas.microsoft.com/office/drawing/2014/main" id="{C1698143-73A7-4A49-997D-5191CDE7D108}"/>
                </a:ext>
              </a:extLst>
            </p:cNvPr>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 name="Google Shape;41702;p18">
              <a:extLst>
                <a:ext uri="{FF2B5EF4-FFF2-40B4-BE49-F238E27FC236}">
                  <a16:creationId xmlns:a16="http://schemas.microsoft.com/office/drawing/2014/main" id="{94F2C569-0667-453D-A38A-04A5D34E76BB}"/>
                </a:ext>
              </a:extLst>
            </p:cNvPr>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 name="Google Shape;41703;p18">
              <a:extLst>
                <a:ext uri="{FF2B5EF4-FFF2-40B4-BE49-F238E27FC236}">
                  <a16:creationId xmlns:a16="http://schemas.microsoft.com/office/drawing/2014/main" id="{97480AC8-AC87-45F2-BB16-3B0EDFE6C4D0}"/>
                </a:ext>
              </a:extLst>
            </p:cNvPr>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 name="Google Shape;41704;p18">
              <a:extLst>
                <a:ext uri="{FF2B5EF4-FFF2-40B4-BE49-F238E27FC236}">
                  <a16:creationId xmlns:a16="http://schemas.microsoft.com/office/drawing/2014/main" id="{2D61092A-F580-4C43-BFEC-B49D54955056}"/>
                </a:ext>
              </a:extLst>
            </p:cNvPr>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 name="Google Shape;41705;p18">
              <a:extLst>
                <a:ext uri="{FF2B5EF4-FFF2-40B4-BE49-F238E27FC236}">
                  <a16:creationId xmlns:a16="http://schemas.microsoft.com/office/drawing/2014/main" id="{95441268-9C80-42CF-B076-DBCABFAD820C}"/>
                </a:ext>
              </a:extLst>
            </p:cNvPr>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 name="Google Shape;41706;p18">
              <a:extLst>
                <a:ext uri="{FF2B5EF4-FFF2-40B4-BE49-F238E27FC236}">
                  <a16:creationId xmlns:a16="http://schemas.microsoft.com/office/drawing/2014/main" id="{664CDA1B-E263-4874-AE0F-723CAC380526}"/>
                </a:ext>
              </a:extLst>
            </p:cNvPr>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 name="Google Shape;41707;p18">
              <a:extLst>
                <a:ext uri="{FF2B5EF4-FFF2-40B4-BE49-F238E27FC236}">
                  <a16:creationId xmlns:a16="http://schemas.microsoft.com/office/drawing/2014/main" id="{EE17726C-D2FC-48AA-AFD5-EC50C78DA773}"/>
                </a:ext>
              </a:extLst>
            </p:cNvPr>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 name="Google Shape;41708;p18">
              <a:extLst>
                <a:ext uri="{FF2B5EF4-FFF2-40B4-BE49-F238E27FC236}">
                  <a16:creationId xmlns:a16="http://schemas.microsoft.com/office/drawing/2014/main" id="{A5611932-C8F7-4FB0-9E14-F67CBDEB30E1}"/>
                </a:ext>
              </a:extLst>
            </p:cNvPr>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 name="Google Shape;41709;p18">
              <a:extLst>
                <a:ext uri="{FF2B5EF4-FFF2-40B4-BE49-F238E27FC236}">
                  <a16:creationId xmlns:a16="http://schemas.microsoft.com/office/drawing/2014/main" id="{9AA8B164-17A5-4CAE-B440-4DB6434B912A}"/>
                </a:ext>
              </a:extLst>
            </p:cNvPr>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 name="Google Shape;41710;p18">
              <a:extLst>
                <a:ext uri="{FF2B5EF4-FFF2-40B4-BE49-F238E27FC236}">
                  <a16:creationId xmlns:a16="http://schemas.microsoft.com/office/drawing/2014/main" id="{16E9303C-A07A-4A46-894A-7CF3AED40810}"/>
                </a:ext>
              </a:extLst>
            </p:cNvPr>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 name="Google Shape;41711;p18">
              <a:extLst>
                <a:ext uri="{FF2B5EF4-FFF2-40B4-BE49-F238E27FC236}">
                  <a16:creationId xmlns:a16="http://schemas.microsoft.com/office/drawing/2014/main" id="{79261709-451A-4ED9-A1BC-557AC75B3289}"/>
                </a:ext>
              </a:extLst>
            </p:cNvPr>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 name="Google Shape;41712;p18">
              <a:extLst>
                <a:ext uri="{FF2B5EF4-FFF2-40B4-BE49-F238E27FC236}">
                  <a16:creationId xmlns:a16="http://schemas.microsoft.com/office/drawing/2014/main" id="{21924D34-BC14-43D2-8F06-5AA8153BA906}"/>
                </a:ext>
              </a:extLst>
            </p:cNvPr>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 name="Google Shape;41713;p18">
              <a:extLst>
                <a:ext uri="{FF2B5EF4-FFF2-40B4-BE49-F238E27FC236}">
                  <a16:creationId xmlns:a16="http://schemas.microsoft.com/office/drawing/2014/main" id="{AB353917-B00E-4370-BEF0-253F29C24A1D}"/>
                </a:ext>
              </a:extLst>
            </p:cNvPr>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 name="Google Shape;41714;p18">
              <a:extLst>
                <a:ext uri="{FF2B5EF4-FFF2-40B4-BE49-F238E27FC236}">
                  <a16:creationId xmlns:a16="http://schemas.microsoft.com/office/drawing/2014/main" id="{4BC9089F-1FA3-4F9E-8976-5A0023CAAF1D}"/>
                </a:ext>
              </a:extLst>
            </p:cNvPr>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 name="Google Shape;41715;p18">
              <a:extLst>
                <a:ext uri="{FF2B5EF4-FFF2-40B4-BE49-F238E27FC236}">
                  <a16:creationId xmlns:a16="http://schemas.microsoft.com/office/drawing/2014/main" id="{EB806950-548E-4896-AA13-774A5E19258F}"/>
                </a:ext>
              </a:extLst>
            </p:cNvPr>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 name="Google Shape;41716;p18">
              <a:extLst>
                <a:ext uri="{FF2B5EF4-FFF2-40B4-BE49-F238E27FC236}">
                  <a16:creationId xmlns:a16="http://schemas.microsoft.com/office/drawing/2014/main" id="{88EDFAE7-F335-49F6-871F-84AD8D79C8F3}"/>
                </a:ext>
              </a:extLst>
            </p:cNvPr>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 name="Google Shape;41717;p18">
              <a:extLst>
                <a:ext uri="{FF2B5EF4-FFF2-40B4-BE49-F238E27FC236}">
                  <a16:creationId xmlns:a16="http://schemas.microsoft.com/office/drawing/2014/main" id="{A13FD69F-EF38-4AE4-ABA4-4068E4EFD762}"/>
                </a:ext>
              </a:extLst>
            </p:cNvPr>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 name="Google Shape;41718;p18">
              <a:extLst>
                <a:ext uri="{FF2B5EF4-FFF2-40B4-BE49-F238E27FC236}">
                  <a16:creationId xmlns:a16="http://schemas.microsoft.com/office/drawing/2014/main" id="{E13A880B-AD2D-4E4E-9F03-3247CFBC98C0}"/>
                </a:ext>
              </a:extLst>
            </p:cNvPr>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 name="Google Shape;41719;p18">
              <a:extLst>
                <a:ext uri="{FF2B5EF4-FFF2-40B4-BE49-F238E27FC236}">
                  <a16:creationId xmlns:a16="http://schemas.microsoft.com/office/drawing/2014/main" id="{D2ECBCA9-842C-4FC2-819E-227EC709E3F9}"/>
                </a:ext>
              </a:extLst>
            </p:cNvPr>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 name="Google Shape;41720;p18">
              <a:extLst>
                <a:ext uri="{FF2B5EF4-FFF2-40B4-BE49-F238E27FC236}">
                  <a16:creationId xmlns:a16="http://schemas.microsoft.com/office/drawing/2014/main" id="{F810B7E1-2929-4674-86C9-4523B3FF790B}"/>
                </a:ext>
              </a:extLst>
            </p:cNvPr>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 name="Google Shape;41721;p18">
              <a:extLst>
                <a:ext uri="{FF2B5EF4-FFF2-40B4-BE49-F238E27FC236}">
                  <a16:creationId xmlns:a16="http://schemas.microsoft.com/office/drawing/2014/main" id="{70C68FA5-0E45-4E76-9F17-811564187DF6}"/>
                </a:ext>
              </a:extLst>
            </p:cNvPr>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 name="Google Shape;41722;p18">
              <a:extLst>
                <a:ext uri="{FF2B5EF4-FFF2-40B4-BE49-F238E27FC236}">
                  <a16:creationId xmlns:a16="http://schemas.microsoft.com/office/drawing/2014/main" id="{BA52B951-A1F3-4631-9907-D68608565B03}"/>
                </a:ext>
              </a:extLst>
            </p:cNvPr>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 name="Google Shape;41723;p18">
              <a:extLst>
                <a:ext uri="{FF2B5EF4-FFF2-40B4-BE49-F238E27FC236}">
                  <a16:creationId xmlns:a16="http://schemas.microsoft.com/office/drawing/2014/main" id="{7863A8BE-A069-48B1-8C43-41608832D2E0}"/>
                </a:ext>
              </a:extLst>
            </p:cNvPr>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 name="Google Shape;41724;p18">
              <a:extLst>
                <a:ext uri="{FF2B5EF4-FFF2-40B4-BE49-F238E27FC236}">
                  <a16:creationId xmlns:a16="http://schemas.microsoft.com/office/drawing/2014/main" id="{DF0DEE51-A001-44DC-B12D-D1EAA8D8AE42}"/>
                </a:ext>
              </a:extLst>
            </p:cNvPr>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 name="Google Shape;41725;p18">
              <a:extLst>
                <a:ext uri="{FF2B5EF4-FFF2-40B4-BE49-F238E27FC236}">
                  <a16:creationId xmlns:a16="http://schemas.microsoft.com/office/drawing/2014/main" id="{48202B77-824D-42C2-BC0A-9301CEC2CAAA}"/>
                </a:ext>
              </a:extLst>
            </p:cNvPr>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 name="Google Shape;41726;p18">
              <a:extLst>
                <a:ext uri="{FF2B5EF4-FFF2-40B4-BE49-F238E27FC236}">
                  <a16:creationId xmlns:a16="http://schemas.microsoft.com/office/drawing/2014/main" id="{BAF1AB49-8A0A-4ABA-A76C-4B434754A5F5}"/>
                </a:ext>
              </a:extLst>
            </p:cNvPr>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 name="Google Shape;41727;p18">
              <a:extLst>
                <a:ext uri="{FF2B5EF4-FFF2-40B4-BE49-F238E27FC236}">
                  <a16:creationId xmlns:a16="http://schemas.microsoft.com/office/drawing/2014/main" id="{9269EEB0-EC7D-43F6-A6AA-C4BC6EB6248F}"/>
                </a:ext>
              </a:extLst>
            </p:cNvPr>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 name="Google Shape;41728;p18">
              <a:extLst>
                <a:ext uri="{FF2B5EF4-FFF2-40B4-BE49-F238E27FC236}">
                  <a16:creationId xmlns:a16="http://schemas.microsoft.com/office/drawing/2014/main" id="{110B1A49-60B8-4F83-827C-E191988060DB}"/>
                </a:ext>
              </a:extLst>
            </p:cNvPr>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 name="Google Shape;41729;p18">
              <a:extLst>
                <a:ext uri="{FF2B5EF4-FFF2-40B4-BE49-F238E27FC236}">
                  <a16:creationId xmlns:a16="http://schemas.microsoft.com/office/drawing/2014/main" id="{62E047CA-569F-46D5-A0E8-74879CA1EB64}"/>
                </a:ext>
              </a:extLst>
            </p:cNvPr>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 name="Google Shape;41730;p18">
              <a:extLst>
                <a:ext uri="{FF2B5EF4-FFF2-40B4-BE49-F238E27FC236}">
                  <a16:creationId xmlns:a16="http://schemas.microsoft.com/office/drawing/2014/main" id="{D108F861-F2DD-4522-845F-542E33BD8384}"/>
                </a:ext>
              </a:extLst>
            </p:cNvPr>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 name="Google Shape;41731;p18">
              <a:extLst>
                <a:ext uri="{FF2B5EF4-FFF2-40B4-BE49-F238E27FC236}">
                  <a16:creationId xmlns:a16="http://schemas.microsoft.com/office/drawing/2014/main" id="{A139BFB8-D2A6-47A0-8F89-7495CDB34816}"/>
                </a:ext>
              </a:extLst>
            </p:cNvPr>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 name="Google Shape;41732;p18">
              <a:extLst>
                <a:ext uri="{FF2B5EF4-FFF2-40B4-BE49-F238E27FC236}">
                  <a16:creationId xmlns:a16="http://schemas.microsoft.com/office/drawing/2014/main" id="{6127F9CA-8093-4A62-9E63-54C8C2F9A54B}"/>
                </a:ext>
              </a:extLst>
            </p:cNvPr>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 name="Google Shape;41733;p18">
              <a:extLst>
                <a:ext uri="{FF2B5EF4-FFF2-40B4-BE49-F238E27FC236}">
                  <a16:creationId xmlns:a16="http://schemas.microsoft.com/office/drawing/2014/main" id="{D06CFC88-BD5C-4195-8E41-F5E52802F299}"/>
                </a:ext>
              </a:extLst>
            </p:cNvPr>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 name="Google Shape;41734;p18">
              <a:extLst>
                <a:ext uri="{FF2B5EF4-FFF2-40B4-BE49-F238E27FC236}">
                  <a16:creationId xmlns:a16="http://schemas.microsoft.com/office/drawing/2014/main" id="{63BB7A0E-0D52-4D9D-8C6B-5E78E295D82A}"/>
                </a:ext>
              </a:extLst>
            </p:cNvPr>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 name="Google Shape;41735;p18">
              <a:extLst>
                <a:ext uri="{FF2B5EF4-FFF2-40B4-BE49-F238E27FC236}">
                  <a16:creationId xmlns:a16="http://schemas.microsoft.com/office/drawing/2014/main" id="{ED8F9378-3E33-4131-B211-4D7189B07828}"/>
                </a:ext>
              </a:extLst>
            </p:cNvPr>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 name="Google Shape;41736;p18">
              <a:extLst>
                <a:ext uri="{FF2B5EF4-FFF2-40B4-BE49-F238E27FC236}">
                  <a16:creationId xmlns:a16="http://schemas.microsoft.com/office/drawing/2014/main" id="{41A4BCAF-4CB6-48DC-9901-CAD23563DAE1}"/>
                </a:ext>
              </a:extLst>
            </p:cNvPr>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 name="Google Shape;41737;p18">
              <a:extLst>
                <a:ext uri="{FF2B5EF4-FFF2-40B4-BE49-F238E27FC236}">
                  <a16:creationId xmlns:a16="http://schemas.microsoft.com/office/drawing/2014/main" id="{9B18DE48-8E87-4A30-B51E-01D6D4D7F3D0}"/>
                </a:ext>
              </a:extLst>
            </p:cNvPr>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 name="Google Shape;41738;p18">
              <a:extLst>
                <a:ext uri="{FF2B5EF4-FFF2-40B4-BE49-F238E27FC236}">
                  <a16:creationId xmlns:a16="http://schemas.microsoft.com/office/drawing/2014/main" id="{B7EC4B44-3710-4A39-899E-902B344091CF}"/>
                </a:ext>
              </a:extLst>
            </p:cNvPr>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 name="Google Shape;41739;p18">
              <a:extLst>
                <a:ext uri="{FF2B5EF4-FFF2-40B4-BE49-F238E27FC236}">
                  <a16:creationId xmlns:a16="http://schemas.microsoft.com/office/drawing/2014/main" id="{4C850D3E-AD38-464D-8AA3-B0F1B72A9284}"/>
                </a:ext>
              </a:extLst>
            </p:cNvPr>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 name="Google Shape;41740;p18">
              <a:extLst>
                <a:ext uri="{FF2B5EF4-FFF2-40B4-BE49-F238E27FC236}">
                  <a16:creationId xmlns:a16="http://schemas.microsoft.com/office/drawing/2014/main" id="{40DD4E04-AD51-4D69-B6F5-3C0EB6D9C88C}"/>
                </a:ext>
              </a:extLst>
            </p:cNvPr>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 name="Google Shape;41741;p18">
              <a:extLst>
                <a:ext uri="{FF2B5EF4-FFF2-40B4-BE49-F238E27FC236}">
                  <a16:creationId xmlns:a16="http://schemas.microsoft.com/office/drawing/2014/main" id="{DBE3E434-B774-4292-AADD-DD767FA51DB2}"/>
                </a:ext>
              </a:extLst>
            </p:cNvPr>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 name="Google Shape;41742;p18">
              <a:extLst>
                <a:ext uri="{FF2B5EF4-FFF2-40B4-BE49-F238E27FC236}">
                  <a16:creationId xmlns:a16="http://schemas.microsoft.com/office/drawing/2014/main" id="{46BB09EA-B36F-4C27-AF87-5A62ACAE7773}"/>
                </a:ext>
              </a:extLst>
            </p:cNvPr>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 name="Google Shape;41743;p18">
              <a:extLst>
                <a:ext uri="{FF2B5EF4-FFF2-40B4-BE49-F238E27FC236}">
                  <a16:creationId xmlns:a16="http://schemas.microsoft.com/office/drawing/2014/main" id="{963EDA72-0978-4726-B9D5-869BB2BED91E}"/>
                </a:ext>
              </a:extLst>
            </p:cNvPr>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 name="Google Shape;41744;p18">
              <a:extLst>
                <a:ext uri="{FF2B5EF4-FFF2-40B4-BE49-F238E27FC236}">
                  <a16:creationId xmlns:a16="http://schemas.microsoft.com/office/drawing/2014/main" id="{3E445413-7921-43E7-B395-D605786AACAB}"/>
                </a:ext>
              </a:extLst>
            </p:cNvPr>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 name="Google Shape;41745;p18">
              <a:extLst>
                <a:ext uri="{FF2B5EF4-FFF2-40B4-BE49-F238E27FC236}">
                  <a16:creationId xmlns:a16="http://schemas.microsoft.com/office/drawing/2014/main" id="{2419DA68-5626-495C-95FB-413CBCFFF2ED}"/>
                </a:ext>
              </a:extLst>
            </p:cNvPr>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 name="Google Shape;41746;p18">
              <a:extLst>
                <a:ext uri="{FF2B5EF4-FFF2-40B4-BE49-F238E27FC236}">
                  <a16:creationId xmlns:a16="http://schemas.microsoft.com/office/drawing/2014/main" id="{19D84496-2196-417E-AC09-CB63E3CFBD21}"/>
                </a:ext>
              </a:extLst>
            </p:cNvPr>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 name="Google Shape;41747;p18">
              <a:extLst>
                <a:ext uri="{FF2B5EF4-FFF2-40B4-BE49-F238E27FC236}">
                  <a16:creationId xmlns:a16="http://schemas.microsoft.com/office/drawing/2014/main" id="{435681BA-5225-4AAD-846F-10E8712A18BF}"/>
                </a:ext>
              </a:extLst>
            </p:cNvPr>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 name="Google Shape;41748;p18">
              <a:extLst>
                <a:ext uri="{FF2B5EF4-FFF2-40B4-BE49-F238E27FC236}">
                  <a16:creationId xmlns:a16="http://schemas.microsoft.com/office/drawing/2014/main" id="{FD50AF81-7275-4E3D-B847-0E80811B7652}"/>
                </a:ext>
              </a:extLst>
            </p:cNvPr>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 name="Google Shape;41749;p18">
              <a:extLst>
                <a:ext uri="{FF2B5EF4-FFF2-40B4-BE49-F238E27FC236}">
                  <a16:creationId xmlns:a16="http://schemas.microsoft.com/office/drawing/2014/main" id="{B2DD37B0-3A57-47D2-B2C8-850FFF396F60}"/>
                </a:ext>
              </a:extLst>
            </p:cNvPr>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 name="Google Shape;41750;p18">
              <a:extLst>
                <a:ext uri="{FF2B5EF4-FFF2-40B4-BE49-F238E27FC236}">
                  <a16:creationId xmlns:a16="http://schemas.microsoft.com/office/drawing/2014/main" id="{9AC892D0-91AA-4CD0-AE1D-09DF16053532}"/>
                </a:ext>
              </a:extLst>
            </p:cNvPr>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 name="Google Shape;41751;p18">
              <a:extLst>
                <a:ext uri="{FF2B5EF4-FFF2-40B4-BE49-F238E27FC236}">
                  <a16:creationId xmlns:a16="http://schemas.microsoft.com/office/drawing/2014/main" id="{EBBDB530-7429-44A7-9AE0-26B25A1D77DB}"/>
                </a:ext>
              </a:extLst>
            </p:cNvPr>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 name="Google Shape;41752;p18">
              <a:extLst>
                <a:ext uri="{FF2B5EF4-FFF2-40B4-BE49-F238E27FC236}">
                  <a16:creationId xmlns:a16="http://schemas.microsoft.com/office/drawing/2014/main" id="{B4810CC4-F619-43DD-B5B7-80640E8AAC89}"/>
                </a:ext>
              </a:extLst>
            </p:cNvPr>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 name="Google Shape;41753;p18">
              <a:extLst>
                <a:ext uri="{FF2B5EF4-FFF2-40B4-BE49-F238E27FC236}">
                  <a16:creationId xmlns:a16="http://schemas.microsoft.com/office/drawing/2014/main" id="{C7640B1B-C713-4C96-8335-A395BCBB8D86}"/>
                </a:ext>
              </a:extLst>
            </p:cNvPr>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 name="Google Shape;41754;p18">
              <a:extLst>
                <a:ext uri="{FF2B5EF4-FFF2-40B4-BE49-F238E27FC236}">
                  <a16:creationId xmlns:a16="http://schemas.microsoft.com/office/drawing/2014/main" id="{92DFD45B-563B-4539-8AD5-F761EBB01DA8}"/>
                </a:ext>
              </a:extLst>
            </p:cNvPr>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 name="Google Shape;41755;p18">
              <a:extLst>
                <a:ext uri="{FF2B5EF4-FFF2-40B4-BE49-F238E27FC236}">
                  <a16:creationId xmlns:a16="http://schemas.microsoft.com/office/drawing/2014/main" id="{9E00E501-C331-4C06-9648-97C7F564CFDB}"/>
                </a:ext>
              </a:extLst>
            </p:cNvPr>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 name="Google Shape;41756;p18">
              <a:extLst>
                <a:ext uri="{FF2B5EF4-FFF2-40B4-BE49-F238E27FC236}">
                  <a16:creationId xmlns:a16="http://schemas.microsoft.com/office/drawing/2014/main" id="{18F306B6-6621-4249-968A-3F8111A4E399}"/>
                </a:ext>
              </a:extLst>
            </p:cNvPr>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 name="Google Shape;41757;p18">
              <a:extLst>
                <a:ext uri="{FF2B5EF4-FFF2-40B4-BE49-F238E27FC236}">
                  <a16:creationId xmlns:a16="http://schemas.microsoft.com/office/drawing/2014/main" id="{B1CEE68F-8652-47F8-93F7-DF5EEE68A258}"/>
                </a:ext>
              </a:extLst>
            </p:cNvPr>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 name="Google Shape;41758;p18">
              <a:extLst>
                <a:ext uri="{FF2B5EF4-FFF2-40B4-BE49-F238E27FC236}">
                  <a16:creationId xmlns:a16="http://schemas.microsoft.com/office/drawing/2014/main" id="{341B8E21-56A8-479B-95FD-E77EF602FFD0}"/>
                </a:ext>
              </a:extLst>
            </p:cNvPr>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 name="Google Shape;41759;p18">
              <a:extLst>
                <a:ext uri="{FF2B5EF4-FFF2-40B4-BE49-F238E27FC236}">
                  <a16:creationId xmlns:a16="http://schemas.microsoft.com/office/drawing/2014/main" id="{335ED2F3-652C-4F08-B028-8F1C652DE4D6}"/>
                </a:ext>
              </a:extLst>
            </p:cNvPr>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 name="Google Shape;41760;p18">
              <a:extLst>
                <a:ext uri="{FF2B5EF4-FFF2-40B4-BE49-F238E27FC236}">
                  <a16:creationId xmlns:a16="http://schemas.microsoft.com/office/drawing/2014/main" id="{1C994751-7508-40B8-850C-529FB7BFCFCB}"/>
                </a:ext>
              </a:extLst>
            </p:cNvPr>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 name="Google Shape;41761;p18">
              <a:extLst>
                <a:ext uri="{FF2B5EF4-FFF2-40B4-BE49-F238E27FC236}">
                  <a16:creationId xmlns:a16="http://schemas.microsoft.com/office/drawing/2014/main" id="{6D6E5E20-4221-4AED-84BC-8ECEC8073B6B}"/>
                </a:ext>
              </a:extLst>
            </p:cNvPr>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 name="Google Shape;41762;p18">
              <a:extLst>
                <a:ext uri="{FF2B5EF4-FFF2-40B4-BE49-F238E27FC236}">
                  <a16:creationId xmlns:a16="http://schemas.microsoft.com/office/drawing/2014/main" id="{3B913882-E091-46E7-B4C6-595F06754881}"/>
                </a:ext>
              </a:extLst>
            </p:cNvPr>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 name="Google Shape;41763;p18">
              <a:extLst>
                <a:ext uri="{FF2B5EF4-FFF2-40B4-BE49-F238E27FC236}">
                  <a16:creationId xmlns:a16="http://schemas.microsoft.com/office/drawing/2014/main" id="{6B785B40-4B47-4DC0-A893-55C047F1A7B7}"/>
                </a:ext>
              </a:extLst>
            </p:cNvPr>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 name="Google Shape;41764;p18">
              <a:extLst>
                <a:ext uri="{FF2B5EF4-FFF2-40B4-BE49-F238E27FC236}">
                  <a16:creationId xmlns:a16="http://schemas.microsoft.com/office/drawing/2014/main" id="{6E86DA3D-2B5D-4914-8256-AE09E43133C0}"/>
                </a:ext>
              </a:extLst>
            </p:cNvPr>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 name="Google Shape;41765;p18">
              <a:extLst>
                <a:ext uri="{FF2B5EF4-FFF2-40B4-BE49-F238E27FC236}">
                  <a16:creationId xmlns:a16="http://schemas.microsoft.com/office/drawing/2014/main" id="{CFA6FA4F-5511-4E4A-9191-E67F3D829892}"/>
                </a:ext>
              </a:extLst>
            </p:cNvPr>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 name="Google Shape;41766;p18">
              <a:extLst>
                <a:ext uri="{FF2B5EF4-FFF2-40B4-BE49-F238E27FC236}">
                  <a16:creationId xmlns:a16="http://schemas.microsoft.com/office/drawing/2014/main" id="{1F9C3A2F-82F5-414D-93FB-9729D29E5616}"/>
                </a:ext>
              </a:extLst>
            </p:cNvPr>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 name="Google Shape;41767;p18">
              <a:extLst>
                <a:ext uri="{FF2B5EF4-FFF2-40B4-BE49-F238E27FC236}">
                  <a16:creationId xmlns:a16="http://schemas.microsoft.com/office/drawing/2014/main" id="{DAACC4EE-1619-4B94-BDD2-88D2603E7316}"/>
                </a:ext>
              </a:extLst>
            </p:cNvPr>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 name="Google Shape;41768;p18">
              <a:extLst>
                <a:ext uri="{FF2B5EF4-FFF2-40B4-BE49-F238E27FC236}">
                  <a16:creationId xmlns:a16="http://schemas.microsoft.com/office/drawing/2014/main" id="{712050ED-B15E-4B7A-8DA2-6390A4FB29E5}"/>
                </a:ext>
              </a:extLst>
            </p:cNvPr>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 name="Google Shape;41769;p18">
              <a:extLst>
                <a:ext uri="{FF2B5EF4-FFF2-40B4-BE49-F238E27FC236}">
                  <a16:creationId xmlns:a16="http://schemas.microsoft.com/office/drawing/2014/main" id="{DE5CD296-2165-4994-95E9-5FB022B34427}"/>
                </a:ext>
              </a:extLst>
            </p:cNvPr>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 name="Google Shape;41770;p18">
              <a:extLst>
                <a:ext uri="{FF2B5EF4-FFF2-40B4-BE49-F238E27FC236}">
                  <a16:creationId xmlns:a16="http://schemas.microsoft.com/office/drawing/2014/main" id="{52704C52-BB60-48B5-9D93-505E788B7F2D}"/>
                </a:ext>
              </a:extLst>
            </p:cNvPr>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 name="Google Shape;41771;p18">
              <a:extLst>
                <a:ext uri="{FF2B5EF4-FFF2-40B4-BE49-F238E27FC236}">
                  <a16:creationId xmlns:a16="http://schemas.microsoft.com/office/drawing/2014/main" id="{B2463062-253D-4916-9B1D-D330F33C2B46}"/>
                </a:ext>
              </a:extLst>
            </p:cNvPr>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 name="Google Shape;41772;p18">
              <a:extLst>
                <a:ext uri="{FF2B5EF4-FFF2-40B4-BE49-F238E27FC236}">
                  <a16:creationId xmlns:a16="http://schemas.microsoft.com/office/drawing/2014/main" id="{2D5AA556-B03B-4D91-BBBD-30A74E81D756}"/>
                </a:ext>
              </a:extLst>
            </p:cNvPr>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 name="Google Shape;41773;p18">
              <a:extLst>
                <a:ext uri="{FF2B5EF4-FFF2-40B4-BE49-F238E27FC236}">
                  <a16:creationId xmlns:a16="http://schemas.microsoft.com/office/drawing/2014/main" id="{DA3B8CEF-F636-4D32-A23E-61C95FC9095C}"/>
                </a:ext>
              </a:extLst>
            </p:cNvPr>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 name="Google Shape;41774;p18">
              <a:extLst>
                <a:ext uri="{FF2B5EF4-FFF2-40B4-BE49-F238E27FC236}">
                  <a16:creationId xmlns:a16="http://schemas.microsoft.com/office/drawing/2014/main" id="{7AD26032-710E-4FF6-B1D7-D1F50E688359}"/>
                </a:ext>
              </a:extLst>
            </p:cNvPr>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 name="Google Shape;41775;p18">
              <a:extLst>
                <a:ext uri="{FF2B5EF4-FFF2-40B4-BE49-F238E27FC236}">
                  <a16:creationId xmlns:a16="http://schemas.microsoft.com/office/drawing/2014/main" id="{D269324F-F10E-407C-BEBF-97CA846B2469}"/>
                </a:ext>
              </a:extLst>
            </p:cNvPr>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 name="Google Shape;41776;p18">
              <a:extLst>
                <a:ext uri="{FF2B5EF4-FFF2-40B4-BE49-F238E27FC236}">
                  <a16:creationId xmlns:a16="http://schemas.microsoft.com/office/drawing/2014/main" id="{8CB3BAEE-8AF5-4513-96CB-7D33BD981727}"/>
                </a:ext>
              </a:extLst>
            </p:cNvPr>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 name="Google Shape;41777;p18">
              <a:extLst>
                <a:ext uri="{FF2B5EF4-FFF2-40B4-BE49-F238E27FC236}">
                  <a16:creationId xmlns:a16="http://schemas.microsoft.com/office/drawing/2014/main" id="{A9F690E8-C7C1-4C63-B34F-74078CC89D8E}"/>
                </a:ext>
              </a:extLst>
            </p:cNvPr>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 name="Google Shape;41778;p18">
              <a:extLst>
                <a:ext uri="{FF2B5EF4-FFF2-40B4-BE49-F238E27FC236}">
                  <a16:creationId xmlns:a16="http://schemas.microsoft.com/office/drawing/2014/main" id="{24666179-05F0-41A2-98C0-48CF6B6D29C2}"/>
                </a:ext>
              </a:extLst>
            </p:cNvPr>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 name="Google Shape;41779;p18">
              <a:extLst>
                <a:ext uri="{FF2B5EF4-FFF2-40B4-BE49-F238E27FC236}">
                  <a16:creationId xmlns:a16="http://schemas.microsoft.com/office/drawing/2014/main" id="{954B0C1C-C767-4D24-91D9-90FC798687CF}"/>
                </a:ext>
              </a:extLst>
            </p:cNvPr>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 name="Google Shape;41780;p18">
              <a:extLst>
                <a:ext uri="{FF2B5EF4-FFF2-40B4-BE49-F238E27FC236}">
                  <a16:creationId xmlns:a16="http://schemas.microsoft.com/office/drawing/2014/main" id="{4B26968B-EFF5-4169-8831-D66B006F114C}"/>
                </a:ext>
              </a:extLst>
            </p:cNvPr>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 name="Google Shape;41781;p18">
              <a:extLst>
                <a:ext uri="{FF2B5EF4-FFF2-40B4-BE49-F238E27FC236}">
                  <a16:creationId xmlns:a16="http://schemas.microsoft.com/office/drawing/2014/main" id="{9644D1BA-2D68-4C46-B316-0CAC0818E077}"/>
                </a:ext>
              </a:extLst>
            </p:cNvPr>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 name="Google Shape;41782;p18">
              <a:extLst>
                <a:ext uri="{FF2B5EF4-FFF2-40B4-BE49-F238E27FC236}">
                  <a16:creationId xmlns:a16="http://schemas.microsoft.com/office/drawing/2014/main" id="{C2F453E5-017B-4C44-B798-726C2618A40B}"/>
                </a:ext>
              </a:extLst>
            </p:cNvPr>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 name="Google Shape;41783;p18">
              <a:extLst>
                <a:ext uri="{FF2B5EF4-FFF2-40B4-BE49-F238E27FC236}">
                  <a16:creationId xmlns:a16="http://schemas.microsoft.com/office/drawing/2014/main" id="{4E33C4EC-DD16-4543-8967-D3564061D123}"/>
                </a:ext>
              </a:extLst>
            </p:cNvPr>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 name="Google Shape;41784;p18">
              <a:extLst>
                <a:ext uri="{FF2B5EF4-FFF2-40B4-BE49-F238E27FC236}">
                  <a16:creationId xmlns:a16="http://schemas.microsoft.com/office/drawing/2014/main" id="{620B7CD0-9AAA-48F4-8CC7-AC90D197C8A0}"/>
                </a:ext>
              </a:extLst>
            </p:cNvPr>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 name="Google Shape;41785;p18">
              <a:extLst>
                <a:ext uri="{FF2B5EF4-FFF2-40B4-BE49-F238E27FC236}">
                  <a16:creationId xmlns:a16="http://schemas.microsoft.com/office/drawing/2014/main" id="{C26A45E4-42A9-4692-8A7A-358C30078B7C}"/>
                </a:ext>
              </a:extLst>
            </p:cNvPr>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 name="Google Shape;41786;p18">
              <a:extLst>
                <a:ext uri="{FF2B5EF4-FFF2-40B4-BE49-F238E27FC236}">
                  <a16:creationId xmlns:a16="http://schemas.microsoft.com/office/drawing/2014/main" id="{F10B821E-4270-48FD-A9D1-56F0154A7F5A}"/>
                </a:ext>
              </a:extLst>
            </p:cNvPr>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 name="Google Shape;41787;p18">
              <a:extLst>
                <a:ext uri="{FF2B5EF4-FFF2-40B4-BE49-F238E27FC236}">
                  <a16:creationId xmlns:a16="http://schemas.microsoft.com/office/drawing/2014/main" id="{23A5E944-D2E1-4291-9F43-F679A57EF097}"/>
                </a:ext>
              </a:extLst>
            </p:cNvPr>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 name="Google Shape;41788;p18">
              <a:extLst>
                <a:ext uri="{FF2B5EF4-FFF2-40B4-BE49-F238E27FC236}">
                  <a16:creationId xmlns:a16="http://schemas.microsoft.com/office/drawing/2014/main" id="{C3D1405F-0872-4E6D-8FC4-8B6E509C92F9}"/>
                </a:ext>
              </a:extLst>
            </p:cNvPr>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 name="Google Shape;41789;p18">
              <a:extLst>
                <a:ext uri="{FF2B5EF4-FFF2-40B4-BE49-F238E27FC236}">
                  <a16:creationId xmlns:a16="http://schemas.microsoft.com/office/drawing/2014/main" id="{8FF0D2A3-EC21-4F98-B477-42A6E8369398}"/>
                </a:ext>
              </a:extLst>
            </p:cNvPr>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 name="Google Shape;41790;p18">
              <a:extLst>
                <a:ext uri="{FF2B5EF4-FFF2-40B4-BE49-F238E27FC236}">
                  <a16:creationId xmlns:a16="http://schemas.microsoft.com/office/drawing/2014/main" id="{064918FA-BC01-4E93-90D5-9BBC2B82CB87}"/>
                </a:ext>
              </a:extLst>
            </p:cNvPr>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 name="Google Shape;41791;p18">
              <a:extLst>
                <a:ext uri="{FF2B5EF4-FFF2-40B4-BE49-F238E27FC236}">
                  <a16:creationId xmlns:a16="http://schemas.microsoft.com/office/drawing/2014/main" id="{D808F808-CD22-455D-8EE8-76822A684FD0}"/>
                </a:ext>
              </a:extLst>
            </p:cNvPr>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 name="Google Shape;41792;p18">
              <a:extLst>
                <a:ext uri="{FF2B5EF4-FFF2-40B4-BE49-F238E27FC236}">
                  <a16:creationId xmlns:a16="http://schemas.microsoft.com/office/drawing/2014/main" id="{F0FE5C17-7E81-4614-AF05-9CEF4CC127D0}"/>
                </a:ext>
              </a:extLst>
            </p:cNvPr>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 name="Google Shape;41793;p18">
              <a:extLst>
                <a:ext uri="{FF2B5EF4-FFF2-40B4-BE49-F238E27FC236}">
                  <a16:creationId xmlns:a16="http://schemas.microsoft.com/office/drawing/2014/main" id="{7E1DE108-FB45-41F0-A26B-81A2F4B85C20}"/>
                </a:ext>
              </a:extLst>
            </p:cNvPr>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 name="Google Shape;41794;p18">
              <a:extLst>
                <a:ext uri="{FF2B5EF4-FFF2-40B4-BE49-F238E27FC236}">
                  <a16:creationId xmlns:a16="http://schemas.microsoft.com/office/drawing/2014/main" id="{3EDC6CD7-1318-4471-8C91-D6C452F630D0}"/>
                </a:ext>
              </a:extLst>
            </p:cNvPr>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 name="Google Shape;41795;p18">
              <a:extLst>
                <a:ext uri="{FF2B5EF4-FFF2-40B4-BE49-F238E27FC236}">
                  <a16:creationId xmlns:a16="http://schemas.microsoft.com/office/drawing/2014/main" id="{8D73C77C-EF7F-4DA8-AD65-97F2F48F5D2D}"/>
                </a:ext>
              </a:extLst>
            </p:cNvPr>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 name="Google Shape;41796;p18">
              <a:extLst>
                <a:ext uri="{FF2B5EF4-FFF2-40B4-BE49-F238E27FC236}">
                  <a16:creationId xmlns:a16="http://schemas.microsoft.com/office/drawing/2014/main" id="{FA0851FA-D971-486C-A1B5-4EAF470FF821}"/>
                </a:ext>
              </a:extLst>
            </p:cNvPr>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 name="Google Shape;41797;p18">
              <a:extLst>
                <a:ext uri="{FF2B5EF4-FFF2-40B4-BE49-F238E27FC236}">
                  <a16:creationId xmlns:a16="http://schemas.microsoft.com/office/drawing/2014/main" id="{C8D13E37-FE08-4B22-B99F-0AE750C0CCF9}"/>
                </a:ext>
              </a:extLst>
            </p:cNvPr>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 name="Google Shape;41798;p18">
              <a:extLst>
                <a:ext uri="{FF2B5EF4-FFF2-40B4-BE49-F238E27FC236}">
                  <a16:creationId xmlns:a16="http://schemas.microsoft.com/office/drawing/2014/main" id="{5E9CA6BC-9B3E-4983-ADAE-E8317DF66E24}"/>
                </a:ext>
              </a:extLst>
            </p:cNvPr>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 name="Google Shape;41799;p18">
              <a:extLst>
                <a:ext uri="{FF2B5EF4-FFF2-40B4-BE49-F238E27FC236}">
                  <a16:creationId xmlns:a16="http://schemas.microsoft.com/office/drawing/2014/main" id="{35527BDD-E7C6-4C06-AD12-B9ED5A846F3D}"/>
                </a:ext>
              </a:extLst>
            </p:cNvPr>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 name="Google Shape;41800;p18">
              <a:extLst>
                <a:ext uri="{FF2B5EF4-FFF2-40B4-BE49-F238E27FC236}">
                  <a16:creationId xmlns:a16="http://schemas.microsoft.com/office/drawing/2014/main" id="{AD86777F-CB22-44F5-A341-CB7EC10C3870}"/>
                </a:ext>
              </a:extLst>
            </p:cNvPr>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 name="Google Shape;41801;p18">
              <a:extLst>
                <a:ext uri="{FF2B5EF4-FFF2-40B4-BE49-F238E27FC236}">
                  <a16:creationId xmlns:a16="http://schemas.microsoft.com/office/drawing/2014/main" id="{3848C3FD-D0D5-47ED-B9A9-F7469AF5245D}"/>
                </a:ext>
              </a:extLst>
            </p:cNvPr>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 name="Google Shape;41802;p18">
              <a:extLst>
                <a:ext uri="{FF2B5EF4-FFF2-40B4-BE49-F238E27FC236}">
                  <a16:creationId xmlns:a16="http://schemas.microsoft.com/office/drawing/2014/main" id="{3AAC858A-5AD0-411E-A536-3A07614327FE}"/>
                </a:ext>
              </a:extLst>
            </p:cNvPr>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 name="Google Shape;41803;p18">
              <a:extLst>
                <a:ext uri="{FF2B5EF4-FFF2-40B4-BE49-F238E27FC236}">
                  <a16:creationId xmlns:a16="http://schemas.microsoft.com/office/drawing/2014/main" id="{C8276F40-B6D7-45EE-9805-A1F956CCDBDD}"/>
                </a:ext>
              </a:extLst>
            </p:cNvPr>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 name="Google Shape;41804;p18">
              <a:extLst>
                <a:ext uri="{FF2B5EF4-FFF2-40B4-BE49-F238E27FC236}">
                  <a16:creationId xmlns:a16="http://schemas.microsoft.com/office/drawing/2014/main" id="{72EE1EFB-F691-4E17-B99D-E7E407706FAD}"/>
                </a:ext>
              </a:extLst>
            </p:cNvPr>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 name="Google Shape;41805;p18">
              <a:extLst>
                <a:ext uri="{FF2B5EF4-FFF2-40B4-BE49-F238E27FC236}">
                  <a16:creationId xmlns:a16="http://schemas.microsoft.com/office/drawing/2014/main" id="{A3CC71A8-2614-4319-A944-C40BCF2431D4}"/>
                </a:ext>
              </a:extLst>
            </p:cNvPr>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 name="Google Shape;41806;p18">
              <a:extLst>
                <a:ext uri="{FF2B5EF4-FFF2-40B4-BE49-F238E27FC236}">
                  <a16:creationId xmlns:a16="http://schemas.microsoft.com/office/drawing/2014/main" id="{7BD78ABF-2D70-41E8-B9E2-88C9F0028796}"/>
                </a:ext>
              </a:extLst>
            </p:cNvPr>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 name="Google Shape;41807;p18">
              <a:extLst>
                <a:ext uri="{FF2B5EF4-FFF2-40B4-BE49-F238E27FC236}">
                  <a16:creationId xmlns:a16="http://schemas.microsoft.com/office/drawing/2014/main" id="{DCA8AA2F-EABC-4688-938C-AB58A2ADBE1E}"/>
                </a:ext>
              </a:extLst>
            </p:cNvPr>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 name="Google Shape;41808;p18">
              <a:extLst>
                <a:ext uri="{FF2B5EF4-FFF2-40B4-BE49-F238E27FC236}">
                  <a16:creationId xmlns:a16="http://schemas.microsoft.com/office/drawing/2014/main" id="{5B769B52-BA26-4AC7-BA67-699278E9F84A}"/>
                </a:ext>
              </a:extLst>
            </p:cNvPr>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 name="Google Shape;41809;p18">
              <a:extLst>
                <a:ext uri="{FF2B5EF4-FFF2-40B4-BE49-F238E27FC236}">
                  <a16:creationId xmlns:a16="http://schemas.microsoft.com/office/drawing/2014/main" id="{293DF858-85FE-427E-B0BC-E22DFECE9593}"/>
                </a:ext>
              </a:extLst>
            </p:cNvPr>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 name="Google Shape;41810;p18">
              <a:extLst>
                <a:ext uri="{FF2B5EF4-FFF2-40B4-BE49-F238E27FC236}">
                  <a16:creationId xmlns:a16="http://schemas.microsoft.com/office/drawing/2014/main" id="{3ED64BCD-7A1B-4ABF-8762-4F587496D307}"/>
                </a:ext>
              </a:extLst>
            </p:cNvPr>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 name="Google Shape;41811;p18">
              <a:extLst>
                <a:ext uri="{FF2B5EF4-FFF2-40B4-BE49-F238E27FC236}">
                  <a16:creationId xmlns:a16="http://schemas.microsoft.com/office/drawing/2014/main" id="{6A23F6D8-31F9-48A4-8F0A-3FDB60755F39}"/>
                </a:ext>
              </a:extLst>
            </p:cNvPr>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 name="Google Shape;41812;p18">
              <a:extLst>
                <a:ext uri="{FF2B5EF4-FFF2-40B4-BE49-F238E27FC236}">
                  <a16:creationId xmlns:a16="http://schemas.microsoft.com/office/drawing/2014/main" id="{D4E49A08-84FA-445F-A071-91E164CC1451}"/>
                </a:ext>
              </a:extLst>
            </p:cNvPr>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 name="Google Shape;41813;p18">
              <a:extLst>
                <a:ext uri="{FF2B5EF4-FFF2-40B4-BE49-F238E27FC236}">
                  <a16:creationId xmlns:a16="http://schemas.microsoft.com/office/drawing/2014/main" id="{75851BA2-A0D4-4A92-A22F-64771CF11F07}"/>
                </a:ext>
              </a:extLst>
            </p:cNvPr>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 name="Google Shape;41814;p18">
              <a:extLst>
                <a:ext uri="{FF2B5EF4-FFF2-40B4-BE49-F238E27FC236}">
                  <a16:creationId xmlns:a16="http://schemas.microsoft.com/office/drawing/2014/main" id="{519D68E4-74E4-49D1-82B8-C0B0B107F205}"/>
                </a:ext>
              </a:extLst>
            </p:cNvPr>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 name="Google Shape;41815;p18">
              <a:extLst>
                <a:ext uri="{FF2B5EF4-FFF2-40B4-BE49-F238E27FC236}">
                  <a16:creationId xmlns:a16="http://schemas.microsoft.com/office/drawing/2014/main" id="{61AEBD0B-7405-46BA-8C49-4837246DEEA3}"/>
                </a:ext>
              </a:extLst>
            </p:cNvPr>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 name="Google Shape;41816;p18">
              <a:extLst>
                <a:ext uri="{FF2B5EF4-FFF2-40B4-BE49-F238E27FC236}">
                  <a16:creationId xmlns:a16="http://schemas.microsoft.com/office/drawing/2014/main" id="{B5650C97-A6E4-4DBD-AB3B-77B489D48D75}"/>
                </a:ext>
              </a:extLst>
            </p:cNvPr>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 name="Google Shape;41817;p18">
              <a:extLst>
                <a:ext uri="{FF2B5EF4-FFF2-40B4-BE49-F238E27FC236}">
                  <a16:creationId xmlns:a16="http://schemas.microsoft.com/office/drawing/2014/main" id="{1EAE5784-3BCE-43E4-9CD2-E0C04209930E}"/>
                </a:ext>
              </a:extLst>
            </p:cNvPr>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 name="Google Shape;41818;p18">
              <a:extLst>
                <a:ext uri="{FF2B5EF4-FFF2-40B4-BE49-F238E27FC236}">
                  <a16:creationId xmlns:a16="http://schemas.microsoft.com/office/drawing/2014/main" id="{61FB4166-D661-46F1-9DDC-B73B06AC6F94}"/>
                </a:ext>
              </a:extLst>
            </p:cNvPr>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 name="Google Shape;41819;p18">
              <a:extLst>
                <a:ext uri="{FF2B5EF4-FFF2-40B4-BE49-F238E27FC236}">
                  <a16:creationId xmlns:a16="http://schemas.microsoft.com/office/drawing/2014/main" id="{91F90028-4851-416D-AE89-FFCFB299E877}"/>
                </a:ext>
              </a:extLst>
            </p:cNvPr>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 name="Google Shape;41820;p18">
              <a:extLst>
                <a:ext uri="{FF2B5EF4-FFF2-40B4-BE49-F238E27FC236}">
                  <a16:creationId xmlns:a16="http://schemas.microsoft.com/office/drawing/2014/main" id="{0CE70793-2118-48AE-BE77-5E3CCC57924B}"/>
                </a:ext>
              </a:extLst>
            </p:cNvPr>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 name="Google Shape;41821;p18">
              <a:extLst>
                <a:ext uri="{FF2B5EF4-FFF2-40B4-BE49-F238E27FC236}">
                  <a16:creationId xmlns:a16="http://schemas.microsoft.com/office/drawing/2014/main" id="{3F01A9AA-7890-469D-BB69-D10183FBC6A5}"/>
                </a:ext>
              </a:extLst>
            </p:cNvPr>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 name="Google Shape;41822;p18">
              <a:extLst>
                <a:ext uri="{FF2B5EF4-FFF2-40B4-BE49-F238E27FC236}">
                  <a16:creationId xmlns:a16="http://schemas.microsoft.com/office/drawing/2014/main" id="{F6B43AB7-144F-4EDB-9598-B8D5EA4BD5AF}"/>
                </a:ext>
              </a:extLst>
            </p:cNvPr>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 name="Google Shape;41823;p18">
              <a:extLst>
                <a:ext uri="{FF2B5EF4-FFF2-40B4-BE49-F238E27FC236}">
                  <a16:creationId xmlns:a16="http://schemas.microsoft.com/office/drawing/2014/main" id="{C67B2F31-5896-4328-8B42-F5BE215A0BF7}"/>
                </a:ext>
              </a:extLst>
            </p:cNvPr>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 name="Google Shape;41824;p18">
              <a:extLst>
                <a:ext uri="{FF2B5EF4-FFF2-40B4-BE49-F238E27FC236}">
                  <a16:creationId xmlns:a16="http://schemas.microsoft.com/office/drawing/2014/main" id="{D8F9EE05-44B7-4144-874D-99421B51252C}"/>
                </a:ext>
              </a:extLst>
            </p:cNvPr>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 name="Google Shape;41825;p18">
              <a:extLst>
                <a:ext uri="{FF2B5EF4-FFF2-40B4-BE49-F238E27FC236}">
                  <a16:creationId xmlns:a16="http://schemas.microsoft.com/office/drawing/2014/main" id="{8AFFFBF4-F35F-49C0-93D0-A74ED72DF52B}"/>
                </a:ext>
              </a:extLst>
            </p:cNvPr>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 name="Google Shape;41826;p18">
              <a:extLst>
                <a:ext uri="{FF2B5EF4-FFF2-40B4-BE49-F238E27FC236}">
                  <a16:creationId xmlns:a16="http://schemas.microsoft.com/office/drawing/2014/main" id="{87258110-7BAB-43BE-99C3-8BA76BD4E16C}"/>
                </a:ext>
              </a:extLst>
            </p:cNvPr>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 name="Google Shape;41827;p18">
              <a:extLst>
                <a:ext uri="{FF2B5EF4-FFF2-40B4-BE49-F238E27FC236}">
                  <a16:creationId xmlns:a16="http://schemas.microsoft.com/office/drawing/2014/main" id="{376A25F2-941E-436C-A0BA-13DFA4D02FE8}"/>
                </a:ext>
              </a:extLst>
            </p:cNvPr>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 name="Google Shape;41828;p18">
              <a:extLst>
                <a:ext uri="{FF2B5EF4-FFF2-40B4-BE49-F238E27FC236}">
                  <a16:creationId xmlns:a16="http://schemas.microsoft.com/office/drawing/2014/main" id="{4C446D21-9C5A-4204-9230-D3E77C1ED5A5}"/>
                </a:ext>
              </a:extLst>
            </p:cNvPr>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 name="Google Shape;41829;p18">
              <a:extLst>
                <a:ext uri="{FF2B5EF4-FFF2-40B4-BE49-F238E27FC236}">
                  <a16:creationId xmlns:a16="http://schemas.microsoft.com/office/drawing/2014/main" id="{CFDF11FC-A989-4D45-BF08-6D52755BBA9C}"/>
                </a:ext>
              </a:extLst>
            </p:cNvPr>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 name="Google Shape;41830;p18">
              <a:extLst>
                <a:ext uri="{FF2B5EF4-FFF2-40B4-BE49-F238E27FC236}">
                  <a16:creationId xmlns:a16="http://schemas.microsoft.com/office/drawing/2014/main" id="{AE3D8C67-A2A3-4C03-B0B7-1897C50499C1}"/>
                </a:ext>
              </a:extLst>
            </p:cNvPr>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 name="Google Shape;41831;p18">
              <a:extLst>
                <a:ext uri="{FF2B5EF4-FFF2-40B4-BE49-F238E27FC236}">
                  <a16:creationId xmlns:a16="http://schemas.microsoft.com/office/drawing/2014/main" id="{E363110D-68EC-4A52-918F-F3A78E202EF4}"/>
                </a:ext>
              </a:extLst>
            </p:cNvPr>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 name="Google Shape;41832;p18">
              <a:extLst>
                <a:ext uri="{FF2B5EF4-FFF2-40B4-BE49-F238E27FC236}">
                  <a16:creationId xmlns:a16="http://schemas.microsoft.com/office/drawing/2014/main" id="{63397D3F-E030-4E8D-BFDE-CFA4F45D0BF0}"/>
                </a:ext>
              </a:extLst>
            </p:cNvPr>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 name="Google Shape;41833;p18">
              <a:extLst>
                <a:ext uri="{FF2B5EF4-FFF2-40B4-BE49-F238E27FC236}">
                  <a16:creationId xmlns:a16="http://schemas.microsoft.com/office/drawing/2014/main" id="{8CD9F11D-063B-46DC-93D0-EC35F6E6AA2B}"/>
                </a:ext>
              </a:extLst>
            </p:cNvPr>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 name="Google Shape;41834;p18">
              <a:extLst>
                <a:ext uri="{FF2B5EF4-FFF2-40B4-BE49-F238E27FC236}">
                  <a16:creationId xmlns:a16="http://schemas.microsoft.com/office/drawing/2014/main" id="{AF34306E-FFD8-4A29-82B2-C31A0FBDAB15}"/>
                </a:ext>
              </a:extLst>
            </p:cNvPr>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 name="Google Shape;41835;p18">
              <a:extLst>
                <a:ext uri="{FF2B5EF4-FFF2-40B4-BE49-F238E27FC236}">
                  <a16:creationId xmlns:a16="http://schemas.microsoft.com/office/drawing/2014/main" id="{DDFE0962-6F3D-4047-9DD5-820C6212CE30}"/>
                </a:ext>
              </a:extLst>
            </p:cNvPr>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 name="Google Shape;41836;p18">
              <a:extLst>
                <a:ext uri="{FF2B5EF4-FFF2-40B4-BE49-F238E27FC236}">
                  <a16:creationId xmlns:a16="http://schemas.microsoft.com/office/drawing/2014/main" id="{EDAEF093-58B9-485A-9796-0FA94B58728F}"/>
                </a:ext>
              </a:extLst>
            </p:cNvPr>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 name="Google Shape;41837;p18">
              <a:extLst>
                <a:ext uri="{FF2B5EF4-FFF2-40B4-BE49-F238E27FC236}">
                  <a16:creationId xmlns:a16="http://schemas.microsoft.com/office/drawing/2014/main" id="{2D69AA21-F870-4434-BC67-AF3FA6E6D575}"/>
                </a:ext>
              </a:extLst>
            </p:cNvPr>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 name="Google Shape;41838;p18">
              <a:extLst>
                <a:ext uri="{FF2B5EF4-FFF2-40B4-BE49-F238E27FC236}">
                  <a16:creationId xmlns:a16="http://schemas.microsoft.com/office/drawing/2014/main" id="{945F7BC2-1703-41CB-82B0-66F2D579FB6C}"/>
                </a:ext>
              </a:extLst>
            </p:cNvPr>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 name="Google Shape;41839;p18">
              <a:extLst>
                <a:ext uri="{FF2B5EF4-FFF2-40B4-BE49-F238E27FC236}">
                  <a16:creationId xmlns:a16="http://schemas.microsoft.com/office/drawing/2014/main" id="{B3DF2CA0-ED25-4532-B7A7-BE673FD848B8}"/>
                </a:ext>
              </a:extLst>
            </p:cNvPr>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 name="Google Shape;41840;p18">
              <a:extLst>
                <a:ext uri="{FF2B5EF4-FFF2-40B4-BE49-F238E27FC236}">
                  <a16:creationId xmlns:a16="http://schemas.microsoft.com/office/drawing/2014/main" id="{FC368C5E-19DC-40B1-AB89-F54330C94124}"/>
                </a:ext>
              </a:extLst>
            </p:cNvPr>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 name="Google Shape;41841;p18">
              <a:extLst>
                <a:ext uri="{FF2B5EF4-FFF2-40B4-BE49-F238E27FC236}">
                  <a16:creationId xmlns:a16="http://schemas.microsoft.com/office/drawing/2014/main" id="{EDB5E93F-FA20-4E30-A4D0-586F084CC9A4}"/>
                </a:ext>
              </a:extLst>
            </p:cNvPr>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 name="Google Shape;41842;p18">
              <a:extLst>
                <a:ext uri="{FF2B5EF4-FFF2-40B4-BE49-F238E27FC236}">
                  <a16:creationId xmlns:a16="http://schemas.microsoft.com/office/drawing/2014/main" id="{69147AE7-C5DF-4CFB-B424-1914755BEC19}"/>
                </a:ext>
              </a:extLst>
            </p:cNvPr>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 name="Google Shape;41843;p18">
              <a:extLst>
                <a:ext uri="{FF2B5EF4-FFF2-40B4-BE49-F238E27FC236}">
                  <a16:creationId xmlns:a16="http://schemas.microsoft.com/office/drawing/2014/main" id="{56E5A649-1A2F-4D29-A1B4-EF3D989DE99F}"/>
                </a:ext>
              </a:extLst>
            </p:cNvPr>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 name="Google Shape;41844;p18">
              <a:extLst>
                <a:ext uri="{FF2B5EF4-FFF2-40B4-BE49-F238E27FC236}">
                  <a16:creationId xmlns:a16="http://schemas.microsoft.com/office/drawing/2014/main" id="{A334F0A7-15C8-4F84-910C-89128781A805}"/>
                </a:ext>
              </a:extLst>
            </p:cNvPr>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 name="Google Shape;41845;p18">
              <a:extLst>
                <a:ext uri="{FF2B5EF4-FFF2-40B4-BE49-F238E27FC236}">
                  <a16:creationId xmlns:a16="http://schemas.microsoft.com/office/drawing/2014/main" id="{59D1328A-E8CE-4F59-992A-A78CEDA2B7E3}"/>
                </a:ext>
              </a:extLst>
            </p:cNvPr>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 name="Google Shape;41846;p18">
              <a:extLst>
                <a:ext uri="{FF2B5EF4-FFF2-40B4-BE49-F238E27FC236}">
                  <a16:creationId xmlns:a16="http://schemas.microsoft.com/office/drawing/2014/main" id="{41BDC0A7-B397-492D-BA0D-E24DE00133F9}"/>
                </a:ext>
              </a:extLst>
            </p:cNvPr>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 name="Google Shape;41847;p18">
              <a:extLst>
                <a:ext uri="{FF2B5EF4-FFF2-40B4-BE49-F238E27FC236}">
                  <a16:creationId xmlns:a16="http://schemas.microsoft.com/office/drawing/2014/main" id="{E9ABE527-026B-492F-BE09-C2B80FF23403}"/>
                </a:ext>
              </a:extLst>
            </p:cNvPr>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 name="Google Shape;41848;p18">
              <a:extLst>
                <a:ext uri="{FF2B5EF4-FFF2-40B4-BE49-F238E27FC236}">
                  <a16:creationId xmlns:a16="http://schemas.microsoft.com/office/drawing/2014/main" id="{445FEBC2-FAEB-4847-9513-6374377CAE03}"/>
                </a:ext>
              </a:extLst>
            </p:cNvPr>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 name="Google Shape;41849;p18">
              <a:extLst>
                <a:ext uri="{FF2B5EF4-FFF2-40B4-BE49-F238E27FC236}">
                  <a16:creationId xmlns:a16="http://schemas.microsoft.com/office/drawing/2014/main" id="{6200C127-CD39-4299-A47E-67BB12A7DD98}"/>
                </a:ext>
              </a:extLst>
            </p:cNvPr>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 name="Google Shape;41850;p18">
              <a:extLst>
                <a:ext uri="{FF2B5EF4-FFF2-40B4-BE49-F238E27FC236}">
                  <a16:creationId xmlns:a16="http://schemas.microsoft.com/office/drawing/2014/main" id="{C6DFEB62-B109-42F2-BB55-CDBC23A0A72B}"/>
                </a:ext>
              </a:extLst>
            </p:cNvPr>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 name="Google Shape;41851;p18">
              <a:extLst>
                <a:ext uri="{FF2B5EF4-FFF2-40B4-BE49-F238E27FC236}">
                  <a16:creationId xmlns:a16="http://schemas.microsoft.com/office/drawing/2014/main" id="{29C83211-520D-4180-8388-1DE754DFAADC}"/>
                </a:ext>
              </a:extLst>
            </p:cNvPr>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 name="Google Shape;41852;p18">
              <a:extLst>
                <a:ext uri="{FF2B5EF4-FFF2-40B4-BE49-F238E27FC236}">
                  <a16:creationId xmlns:a16="http://schemas.microsoft.com/office/drawing/2014/main" id="{7A3943AB-28BB-416D-95D2-975E699E5293}"/>
                </a:ext>
              </a:extLst>
            </p:cNvPr>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 name="Google Shape;41853;p18">
              <a:extLst>
                <a:ext uri="{FF2B5EF4-FFF2-40B4-BE49-F238E27FC236}">
                  <a16:creationId xmlns:a16="http://schemas.microsoft.com/office/drawing/2014/main" id="{945C813E-D9CF-4A4B-AD95-F10D894943B3}"/>
                </a:ext>
              </a:extLst>
            </p:cNvPr>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 name="Google Shape;41854;p18">
              <a:extLst>
                <a:ext uri="{FF2B5EF4-FFF2-40B4-BE49-F238E27FC236}">
                  <a16:creationId xmlns:a16="http://schemas.microsoft.com/office/drawing/2014/main" id="{7A17C73E-140B-4849-8BDB-A7608EDAA5FA}"/>
                </a:ext>
              </a:extLst>
            </p:cNvPr>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 name="Google Shape;41855;p18">
              <a:extLst>
                <a:ext uri="{FF2B5EF4-FFF2-40B4-BE49-F238E27FC236}">
                  <a16:creationId xmlns:a16="http://schemas.microsoft.com/office/drawing/2014/main" id="{45CF192A-F421-473C-BCA9-2B797B807561}"/>
                </a:ext>
              </a:extLst>
            </p:cNvPr>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 name="Google Shape;41856;p18">
              <a:extLst>
                <a:ext uri="{FF2B5EF4-FFF2-40B4-BE49-F238E27FC236}">
                  <a16:creationId xmlns:a16="http://schemas.microsoft.com/office/drawing/2014/main" id="{CFF9659F-7305-4DC6-967C-B5371473113F}"/>
                </a:ext>
              </a:extLst>
            </p:cNvPr>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 name="Google Shape;41857;p18">
              <a:extLst>
                <a:ext uri="{FF2B5EF4-FFF2-40B4-BE49-F238E27FC236}">
                  <a16:creationId xmlns:a16="http://schemas.microsoft.com/office/drawing/2014/main" id="{95F55760-4C16-4476-88FE-E3B1A0339259}"/>
                </a:ext>
              </a:extLst>
            </p:cNvPr>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 name="Google Shape;41858;p18">
              <a:extLst>
                <a:ext uri="{FF2B5EF4-FFF2-40B4-BE49-F238E27FC236}">
                  <a16:creationId xmlns:a16="http://schemas.microsoft.com/office/drawing/2014/main" id="{E40D00B1-35EE-40B3-B3F5-C280F181697C}"/>
                </a:ext>
              </a:extLst>
            </p:cNvPr>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 name="Google Shape;41859;p18">
              <a:extLst>
                <a:ext uri="{FF2B5EF4-FFF2-40B4-BE49-F238E27FC236}">
                  <a16:creationId xmlns:a16="http://schemas.microsoft.com/office/drawing/2014/main" id="{C3E999DC-07AD-4BBD-B30C-FEAF1BEB6F95}"/>
                </a:ext>
              </a:extLst>
            </p:cNvPr>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 name="Google Shape;41860;p18">
              <a:extLst>
                <a:ext uri="{FF2B5EF4-FFF2-40B4-BE49-F238E27FC236}">
                  <a16:creationId xmlns:a16="http://schemas.microsoft.com/office/drawing/2014/main" id="{4F5F099D-0ADE-4A93-81E3-8576C1E99E4A}"/>
                </a:ext>
              </a:extLst>
            </p:cNvPr>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 name="Google Shape;41861;p18">
              <a:extLst>
                <a:ext uri="{FF2B5EF4-FFF2-40B4-BE49-F238E27FC236}">
                  <a16:creationId xmlns:a16="http://schemas.microsoft.com/office/drawing/2014/main" id="{2D17E7A4-B58F-43BC-96B8-BF708F31DC85}"/>
                </a:ext>
              </a:extLst>
            </p:cNvPr>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 name="Google Shape;41862;p18">
              <a:extLst>
                <a:ext uri="{FF2B5EF4-FFF2-40B4-BE49-F238E27FC236}">
                  <a16:creationId xmlns:a16="http://schemas.microsoft.com/office/drawing/2014/main" id="{915579D4-F4F7-446E-A7DF-F7766E1E3980}"/>
                </a:ext>
              </a:extLst>
            </p:cNvPr>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 name="Google Shape;41863;p18">
              <a:extLst>
                <a:ext uri="{FF2B5EF4-FFF2-40B4-BE49-F238E27FC236}">
                  <a16:creationId xmlns:a16="http://schemas.microsoft.com/office/drawing/2014/main" id="{FA25BDE2-B439-465B-A2E8-8C1A62ADC656}"/>
                </a:ext>
              </a:extLst>
            </p:cNvPr>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 name="Google Shape;41864;p18">
              <a:extLst>
                <a:ext uri="{FF2B5EF4-FFF2-40B4-BE49-F238E27FC236}">
                  <a16:creationId xmlns:a16="http://schemas.microsoft.com/office/drawing/2014/main" id="{0983E857-0275-4C44-B120-A1D7E8AD4F8A}"/>
                </a:ext>
              </a:extLst>
            </p:cNvPr>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 name="Google Shape;41865;p18">
              <a:extLst>
                <a:ext uri="{FF2B5EF4-FFF2-40B4-BE49-F238E27FC236}">
                  <a16:creationId xmlns:a16="http://schemas.microsoft.com/office/drawing/2014/main" id="{05E5CCA9-97B7-47A3-86A8-1D86534FA1AC}"/>
                </a:ext>
              </a:extLst>
            </p:cNvPr>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 name="Google Shape;41866;p18">
              <a:extLst>
                <a:ext uri="{FF2B5EF4-FFF2-40B4-BE49-F238E27FC236}">
                  <a16:creationId xmlns:a16="http://schemas.microsoft.com/office/drawing/2014/main" id="{20348CD9-24A9-4F6F-9986-64626CCF6ECD}"/>
                </a:ext>
              </a:extLst>
            </p:cNvPr>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 name="Google Shape;41867;p18">
              <a:extLst>
                <a:ext uri="{FF2B5EF4-FFF2-40B4-BE49-F238E27FC236}">
                  <a16:creationId xmlns:a16="http://schemas.microsoft.com/office/drawing/2014/main" id="{F786E02F-215F-4FF1-9242-2848788BE17D}"/>
                </a:ext>
              </a:extLst>
            </p:cNvPr>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 name="Google Shape;41868;p18">
              <a:extLst>
                <a:ext uri="{FF2B5EF4-FFF2-40B4-BE49-F238E27FC236}">
                  <a16:creationId xmlns:a16="http://schemas.microsoft.com/office/drawing/2014/main" id="{27C3A0E4-358E-4C0B-86E4-DD7A29128EF1}"/>
                </a:ext>
              </a:extLst>
            </p:cNvPr>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 name="Google Shape;41869;p18">
              <a:extLst>
                <a:ext uri="{FF2B5EF4-FFF2-40B4-BE49-F238E27FC236}">
                  <a16:creationId xmlns:a16="http://schemas.microsoft.com/office/drawing/2014/main" id="{D1C9A020-B7D2-4B21-92AF-E5977D3CC925}"/>
                </a:ext>
              </a:extLst>
            </p:cNvPr>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 name="Google Shape;41870;p18">
              <a:extLst>
                <a:ext uri="{FF2B5EF4-FFF2-40B4-BE49-F238E27FC236}">
                  <a16:creationId xmlns:a16="http://schemas.microsoft.com/office/drawing/2014/main" id="{2B0AA7F7-7195-4B78-9D0D-451D2F58118F}"/>
                </a:ext>
              </a:extLst>
            </p:cNvPr>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 name="Google Shape;41871;p18">
              <a:extLst>
                <a:ext uri="{FF2B5EF4-FFF2-40B4-BE49-F238E27FC236}">
                  <a16:creationId xmlns:a16="http://schemas.microsoft.com/office/drawing/2014/main" id="{AF6DD203-6A48-49BF-8C00-4F81BC37371F}"/>
                </a:ext>
              </a:extLst>
            </p:cNvPr>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 name="Google Shape;41872;p18">
              <a:extLst>
                <a:ext uri="{FF2B5EF4-FFF2-40B4-BE49-F238E27FC236}">
                  <a16:creationId xmlns:a16="http://schemas.microsoft.com/office/drawing/2014/main" id="{F4193EB6-01A8-41DA-A665-44F1EB487E03}"/>
                </a:ext>
              </a:extLst>
            </p:cNvPr>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 name="Google Shape;41873;p18">
              <a:extLst>
                <a:ext uri="{FF2B5EF4-FFF2-40B4-BE49-F238E27FC236}">
                  <a16:creationId xmlns:a16="http://schemas.microsoft.com/office/drawing/2014/main" id="{0DDC10D0-A1FE-4689-BC6E-7408A0F8E918}"/>
                </a:ext>
              </a:extLst>
            </p:cNvPr>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 name="Google Shape;41874;p18">
              <a:extLst>
                <a:ext uri="{FF2B5EF4-FFF2-40B4-BE49-F238E27FC236}">
                  <a16:creationId xmlns:a16="http://schemas.microsoft.com/office/drawing/2014/main" id="{D8DC843A-F7AF-4C05-8876-F9C6EFABC847}"/>
                </a:ext>
              </a:extLst>
            </p:cNvPr>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 name="Google Shape;41875;p18">
              <a:extLst>
                <a:ext uri="{FF2B5EF4-FFF2-40B4-BE49-F238E27FC236}">
                  <a16:creationId xmlns:a16="http://schemas.microsoft.com/office/drawing/2014/main" id="{AAB83144-551D-435B-9F07-91BBA6AA3F0C}"/>
                </a:ext>
              </a:extLst>
            </p:cNvPr>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 name="Google Shape;41876;p18">
              <a:extLst>
                <a:ext uri="{FF2B5EF4-FFF2-40B4-BE49-F238E27FC236}">
                  <a16:creationId xmlns:a16="http://schemas.microsoft.com/office/drawing/2014/main" id="{F44BB464-0017-40A2-A568-C1F2DAC97130}"/>
                </a:ext>
              </a:extLst>
            </p:cNvPr>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 name="Google Shape;41877;p18">
              <a:extLst>
                <a:ext uri="{FF2B5EF4-FFF2-40B4-BE49-F238E27FC236}">
                  <a16:creationId xmlns:a16="http://schemas.microsoft.com/office/drawing/2014/main" id="{4F04A989-2FAF-443D-9F8A-530FC6B89065}"/>
                </a:ext>
              </a:extLst>
            </p:cNvPr>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 name="Google Shape;41878;p18">
              <a:extLst>
                <a:ext uri="{FF2B5EF4-FFF2-40B4-BE49-F238E27FC236}">
                  <a16:creationId xmlns:a16="http://schemas.microsoft.com/office/drawing/2014/main" id="{23FE1DB7-FC4C-4403-AF20-35350A782B01}"/>
                </a:ext>
              </a:extLst>
            </p:cNvPr>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 name="Google Shape;41879;p18">
              <a:extLst>
                <a:ext uri="{FF2B5EF4-FFF2-40B4-BE49-F238E27FC236}">
                  <a16:creationId xmlns:a16="http://schemas.microsoft.com/office/drawing/2014/main" id="{10A469E0-B25A-4C92-B27E-D7DD90F90746}"/>
                </a:ext>
              </a:extLst>
            </p:cNvPr>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 name="Google Shape;41880;p18">
              <a:extLst>
                <a:ext uri="{FF2B5EF4-FFF2-40B4-BE49-F238E27FC236}">
                  <a16:creationId xmlns:a16="http://schemas.microsoft.com/office/drawing/2014/main" id="{B186BDE4-84DE-4A69-A3D1-C1AD1CADE4AC}"/>
                </a:ext>
              </a:extLst>
            </p:cNvPr>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 name="Google Shape;41881;p18">
              <a:extLst>
                <a:ext uri="{FF2B5EF4-FFF2-40B4-BE49-F238E27FC236}">
                  <a16:creationId xmlns:a16="http://schemas.microsoft.com/office/drawing/2014/main" id="{B55F7C1A-0DDD-4865-AE1A-A611C2249665}"/>
                </a:ext>
              </a:extLst>
            </p:cNvPr>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 name="Google Shape;41882;p18">
              <a:extLst>
                <a:ext uri="{FF2B5EF4-FFF2-40B4-BE49-F238E27FC236}">
                  <a16:creationId xmlns:a16="http://schemas.microsoft.com/office/drawing/2014/main" id="{4FE50A30-A4F9-4C3E-99D3-C773A02217A4}"/>
                </a:ext>
              </a:extLst>
            </p:cNvPr>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 name="Google Shape;41883;p18">
              <a:extLst>
                <a:ext uri="{FF2B5EF4-FFF2-40B4-BE49-F238E27FC236}">
                  <a16:creationId xmlns:a16="http://schemas.microsoft.com/office/drawing/2014/main" id="{7281007A-3E90-4BDD-B8E8-DEDB959DF852}"/>
                </a:ext>
              </a:extLst>
            </p:cNvPr>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 name="Google Shape;41884;p18">
              <a:extLst>
                <a:ext uri="{FF2B5EF4-FFF2-40B4-BE49-F238E27FC236}">
                  <a16:creationId xmlns:a16="http://schemas.microsoft.com/office/drawing/2014/main" id="{B4255CB4-8422-4026-91DB-5D81FC16A3FE}"/>
                </a:ext>
              </a:extLst>
            </p:cNvPr>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 name="Google Shape;41885;p18">
              <a:extLst>
                <a:ext uri="{FF2B5EF4-FFF2-40B4-BE49-F238E27FC236}">
                  <a16:creationId xmlns:a16="http://schemas.microsoft.com/office/drawing/2014/main" id="{074330F4-0CE0-45E7-A6FD-5FD3657BC784}"/>
                </a:ext>
              </a:extLst>
            </p:cNvPr>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 name="Google Shape;41886;p18">
              <a:extLst>
                <a:ext uri="{FF2B5EF4-FFF2-40B4-BE49-F238E27FC236}">
                  <a16:creationId xmlns:a16="http://schemas.microsoft.com/office/drawing/2014/main" id="{7970D0BE-B140-4BAE-8851-D8C5C6834018}"/>
                </a:ext>
              </a:extLst>
            </p:cNvPr>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 name="Google Shape;41887;p18">
              <a:extLst>
                <a:ext uri="{FF2B5EF4-FFF2-40B4-BE49-F238E27FC236}">
                  <a16:creationId xmlns:a16="http://schemas.microsoft.com/office/drawing/2014/main" id="{C252EA68-FD70-40DB-A998-69E7D7C0074D}"/>
                </a:ext>
              </a:extLst>
            </p:cNvPr>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 name="Google Shape;41888;p18">
              <a:extLst>
                <a:ext uri="{FF2B5EF4-FFF2-40B4-BE49-F238E27FC236}">
                  <a16:creationId xmlns:a16="http://schemas.microsoft.com/office/drawing/2014/main" id="{CB54362E-C35D-48CB-9EA9-3092ECBE674E}"/>
                </a:ext>
              </a:extLst>
            </p:cNvPr>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 name="Google Shape;41889;p18">
              <a:extLst>
                <a:ext uri="{FF2B5EF4-FFF2-40B4-BE49-F238E27FC236}">
                  <a16:creationId xmlns:a16="http://schemas.microsoft.com/office/drawing/2014/main" id="{A08A17FF-A46D-456F-AE36-D7EDA75C3C05}"/>
                </a:ext>
              </a:extLst>
            </p:cNvPr>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 name="Google Shape;41890;p18">
              <a:extLst>
                <a:ext uri="{FF2B5EF4-FFF2-40B4-BE49-F238E27FC236}">
                  <a16:creationId xmlns:a16="http://schemas.microsoft.com/office/drawing/2014/main" id="{DF29A95B-2AB1-438C-BEC3-2BE2DE16ACD9}"/>
                </a:ext>
              </a:extLst>
            </p:cNvPr>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 name="Google Shape;41891;p18">
              <a:extLst>
                <a:ext uri="{FF2B5EF4-FFF2-40B4-BE49-F238E27FC236}">
                  <a16:creationId xmlns:a16="http://schemas.microsoft.com/office/drawing/2014/main" id="{691B71E2-2C16-4FF2-9593-796E337F6334}"/>
                </a:ext>
              </a:extLst>
            </p:cNvPr>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 name="Google Shape;41892;p18">
              <a:extLst>
                <a:ext uri="{FF2B5EF4-FFF2-40B4-BE49-F238E27FC236}">
                  <a16:creationId xmlns:a16="http://schemas.microsoft.com/office/drawing/2014/main" id="{83F93081-F9F2-4085-9BD2-99F52427F97F}"/>
                </a:ext>
              </a:extLst>
            </p:cNvPr>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 name="Google Shape;41893;p18">
              <a:extLst>
                <a:ext uri="{FF2B5EF4-FFF2-40B4-BE49-F238E27FC236}">
                  <a16:creationId xmlns:a16="http://schemas.microsoft.com/office/drawing/2014/main" id="{970F170B-4E0B-4306-98E1-78FF1248FF35}"/>
                </a:ext>
              </a:extLst>
            </p:cNvPr>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 name="Google Shape;41894;p18">
              <a:extLst>
                <a:ext uri="{FF2B5EF4-FFF2-40B4-BE49-F238E27FC236}">
                  <a16:creationId xmlns:a16="http://schemas.microsoft.com/office/drawing/2014/main" id="{45811C09-6732-406F-9AB9-54C81C9DDC03}"/>
                </a:ext>
              </a:extLst>
            </p:cNvPr>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 name="Google Shape;41895;p18">
              <a:extLst>
                <a:ext uri="{FF2B5EF4-FFF2-40B4-BE49-F238E27FC236}">
                  <a16:creationId xmlns:a16="http://schemas.microsoft.com/office/drawing/2014/main" id="{25884303-A59B-4C9E-84B2-07A98A0A212E}"/>
                </a:ext>
              </a:extLst>
            </p:cNvPr>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 name="Google Shape;41896;p18">
              <a:extLst>
                <a:ext uri="{FF2B5EF4-FFF2-40B4-BE49-F238E27FC236}">
                  <a16:creationId xmlns:a16="http://schemas.microsoft.com/office/drawing/2014/main" id="{678B2958-5EE0-42C6-9901-1F658C8EF79C}"/>
                </a:ext>
              </a:extLst>
            </p:cNvPr>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 name="Google Shape;41897;p18">
              <a:extLst>
                <a:ext uri="{FF2B5EF4-FFF2-40B4-BE49-F238E27FC236}">
                  <a16:creationId xmlns:a16="http://schemas.microsoft.com/office/drawing/2014/main" id="{1818E987-9839-42F9-AD79-0F0D4FFE8BB6}"/>
                </a:ext>
              </a:extLst>
            </p:cNvPr>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 name="Google Shape;41898;p18">
              <a:extLst>
                <a:ext uri="{FF2B5EF4-FFF2-40B4-BE49-F238E27FC236}">
                  <a16:creationId xmlns:a16="http://schemas.microsoft.com/office/drawing/2014/main" id="{D07EAF70-70B4-4035-A2E5-B8B996355642}"/>
                </a:ext>
              </a:extLst>
            </p:cNvPr>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 name="Google Shape;41899;p18">
              <a:extLst>
                <a:ext uri="{FF2B5EF4-FFF2-40B4-BE49-F238E27FC236}">
                  <a16:creationId xmlns:a16="http://schemas.microsoft.com/office/drawing/2014/main" id="{87760D8E-02A5-4FD4-912E-8C935FC41850}"/>
                </a:ext>
              </a:extLst>
            </p:cNvPr>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 name="Google Shape;41900;p18">
              <a:extLst>
                <a:ext uri="{FF2B5EF4-FFF2-40B4-BE49-F238E27FC236}">
                  <a16:creationId xmlns:a16="http://schemas.microsoft.com/office/drawing/2014/main" id="{C75A516D-B6DA-47D5-9113-F75987BE075C}"/>
                </a:ext>
              </a:extLst>
            </p:cNvPr>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 name="Google Shape;41901;p18">
              <a:extLst>
                <a:ext uri="{FF2B5EF4-FFF2-40B4-BE49-F238E27FC236}">
                  <a16:creationId xmlns:a16="http://schemas.microsoft.com/office/drawing/2014/main" id="{B5E3562A-B3FB-44A6-85B7-3526222B8A10}"/>
                </a:ext>
              </a:extLst>
            </p:cNvPr>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 name="Google Shape;41902;p18">
              <a:extLst>
                <a:ext uri="{FF2B5EF4-FFF2-40B4-BE49-F238E27FC236}">
                  <a16:creationId xmlns:a16="http://schemas.microsoft.com/office/drawing/2014/main" id="{D91EEE75-5F4C-4F01-85DF-58462CC02CC1}"/>
                </a:ext>
              </a:extLst>
            </p:cNvPr>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 name="Google Shape;41903;p18">
              <a:extLst>
                <a:ext uri="{FF2B5EF4-FFF2-40B4-BE49-F238E27FC236}">
                  <a16:creationId xmlns:a16="http://schemas.microsoft.com/office/drawing/2014/main" id="{B452C0D8-629D-46AA-AE87-E9EA895E474A}"/>
                </a:ext>
              </a:extLst>
            </p:cNvPr>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 name="Google Shape;41904;p18">
              <a:extLst>
                <a:ext uri="{FF2B5EF4-FFF2-40B4-BE49-F238E27FC236}">
                  <a16:creationId xmlns:a16="http://schemas.microsoft.com/office/drawing/2014/main" id="{8142BBE8-9527-4E8D-9ABE-3735BB2B5C67}"/>
                </a:ext>
              </a:extLst>
            </p:cNvPr>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 name="Google Shape;41905;p18">
              <a:extLst>
                <a:ext uri="{FF2B5EF4-FFF2-40B4-BE49-F238E27FC236}">
                  <a16:creationId xmlns:a16="http://schemas.microsoft.com/office/drawing/2014/main" id="{9D416DEC-FC9B-46AA-BD7A-68D20AF91ADF}"/>
                </a:ext>
              </a:extLst>
            </p:cNvPr>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 name="Google Shape;41906;p18">
              <a:extLst>
                <a:ext uri="{FF2B5EF4-FFF2-40B4-BE49-F238E27FC236}">
                  <a16:creationId xmlns:a16="http://schemas.microsoft.com/office/drawing/2014/main" id="{50845929-08C7-4713-B5B5-88D72D01719F}"/>
                </a:ext>
              </a:extLst>
            </p:cNvPr>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 name="Google Shape;41907;p18">
              <a:extLst>
                <a:ext uri="{FF2B5EF4-FFF2-40B4-BE49-F238E27FC236}">
                  <a16:creationId xmlns:a16="http://schemas.microsoft.com/office/drawing/2014/main" id="{CC3A9A7B-B33B-427C-84E1-4B12ECE79D12}"/>
                </a:ext>
              </a:extLst>
            </p:cNvPr>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 name="Google Shape;41908;p18">
              <a:extLst>
                <a:ext uri="{FF2B5EF4-FFF2-40B4-BE49-F238E27FC236}">
                  <a16:creationId xmlns:a16="http://schemas.microsoft.com/office/drawing/2014/main" id="{EC0701C5-58FA-4121-91FD-B16DB529C32A}"/>
                </a:ext>
              </a:extLst>
            </p:cNvPr>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 name="Google Shape;41909;p18">
              <a:extLst>
                <a:ext uri="{FF2B5EF4-FFF2-40B4-BE49-F238E27FC236}">
                  <a16:creationId xmlns:a16="http://schemas.microsoft.com/office/drawing/2014/main" id="{EFB156D3-8C45-4DD1-91EA-4D5171596CB2}"/>
                </a:ext>
              </a:extLst>
            </p:cNvPr>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 name="Google Shape;41910;p18">
              <a:extLst>
                <a:ext uri="{FF2B5EF4-FFF2-40B4-BE49-F238E27FC236}">
                  <a16:creationId xmlns:a16="http://schemas.microsoft.com/office/drawing/2014/main" id="{990DC512-430C-4959-8315-47858F081304}"/>
                </a:ext>
              </a:extLst>
            </p:cNvPr>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 name="Google Shape;41911;p18">
              <a:extLst>
                <a:ext uri="{FF2B5EF4-FFF2-40B4-BE49-F238E27FC236}">
                  <a16:creationId xmlns:a16="http://schemas.microsoft.com/office/drawing/2014/main" id="{502EA3BA-ECDC-426B-AA27-47E8F675F86F}"/>
                </a:ext>
              </a:extLst>
            </p:cNvPr>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 name="Google Shape;41912;p18">
              <a:extLst>
                <a:ext uri="{FF2B5EF4-FFF2-40B4-BE49-F238E27FC236}">
                  <a16:creationId xmlns:a16="http://schemas.microsoft.com/office/drawing/2014/main" id="{B438A81C-73BC-4D0E-9847-3D76430B4A54}"/>
                </a:ext>
              </a:extLst>
            </p:cNvPr>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 name="Google Shape;41913;p18">
              <a:extLst>
                <a:ext uri="{FF2B5EF4-FFF2-40B4-BE49-F238E27FC236}">
                  <a16:creationId xmlns:a16="http://schemas.microsoft.com/office/drawing/2014/main" id="{C929EF0D-5DDE-4213-81D5-5376B2F4EFF5}"/>
                </a:ext>
              </a:extLst>
            </p:cNvPr>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 name="Google Shape;41914;p18">
              <a:extLst>
                <a:ext uri="{FF2B5EF4-FFF2-40B4-BE49-F238E27FC236}">
                  <a16:creationId xmlns:a16="http://schemas.microsoft.com/office/drawing/2014/main" id="{537899B0-8C3D-4553-9FAE-90EC0B0B7543}"/>
                </a:ext>
              </a:extLst>
            </p:cNvPr>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 name="Google Shape;41915;p18">
              <a:extLst>
                <a:ext uri="{FF2B5EF4-FFF2-40B4-BE49-F238E27FC236}">
                  <a16:creationId xmlns:a16="http://schemas.microsoft.com/office/drawing/2014/main" id="{8F9C100C-236A-4FEA-BC4D-3FB9919CFFED}"/>
                </a:ext>
              </a:extLst>
            </p:cNvPr>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 name="Google Shape;41916;p18">
              <a:extLst>
                <a:ext uri="{FF2B5EF4-FFF2-40B4-BE49-F238E27FC236}">
                  <a16:creationId xmlns:a16="http://schemas.microsoft.com/office/drawing/2014/main" id="{615AAD3A-C1A8-4393-B090-E379F6D9C30B}"/>
                </a:ext>
              </a:extLst>
            </p:cNvPr>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 name="Google Shape;41917;p18">
              <a:extLst>
                <a:ext uri="{FF2B5EF4-FFF2-40B4-BE49-F238E27FC236}">
                  <a16:creationId xmlns:a16="http://schemas.microsoft.com/office/drawing/2014/main" id="{F535D2A7-E043-44BD-88A5-CA92BFAC302E}"/>
                </a:ext>
              </a:extLst>
            </p:cNvPr>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 name="Google Shape;41918;p18">
              <a:extLst>
                <a:ext uri="{FF2B5EF4-FFF2-40B4-BE49-F238E27FC236}">
                  <a16:creationId xmlns:a16="http://schemas.microsoft.com/office/drawing/2014/main" id="{33C9CF0C-AEA5-41FF-8F6B-BA2A171D2935}"/>
                </a:ext>
              </a:extLst>
            </p:cNvPr>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 name="Google Shape;41919;p18">
              <a:extLst>
                <a:ext uri="{FF2B5EF4-FFF2-40B4-BE49-F238E27FC236}">
                  <a16:creationId xmlns:a16="http://schemas.microsoft.com/office/drawing/2014/main" id="{F7264A99-7D07-4FB4-A4BC-F1BAC01A95D2}"/>
                </a:ext>
              </a:extLst>
            </p:cNvPr>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 name="Google Shape;41920;p18">
              <a:extLst>
                <a:ext uri="{FF2B5EF4-FFF2-40B4-BE49-F238E27FC236}">
                  <a16:creationId xmlns:a16="http://schemas.microsoft.com/office/drawing/2014/main" id="{94C5DA52-1FC1-42E8-807D-B76612735AF9}"/>
                </a:ext>
              </a:extLst>
            </p:cNvPr>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 name="Google Shape;41921;p18">
              <a:extLst>
                <a:ext uri="{FF2B5EF4-FFF2-40B4-BE49-F238E27FC236}">
                  <a16:creationId xmlns:a16="http://schemas.microsoft.com/office/drawing/2014/main" id="{C6FED648-BC7A-4C2C-8B06-D8C8BA3C57C8}"/>
                </a:ext>
              </a:extLst>
            </p:cNvPr>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 name="Google Shape;41922;p18">
              <a:extLst>
                <a:ext uri="{FF2B5EF4-FFF2-40B4-BE49-F238E27FC236}">
                  <a16:creationId xmlns:a16="http://schemas.microsoft.com/office/drawing/2014/main" id="{C292FC31-5E48-4084-887E-F0F241F2C7EA}"/>
                </a:ext>
              </a:extLst>
            </p:cNvPr>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 name="Google Shape;41923;p18">
              <a:extLst>
                <a:ext uri="{FF2B5EF4-FFF2-40B4-BE49-F238E27FC236}">
                  <a16:creationId xmlns:a16="http://schemas.microsoft.com/office/drawing/2014/main" id="{94572432-DF06-41D8-965F-746D07BB6641}"/>
                </a:ext>
              </a:extLst>
            </p:cNvPr>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 name="Google Shape;41924;p18">
              <a:extLst>
                <a:ext uri="{FF2B5EF4-FFF2-40B4-BE49-F238E27FC236}">
                  <a16:creationId xmlns:a16="http://schemas.microsoft.com/office/drawing/2014/main" id="{83AD4DA8-56C8-42D9-AC60-2B48132B5061}"/>
                </a:ext>
              </a:extLst>
            </p:cNvPr>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 name="Google Shape;41925;p18">
              <a:extLst>
                <a:ext uri="{FF2B5EF4-FFF2-40B4-BE49-F238E27FC236}">
                  <a16:creationId xmlns:a16="http://schemas.microsoft.com/office/drawing/2014/main" id="{91D9E1C0-DB43-4730-9378-126C3C0542FD}"/>
                </a:ext>
              </a:extLst>
            </p:cNvPr>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 name="Google Shape;41926;p18">
              <a:extLst>
                <a:ext uri="{FF2B5EF4-FFF2-40B4-BE49-F238E27FC236}">
                  <a16:creationId xmlns:a16="http://schemas.microsoft.com/office/drawing/2014/main" id="{0CA15C89-16D8-4F73-AC37-B19BDC7F316A}"/>
                </a:ext>
              </a:extLst>
            </p:cNvPr>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 name="Google Shape;41927;p18">
              <a:extLst>
                <a:ext uri="{FF2B5EF4-FFF2-40B4-BE49-F238E27FC236}">
                  <a16:creationId xmlns:a16="http://schemas.microsoft.com/office/drawing/2014/main" id="{9F095F46-81C7-4ED3-B229-BC8AECAFB2BF}"/>
                </a:ext>
              </a:extLst>
            </p:cNvPr>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 name="Google Shape;41928;p18">
              <a:extLst>
                <a:ext uri="{FF2B5EF4-FFF2-40B4-BE49-F238E27FC236}">
                  <a16:creationId xmlns:a16="http://schemas.microsoft.com/office/drawing/2014/main" id="{E41B9D5B-1971-4712-BF6E-60CD72047E3D}"/>
                </a:ext>
              </a:extLst>
            </p:cNvPr>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 name="Google Shape;41929;p18">
              <a:extLst>
                <a:ext uri="{FF2B5EF4-FFF2-40B4-BE49-F238E27FC236}">
                  <a16:creationId xmlns:a16="http://schemas.microsoft.com/office/drawing/2014/main" id="{5E589166-E8AC-45E6-9085-BE59F3ACCBD1}"/>
                </a:ext>
              </a:extLst>
            </p:cNvPr>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 name="Google Shape;41930;p18">
              <a:extLst>
                <a:ext uri="{FF2B5EF4-FFF2-40B4-BE49-F238E27FC236}">
                  <a16:creationId xmlns:a16="http://schemas.microsoft.com/office/drawing/2014/main" id="{D284ED75-DC5C-4FA8-B9BC-6F6AD84C84DD}"/>
                </a:ext>
              </a:extLst>
            </p:cNvPr>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 name="Google Shape;41931;p18">
              <a:extLst>
                <a:ext uri="{FF2B5EF4-FFF2-40B4-BE49-F238E27FC236}">
                  <a16:creationId xmlns:a16="http://schemas.microsoft.com/office/drawing/2014/main" id="{D1131E28-1F67-4B24-8B9E-B8944B77EBFE}"/>
                </a:ext>
              </a:extLst>
            </p:cNvPr>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 name="Google Shape;41932;p18">
              <a:extLst>
                <a:ext uri="{FF2B5EF4-FFF2-40B4-BE49-F238E27FC236}">
                  <a16:creationId xmlns:a16="http://schemas.microsoft.com/office/drawing/2014/main" id="{983F2471-FD98-4EB2-B80B-A7F9D91F253A}"/>
                </a:ext>
              </a:extLst>
            </p:cNvPr>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 name="Google Shape;41933;p18">
              <a:extLst>
                <a:ext uri="{FF2B5EF4-FFF2-40B4-BE49-F238E27FC236}">
                  <a16:creationId xmlns:a16="http://schemas.microsoft.com/office/drawing/2014/main" id="{C2183766-CA78-468D-BB1D-AD0EF0816C57}"/>
                </a:ext>
              </a:extLst>
            </p:cNvPr>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 name="Google Shape;41934;p18">
              <a:extLst>
                <a:ext uri="{FF2B5EF4-FFF2-40B4-BE49-F238E27FC236}">
                  <a16:creationId xmlns:a16="http://schemas.microsoft.com/office/drawing/2014/main" id="{3C962C22-6A0E-40C4-B55C-35EFF1B40DC4}"/>
                </a:ext>
              </a:extLst>
            </p:cNvPr>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 name="Google Shape;41935;p18">
              <a:extLst>
                <a:ext uri="{FF2B5EF4-FFF2-40B4-BE49-F238E27FC236}">
                  <a16:creationId xmlns:a16="http://schemas.microsoft.com/office/drawing/2014/main" id="{184248A6-651C-400D-95F6-0CC90774878A}"/>
                </a:ext>
              </a:extLst>
            </p:cNvPr>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 name="Google Shape;41936;p18">
              <a:extLst>
                <a:ext uri="{FF2B5EF4-FFF2-40B4-BE49-F238E27FC236}">
                  <a16:creationId xmlns:a16="http://schemas.microsoft.com/office/drawing/2014/main" id="{9234B4F5-8371-489A-A016-A0F43DD797F5}"/>
                </a:ext>
              </a:extLst>
            </p:cNvPr>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 name="Google Shape;41937;p18">
              <a:extLst>
                <a:ext uri="{FF2B5EF4-FFF2-40B4-BE49-F238E27FC236}">
                  <a16:creationId xmlns:a16="http://schemas.microsoft.com/office/drawing/2014/main" id="{D29B7A1D-7C94-49FA-A53B-1CC5B8B7D9B7}"/>
                </a:ext>
              </a:extLst>
            </p:cNvPr>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 name="Google Shape;41938;p18">
              <a:extLst>
                <a:ext uri="{FF2B5EF4-FFF2-40B4-BE49-F238E27FC236}">
                  <a16:creationId xmlns:a16="http://schemas.microsoft.com/office/drawing/2014/main" id="{36A44B84-7B8B-48A4-ABC7-F9977C886E48}"/>
                </a:ext>
              </a:extLst>
            </p:cNvPr>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 name="Google Shape;41939;p18">
              <a:extLst>
                <a:ext uri="{FF2B5EF4-FFF2-40B4-BE49-F238E27FC236}">
                  <a16:creationId xmlns:a16="http://schemas.microsoft.com/office/drawing/2014/main" id="{69125414-7E4A-4D5E-910F-4C1CB43DEBBA}"/>
                </a:ext>
              </a:extLst>
            </p:cNvPr>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 name="Google Shape;41940;p18">
              <a:extLst>
                <a:ext uri="{FF2B5EF4-FFF2-40B4-BE49-F238E27FC236}">
                  <a16:creationId xmlns:a16="http://schemas.microsoft.com/office/drawing/2014/main" id="{E6A3A317-B9A3-4235-872E-157C32DA8212}"/>
                </a:ext>
              </a:extLst>
            </p:cNvPr>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 name="Google Shape;41941;p18">
              <a:extLst>
                <a:ext uri="{FF2B5EF4-FFF2-40B4-BE49-F238E27FC236}">
                  <a16:creationId xmlns:a16="http://schemas.microsoft.com/office/drawing/2014/main" id="{1F7BD8A9-AAB0-4C9A-AD95-BD83101EA9EE}"/>
                </a:ext>
              </a:extLst>
            </p:cNvPr>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 name="Google Shape;41942;p18">
              <a:extLst>
                <a:ext uri="{FF2B5EF4-FFF2-40B4-BE49-F238E27FC236}">
                  <a16:creationId xmlns:a16="http://schemas.microsoft.com/office/drawing/2014/main" id="{CDC493D2-56E6-47E7-B414-610A65F55347}"/>
                </a:ext>
              </a:extLst>
            </p:cNvPr>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 name="Google Shape;41943;p18">
              <a:extLst>
                <a:ext uri="{FF2B5EF4-FFF2-40B4-BE49-F238E27FC236}">
                  <a16:creationId xmlns:a16="http://schemas.microsoft.com/office/drawing/2014/main" id="{53FCB9DA-DB17-49C1-8F95-D9184C9AF7EB}"/>
                </a:ext>
              </a:extLst>
            </p:cNvPr>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 name="Google Shape;41944;p18">
              <a:extLst>
                <a:ext uri="{FF2B5EF4-FFF2-40B4-BE49-F238E27FC236}">
                  <a16:creationId xmlns:a16="http://schemas.microsoft.com/office/drawing/2014/main" id="{5639CEA3-F10B-4CC0-87DB-6D055155EE40}"/>
                </a:ext>
              </a:extLst>
            </p:cNvPr>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 name="Google Shape;41945;p18">
              <a:extLst>
                <a:ext uri="{FF2B5EF4-FFF2-40B4-BE49-F238E27FC236}">
                  <a16:creationId xmlns:a16="http://schemas.microsoft.com/office/drawing/2014/main" id="{F289B70D-2FBA-4BAF-BB7E-7732A482F887}"/>
                </a:ext>
              </a:extLst>
            </p:cNvPr>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 name="Google Shape;41946;p18">
              <a:extLst>
                <a:ext uri="{FF2B5EF4-FFF2-40B4-BE49-F238E27FC236}">
                  <a16:creationId xmlns:a16="http://schemas.microsoft.com/office/drawing/2014/main" id="{E2600110-D1D3-4430-9A0E-58F911A762EE}"/>
                </a:ext>
              </a:extLst>
            </p:cNvPr>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 name="Google Shape;41947;p18">
              <a:extLst>
                <a:ext uri="{FF2B5EF4-FFF2-40B4-BE49-F238E27FC236}">
                  <a16:creationId xmlns:a16="http://schemas.microsoft.com/office/drawing/2014/main" id="{50A3E46D-8669-416A-8100-A57216F82E26}"/>
                </a:ext>
              </a:extLst>
            </p:cNvPr>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 name="Google Shape;41948;p18">
              <a:extLst>
                <a:ext uri="{FF2B5EF4-FFF2-40B4-BE49-F238E27FC236}">
                  <a16:creationId xmlns:a16="http://schemas.microsoft.com/office/drawing/2014/main" id="{C36D6AB7-F0CD-4636-BAF9-5CB139EAA513}"/>
                </a:ext>
              </a:extLst>
            </p:cNvPr>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 name="Google Shape;41949;p18">
              <a:extLst>
                <a:ext uri="{FF2B5EF4-FFF2-40B4-BE49-F238E27FC236}">
                  <a16:creationId xmlns:a16="http://schemas.microsoft.com/office/drawing/2014/main" id="{B1CF7DA8-ED1C-4556-8986-3A222B036170}"/>
                </a:ext>
              </a:extLst>
            </p:cNvPr>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 name="Google Shape;41950;p18">
              <a:extLst>
                <a:ext uri="{FF2B5EF4-FFF2-40B4-BE49-F238E27FC236}">
                  <a16:creationId xmlns:a16="http://schemas.microsoft.com/office/drawing/2014/main" id="{5FF10505-C848-41E9-8302-5517A976A567}"/>
                </a:ext>
              </a:extLst>
            </p:cNvPr>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 name="Google Shape;41951;p18">
              <a:extLst>
                <a:ext uri="{FF2B5EF4-FFF2-40B4-BE49-F238E27FC236}">
                  <a16:creationId xmlns:a16="http://schemas.microsoft.com/office/drawing/2014/main" id="{24E31040-CBD8-4676-AEDD-9924A795DA08}"/>
                </a:ext>
              </a:extLst>
            </p:cNvPr>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 name="Google Shape;41952;p18">
              <a:extLst>
                <a:ext uri="{FF2B5EF4-FFF2-40B4-BE49-F238E27FC236}">
                  <a16:creationId xmlns:a16="http://schemas.microsoft.com/office/drawing/2014/main" id="{DDB71DFC-7FCE-4B91-8CC2-567764CEFE55}"/>
                </a:ext>
              </a:extLst>
            </p:cNvPr>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 name="Google Shape;41953;p18">
              <a:extLst>
                <a:ext uri="{FF2B5EF4-FFF2-40B4-BE49-F238E27FC236}">
                  <a16:creationId xmlns:a16="http://schemas.microsoft.com/office/drawing/2014/main" id="{A596D631-D657-4426-A295-B2C0F43C4510}"/>
                </a:ext>
              </a:extLst>
            </p:cNvPr>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 name="Google Shape;41954;p18">
              <a:extLst>
                <a:ext uri="{FF2B5EF4-FFF2-40B4-BE49-F238E27FC236}">
                  <a16:creationId xmlns:a16="http://schemas.microsoft.com/office/drawing/2014/main" id="{998AE40A-9799-465C-BE5F-237FB59C3DD7}"/>
                </a:ext>
              </a:extLst>
            </p:cNvPr>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 name="Google Shape;41955;p18">
              <a:extLst>
                <a:ext uri="{FF2B5EF4-FFF2-40B4-BE49-F238E27FC236}">
                  <a16:creationId xmlns:a16="http://schemas.microsoft.com/office/drawing/2014/main" id="{7AB54231-A8B7-4CB2-8343-CC6788129062}"/>
                </a:ext>
              </a:extLst>
            </p:cNvPr>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 name="Google Shape;41956;p18">
              <a:extLst>
                <a:ext uri="{FF2B5EF4-FFF2-40B4-BE49-F238E27FC236}">
                  <a16:creationId xmlns:a16="http://schemas.microsoft.com/office/drawing/2014/main" id="{DAC91D4F-9702-4860-978B-DC22013DFC50}"/>
                </a:ext>
              </a:extLst>
            </p:cNvPr>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 name="Google Shape;41957;p18">
              <a:extLst>
                <a:ext uri="{FF2B5EF4-FFF2-40B4-BE49-F238E27FC236}">
                  <a16:creationId xmlns:a16="http://schemas.microsoft.com/office/drawing/2014/main" id="{1D01C037-C183-47CB-8299-E93DD6B41F4D}"/>
                </a:ext>
              </a:extLst>
            </p:cNvPr>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 name="Google Shape;41958;p18">
              <a:extLst>
                <a:ext uri="{FF2B5EF4-FFF2-40B4-BE49-F238E27FC236}">
                  <a16:creationId xmlns:a16="http://schemas.microsoft.com/office/drawing/2014/main" id="{83EC36AC-B4A9-40A7-9E21-D1A94ACAC1B6}"/>
                </a:ext>
              </a:extLst>
            </p:cNvPr>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 name="Google Shape;41959;p18">
              <a:extLst>
                <a:ext uri="{FF2B5EF4-FFF2-40B4-BE49-F238E27FC236}">
                  <a16:creationId xmlns:a16="http://schemas.microsoft.com/office/drawing/2014/main" id="{71ACF2C2-9239-49FB-99A2-C5B9F9478652}"/>
                </a:ext>
              </a:extLst>
            </p:cNvPr>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 name="Google Shape;41960;p18">
              <a:extLst>
                <a:ext uri="{FF2B5EF4-FFF2-40B4-BE49-F238E27FC236}">
                  <a16:creationId xmlns:a16="http://schemas.microsoft.com/office/drawing/2014/main" id="{C05852F0-1A0A-4892-982F-EC890FE9F15C}"/>
                </a:ext>
              </a:extLst>
            </p:cNvPr>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 name="Google Shape;41961;p18">
              <a:extLst>
                <a:ext uri="{FF2B5EF4-FFF2-40B4-BE49-F238E27FC236}">
                  <a16:creationId xmlns:a16="http://schemas.microsoft.com/office/drawing/2014/main" id="{423B6524-52F7-41C5-B979-899C61808C2C}"/>
                </a:ext>
              </a:extLst>
            </p:cNvPr>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 name="Google Shape;41962;p18">
              <a:extLst>
                <a:ext uri="{FF2B5EF4-FFF2-40B4-BE49-F238E27FC236}">
                  <a16:creationId xmlns:a16="http://schemas.microsoft.com/office/drawing/2014/main" id="{F3B61220-5C2A-425F-81F2-22258E7E9A6D}"/>
                </a:ext>
              </a:extLst>
            </p:cNvPr>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 name="Google Shape;41963;p18">
              <a:extLst>
                <a:ext uri="{FF2B5EF4-FFF2-40B4-BE49-F238E27FC236}">
                  <a16:creationId xmlns:a16="http://schemas.microsoft.com/office/drawing/2014/main" id="{B5E95534-4DFF-41B9-9034-1BB2859387A7}"/>
                </a:ext>
              </a:extLst>
            </p:cNvPr>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 name="Google Shape;41964;p18">
              <a:extLst>
                <a:ext uri="{FF2B5EF4-FFF2-40B4-BE49-F238E27FC236}">
                  <a16:creationId xmlns:a16="http://schemas.microsoft.com/office/drawing/2014/main" id="{C8BF5025-A8A8-450E-AC3F-316F252E0909}"/>
                </a:ext>
              </a:extLst>
            </p:cNvPr>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 name="Google Shape;41965;p18">
              <a:extLst>
                <a:ext uri="{FF2B5EF4-FFF2-40B4-BE49-F238E27FC236}">
                  <a16:creationId xmlns:a16="http://schemas.microsoft.com/office/drawing/2014/main" id="{72AE81A0-7A2E-4A76-B322-0D5A2E496FDE}"/>
                </a:ext>
              </a:extLst>
            </p:cNvPr>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 name="Google Shape;41966;p18">
              <a:extLst>
                <a:ext uri="{FF2B5EF4-FFF2-40B4-BE49-F238E27FC236}">
                  <a16:creationId xmlns:a16="http://schemas.microsoft.com/office/drawing/2014/main" id="{019F081D-B48E-41FA-B919-91DAFC23C6D0}"/>
                </a:ext>
              </a:extLst>
            </p:cNvPr>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 name="Google Shape;41967;p18">
              <a:extLst>
                <a:ext uri="{FF2B5EF4-FFF2-40B4-BE49-F238E27FC236}">
                  <a16:creationId xmlns:a16="http://schemas.microsoft.com/office/drawing/2014/main" id="{B2375ADE-7560-4347-B3F1-34D1BA73FE22}"/>
                </a:ext>
              </a:extLst>
            </p:cNvPr>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 name="Google Shape;41968;p18">
              <a:extLst>
                <a:ext uri="{FF2B5EF4-FFF2-40B4-BE49-F238E27FC236}">
                  <a16:creationId xmlns:a16="http://schemas.microsoft.com/office/drawing/2014/main" id="{8A25A574-A660-4265-BD53-CCF1DF6D8769}"/>
                </a:ext>
              </a:extLst>
            </p:cNvPr>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 name="Google Shape;41969;p18">
              <a:extLst>
                <a:ext uri="{FF2B5EF4-FFF2-40B4-BE49-F238E27FC236}">
                  <a16:creationId xmlns:a16="http://schemas.microsoft.com/office/drawing/2014/main" id="{119908FA-6787-4904-847E-3F3FCF92AECE}"/>
                </a:ext>
              </a:extLst>
            </p:cNvPr>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 name="Google Shape;41970;p18">
              <a:extLst>
                <a:ext uri="{FF2B5EF4-FFF2-40B4-BE49-F238E27FC236}">
                  <a16:creationId xmlns:a16="http://schemas.microsoft.com/office/drawing/2014/main" id="{0BB95D4A-097D-4117-87EB-A88FA1EBA699}"/>
                </a:ext>
              </a:extLst>
            </p:cNvPr>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 name="Google Shape;41971;p18">
              <a:extLst>
                <a:ext uri="{FF2B5EF4-FFF2-40B4-BE49-F238E27FC236}">
                  <a16:creationId xmlns:a16="http://schemas.microsoft.com/office/drawing/2014/main" id="{934C87AA-321D-42F2-A28A-8C3A4A36BD82}"/>
                </a:ext>
              </a:extLst>
            </p:cNvPr>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 name="Google Shape;41972;p18">
              <a:extLst>
                <a:ext uri="{FF2B5EF4-FFF2-40B4-BE49-F238E27FC236}">
                  <a16:creationId xmlns:a16="http://schemas.microsoft.com/office/drawing/2014/main" id="{1226638F-863B-4223-8DA7-BD4CE786DDF7}"/>
                </a:ext>
              </a:extLst>
            </p:cNvPr>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 name="Google Shape;41973;p18">
              <a:extLst>
                <a:ext uri="{FF2B5EF4-FFF2-40B4-BE49-F238E27FC236}">
                  <a16:creationId xmlns:a16="http://schemas.microsoft.com/office/drawing/2014/main" id="{CEE6AF25-A8DC-41B9-88A9-FF457316FF05}"/>
                </a:ext>
              </a:extLst>
            </p:cNvPr>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 name="Google Shape;41974;p18">
              <a:extLst>
                <a:ext uri="{FF2B5EF4-FFF2-40B4-BE49-F238E27FC236}">
                  <a16:creationId xmlns:a16="http://schemas.microsoft.com/office/drawing/2014/main" id="{5285089B-17A4-4856-8384-2E6C49A35F30}"/>
                </a:ext>
              </a:extLst>
            </p:cNvPr>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 name="Google Shape;41975;p18">
              <a:extLst>
                <a:ext uri="{FF2B5EF4-FFF2-40B4-BE49-F238E27FC236}">
                  <a16:creationId xmlns:a16="http://schemas.microsoft.com/office/drawing/2014/main" id="{62EC6E48-9993-4ED2-BC10-7165F5583F6A}"/>
                </a:ext>
              </a:extLst>
            </p:cNvPr>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 name="Google Shape;41976;p18">
              <a:extLst>
                <a:ext uri="{FF2B5EF4-FFF2-40B4-BE49-F238E27FC236}">
                  <a16:creationId xmlns:a16="http://schemas.microsoft.com/office/drawing/2014/main" id="{ECF5A493-7AF6-4DBF-8034-822057A1F7AF}"/>
                </a:ext>
              </a:extLst>
            </p:cNvPr>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 name="Google Shape;41977;p18">
              <a:extLst>
                <a:ext uri="{FF2B5EF4-FFF2-40B4-BE49-F238E27FC236}">
                  <a16:creationId xmlns:a16="http://schemas.microsoft.com/office/drawing/2014/main" id="{0B910E26-0569-4017-AB02-D8A6AED75817}"/>
                </a:ext>
              </a:extLst>
            </p:cNvPr>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 name="Google Shape;41978;p18">
              <a:extLst>
                <a:ext uri="{FF2B5EF4-FFF2-40B4-BE49-F238E27FC236}">
                  <a16:creationId xmlns:a16="http://schemas.microsoft.com/office/drawing/2014/main" id="{44A3EF7B-0306-4E34-8B25-41CB408AC455}"/>
                </a:ext>
              </a:extLst>
            </p:cNvPr>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 name="Google Shape;41979;p18">
              <a:extLst>
                <a:ext uri="{FF2B5EF4-FFF2-40B4-BE49-F238E27FC236}">
                  <a16:creationId xmlns:a16="http://schemas.microsoft.com/office/drawing/2014/main" id="{354846B0-B3E0-4926-9768-3509B4A7E08B}"/>
                </a:ext>
              </a:extLst>
            </p:cNvPr>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 name="Google Shape;41980;p18">
              <a:extLst>
                <a:ext uri="{FF2B5EF4-FFF2-40B4-BE49-F238E27FC236}">
                  <a16:creationId xmlns:a16="http://schemas.microsoft.com/office/drawing/2014/main" id="{3CEC3F06-42CA-44A6-9452-69C17F866C70}"/>
                </a:ext>
              </a:extLst>
            </p:cNvPr>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 name="Google Shape;41981;p18">
              <a:extLst>
                <a:ext uri="{FF2B5EF4-FFF2-40B4-BE49-F238E27FC236}">
                  <a16:creationId xmlns:a16="http://schemas.microsoft.com/office/drawing/2014/main" id="{17B3BDA7-A859-498A-8925-AC84299306E1}"/>
                </a:ext>
              </a:extLst>
            </p:cNvPr>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 name="Google Shape;41982;p18">
              <a:extLst>
                <a:ext uri="{FF2B5EF4-FFF2-40B4-BE49-F238E27FC236}">
                  <a16:creationId xmlns:a16="http://schemas.microsoft.com/office/drawing/2014/main" id="{20FFBEC7-797D-4C5D-96C4-4F9751C36060}"/>
                </a:ext>
              </a:extLst>
            </p:cNvPr>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 name="Google Shape;41983;p18">
              <a:extLst>
                <a:ext uri="{FF2B5EF4-FFF2-40B4-BE49-F238E27FC236}">
                  <a16:creationId xmlns:a16="http://schemas.microsoft.com/office/drawing/2014/main" id="{9E21AAA2-2004-4E18-82F8-7CF536A34B46}"/>
                </a:ext>
              </a:extLst>
            </p:cNvPr>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 name="Google Shape;41984;p18">
              <a:extLst>
                <a:ext uri="{FF2B5EF4-FFF2-40B4-BE49-F238E27FC236}">
                  <a16:creationId xmlns:a16="http://schemas.microsoft.com/office/drawing/2014/main" id="{CAB5753F-AC0F-43F8-A862-B78EDDA0657B}"/>
                </a:ext>
              </a:extLst>
            </p:cNvPr>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 name="Google Shape;41985;p18">
              <a:extLst>
                <a:ext uri="{FF2B5EF4-FFF2-40B4-BE49-F238E27FC236}">
                  <a16:creationId xmlns:a16="http://schemas.microsoft.com/office/drawing/2014/main" id="{514171EB-7B71-41D5-9F0B-C28E351172FD}"/>
                </a:ext>
              </a:extLst>
            </p:cNvPr>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 name="Google Shape;41986;p18">
              <a:extLst>
                <a:ext uri="{FF2B5EF4-FFF2-40B4-BE49-F238E27FC236}">
                  <a16:creationId xmlns:a16="http://schemas.microsoft.com/office/drawing/2014/main" id="{E174BDEA-CE2B-4804-8FF4-C826A587BEDB}"/>
                </a:ext>
              </a:extLst>
            </p:cNvPr>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 name="Google Shape;41987;p18">
              <a:extLst>
                <a:ext uri="{FF2B5EF4-FFF2-40B4-BE49-F238E27FC236}">
                  <a16:creationId xmlns:a16="http://schemas.microsoft.com/office/drawing/2014/main" id="{A41982D6-A0CB-4430-9998-767519432B1A}"/>
                </a:ext>
              </a:extLst>
            </p:cNvPr>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 name="Google Shape;41988;p18">
              <a:extLst>
                <a:ext uri="{FF2B5EF4-FFF2-40B4-BE49-F238E27FC236}">
                  <a16:creationId xmlns:a16="http://schemas.microsoft.com/office/drawing/2014/main" id="{9939DF9A-EB1F-4F60-9FA0-048607D58B82}"/>
                </a:ext>
              </a:extLst>
            </p:cNvPr>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 name="Google Shape;41989;p18">
              <a:extLst>
                <a:ext uri="{FF2B5EF4-FFF2-40B4-BE49-F238E27FC236}">
                  <a16:creationId xmlns:a16="http://schemas.microsoft.com/office/drawing/2014/main" id="{738C1E7A-2521-436B-A71C-F2CE8E89728B}"/>
                </a:ext>
              </a:extLst>
            </p:cNvPr>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 name="Google Shape;41990;p18">
              <a:extLst>
                <a:ext uri="{FF2B5EF4-FFF2-40B4-BE49-F238E27FC236}">
                  <a16:creationId xmlns:a16="http://schemas.microsoft.com/office/drawing/2014/main" id="{7446DA8B-7A3A-4478-95F4-81558AA56843}"/>
                </a:ext>
              </a:extLst>
            </p:cNvPr>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 name="Google Shape;41991;p18">
              <a:extLst>
                <a:ext uri="{FF2B5EF4-FFF2-40B4-BE49-F238E27FC236}">
                  <a16:creationId xmlns:a16="http://schemas.microsoft.com/office/drawing/2014/main" id="{BE2F842E-D255-4A60-8EC8-E973C72A5532}"/>
                </a:ext>
              </a:extLst>
            </p:cNvPr>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 name="Google Shape;41992;p18">
              <a:extLst>
                <a:ext uri="{FF2B5EF4-FFF2-40B4-BE49-F238E27FC236}">
                  <a16:creationId xmlns:a16="http://schemas.microsoft.com/office/drawing/2014/main" id="{4E6B0EF3-2AE7-4708-9801-EB8B7FA0950D}"/>
                </a:ext>
              </a:extLst>
            </p:cNvPr>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 name="Google Shape;41993;p18">
              <a:extLst>
                <a:ext uri="{FF2B5EF4-FFF2-40B4-BE49-F238E27FC236}">
                  <a16:creationId xmlns:a16="http://schemas.microsoft.com/office/drawing/2014/main" id="{D826D142-5391-458B-8DB0-2B614E42CC75}"/>
                </a:ext>
              </a:extLst>
            </p:cNvPr>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 name="Google Shape;41994;p18">
              <a:extLst>
                <a:ext uri="{FF2B5EF4-FFF2-40B4-BE49-F238E27FC236}">
                  <a16:creationId xmlns:a16="http://schemas.microsoft.com/office/drawing/2014/main" id="{0BBB54B9-095D-41CF-87E3-790382F0571D}"/>
                </a:ext>
              </a:extLst>
            </p:cNvPr>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 name="Google Shape;41995;p18">
              <a:extLst>
                <a:ext uri="{FF2B5EF4-FFF2-40B4-BE49-F238E27FC236}">
                  <a16:creationId xmlns:a16="http://schemas.microsoft.com/office/drawing/2014/main" id="{7C0F7D99-57D8-49E0-9926-BE92F9F02EE1}"/>
                </a:ext>
              </a:extLst>
            </p:cNvPr>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 name="Google Shape;41996;p18">
              <a:extLst>
                <a:ext uri="{FF2B5EF4-FFF2-40B4-BE49-F238E27FC236}">
                  <a16:creationId xmlns:a16="http://schemas.microsoft.com/office/drawing/2014/main" id="{92EF13D4-12F8-410B-9AA8-0FB116133E1B}"/>
                </a:ext>
              </a:extLst>
            </p:cNvPr>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 name="Google Shape;41997;p18">
              <a:extLst>
                <a:ext uri="{FF2B5EF4-FFF2-40B4-BE49-F238E27FC236}">
                  <a16:creationId xmlns:a16="http://schemas.microsoft.com/office/drawing/2014/main" id="{69FF29B9-1E04-4D62-B3AC-42918B86E275}"/>
                </a:ext>
              </a:extLst>
            </p:cNvPr>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 name="Google Shape;41998;p18">
              <a:extLst>
                <a:ext uri="{FF2B5EF4-FFF2-40B4-BE49-F238E27FC236}">
                  <a16:creationId xmlns:a16="http://schemas.microsoft.com/office/drawing/2014/main" id="{5329501C-0E6F-4B8D-82A6-6079F057911A}"/>
                </a:ext>
              </a:extLst>
            </p:cNvPr>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 name="Google Shape;41999;p18">
              <a:extLst>
                <a:ext uri="{FF2B5EF4-FFF2-40B4-BE49-F238E27FC236}">
                  <a16:creationId xmlns:a16="http://schemas.microsoft.com/office/drawing/2014/main" id="{3025B343-697F-457A-8FF2-3C8778007D3D}"/>
                </a:ext>
              </a:extLst>
            </p:cNvPr>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 name="Google Shape;42000;p18">
              <a:extLst>
                <a:ext uri="{FF2B5EF4-FFF2-40B4-BE49-F238E27FC236}">
                  <a16:creationId xmlns:a16="http://schemas.microsoft.com/office/drawing/2014/main" id="{33067EE5-B5B2-4F44-AC29-B33FA856A6CB}"/>
                </a:ext>
              </a:extLst>
            </p:cNvPr>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 name="Google Shape;42001;p18">
              <a:extLst>
                <a:ext uri="{FF2B5EF4-FFF2-40B4-BE49-F238E27FC236}">
                  <a16:creationId xmlns:a16="http://schemas.microsoft.com/office/drawing/2014/main" id="{C75E1B16-8B6F-45F6-B50A-9654E134DD10}"/>
                </a:ext>
              </a:extLst>
            </p:cNvPr>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 name="Google Shape;42002;p18">
              <a:extLst>
                <a:ext uri="{FF2B5EF4-FFF2-40B4-BE49-F238E27FC236}">
                  <a16:creationId xmlns:a16="http://schemas.microsoft.com/office/drawing/2014/main" id="{19A6651F-2EEC-4A0F-925C-9249C2624747}"/>
                </a:ext>
              </a:extLst>
            </p:cNvPr>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 name="Google Shape;42003;p18">
              <a:extLst>
                <a:ext uri="{FF2B5EF4-FFF2-40B4-BE49-F238E27FC236}">
                  <a16:creationId xmlns:a16="http://schemas.microsoft.com/office/drawing/2014/main" id="{63C18AE8-4069-4FAD-84E2-C467C1476CE4}"/>
                </a:ext>
              </a:extLst>
            </p:cNvPr>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 name="Google Shape;42004;p18">
              <a:extLst>
                <a:ext uri="{FF2B5EF4-FFF2-40B4-BE49-F238E27FC236}">
                  <a16:creationId xmlns:a16="http://schemas.microsoft.com/office/drawing/2014/main" id="{FEDF1E0E-DA05-4072-93BE-0F47FB70F82E}"/>
                </a:ext>
              </a:extLst>
            </p:cNvPr>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 name="Google Shape;42005;p18">
              <a:extLst>
                <a:ext uri="{FF2B5EF4-FFF2-40B4-BE49-F238E27FC236}">
                  <a16:creationId xmlns:a16="http://schemas.microsoft.com/office/drawing/2014/main" id="{0AC1D29E-2378-43EE-A20A-955E04A0EFBD}"/>
                </a:ext>
              </a:extLst>
            </p:cNvPr>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 name="Google Shape;42006;p18">
              <a:extLst>
                <a:ext uri="{FF2B5EF4-FFF2-40B4-BE49-F238E27FC236}">
                  <a16:creationId xmlns:a16="http://schemas.microsoft.com/office/drawing/2014/main" id="{57C83DC2-A7A5-4C2B-AC9E-70FD4B0051D5}"/>
                </a:ext>
              </a:extLst>
            </p:cNvPr>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 name="Google Shape;42007;p18">
              <a:extLst>
                <a:ext uri="{FF2B5EF4-FFF2-40B4-BE49-F238E27FC236}">
                  <a16:creationId xmlns:a16="http://schemas.microsoft.com/office/drawing/2014/main" id="{EC70C612-6657-4681-847C-A2F70AB9C5A3}"/>
                </a:ext>
              </a:extLst>
            </p:cNvPr>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 name="Google Shape;42008;p18">
              <a:extLst>
                <a:ext uri="{FF2B5EF4-FFF2-40B4-BE49-F238E27FC236}">
                  <a16:creationId xmlns:a16="http://schemas.microsoft.com/office/drawing/2014/main" id="{218BF6D4-C959-4F4B-B70B-44C817B81D4A}"/>
                </a:ext>
              </a:extLst>
            </p:cNvPr>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 name="Google Shape;42009;p18">
              <a:extLst>
                <a:ext uri="{FF2B5EF4-FFF2-40B4-BE49-F238E27FC236}">
                  <a16:creationId xmlns:a16="http://schemas.microsoft.com/office/drawing/2014/main" id="{05FAD39F-0446-4BFA-AECC-FA8664E9818E}"/>
                </a:ext>
              </a:extLst>
            </p:cNvPr>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 name="Google Shape;42010;p18">
              <a:extLst>
                <a:ext uri="{FF2B5EF4-FFF2-40B4-BE49-F238E27FC236}">
                  <a16:creationId xmlns:a16="http://schemas.microsoft.com/office/drawing/2014/main" id="{90EFB361-B0FE-4F5F-9B88-F2E5B3ECEA3E}"/>
                </a:ext>
              </a:extLst>
            </p:cNvPr>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 name="Google Shape;42011;p18">
              <a:extLst>
                <a:ext uri="{FF2B5EF4-FFF2-40B4-BE49-F238E27FC236}">
                  <a16:creationId xmlns:a16="http://schemas.microsoft.com/office/drawing/2014/main" id="{143A7C24-F2CA-4C31-B625-F02737353BD8}"/>
                </a:ext>
              </a:extLst>
            </p:cNvPr>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 name="Google Shape;42012;p18">
              <a:extLst>
                <a:ext uri="{FF2B5EF4-FFF2-40B4-BE49-F238E27FC236}">
                  <a16:creationId xmlns:a16="http://schemas.microsoft.com/office/drawing/2014/main" id="{CC7BC5F9-00FE-415D-837B-D1B43164622B}"/>
                </a:ext>
              </a:extLst>
            </p:cNvPr>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 name="Google Shape;42013;p18">
              <a:extLst>
                <a:ext uri="{FF2B5EF4-FFF2-40B4-BE49-F238E27FC236}">
                  <a16:creationId xmlns:a16="http://schemas.microsoft.com/office/drawing/2014/main" id="{08ED90F7-9ED1-4816-831A-2C99ADCB23F6}"/>
                </a:ext>
              </a:extLst>
            </p:cNvPr>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 name="Google Shape;42014;p18">
              <a:extLst>
                <a:ext uri="{FF2B5EF4-FFF2-40B4-BE49-F238E27FC236}">
                  <a16:creationId xmlns:a16="http://schemas.microsoft.com/office/drawing/2014/main" id="{0DA59808-A36A-4F91-8240-955655AA99B2}"/>
                </a:ext>
              </a:extLst>
            </p:cNvPr>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 name="Google Shape;42015;p18">
              <a:extLst>
                <a:ext uri="{FF2B5EF4-FFF2-40B4-BE49-F238E27FC236}">
                  <a16:creationId xmlns:a16="http://schemas.microsoft.com/office/drawing/2014/main" id="{3BA4CBC0-39FD-4D85-BFCB-CC1F80826A2B}"/>
                </a:ext>
              </a:extLst>
            </p:cNvPr>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 name="Google Shape;42016;p18">
              <a:extLst>
                <a:ext uri="{FF2B5EF4-FFF2-40B4-BE49-F238E27FC236}">
                  <a16:creationId xmlns:a16="http://schemas.microsoft.com/office/drawing/2014/main" id="{3C3D2316-2FC4-46D7-8812-ED00BC0E8C75}"/>
                </a:ext>
              </a:extLst>
            </p:cNvPr>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 name="Google Shape;42017;p18">
              <a:extLst>
                <a:ext uri="{FF2B5EF4-FFF2-40B4-BE49-F238E27FC236}">
                  <a16:creationId xmlns:a16="http://schemas.microsoft.com/office/drawing/2014/main" id="{F272990E-D3AB-407D-8470-E7FEF12C8C01}"/>
                </a:ext>
              </a:extLst>
            </p:cNvPr>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 name="Google Shape;42018;p18">
              <a:extLst>
                <a:ext uri="{FF2B5EF4-FFF2-40B4-BE49-F238E27FC236}">
                  <a16:creationId xmlns:a16="http://schemas.microsoft.com/office/drawing/2014/main" id="{B76FEA8B-1DBA-41F0-AC59-E849FD161C5C}"/>
                </a:ext>
              </a:extLst>
            </p:cNvPr>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 name="Google Shape;42019;p18">
              <a:extLst>
                <a:ext uri="{FF2B5EF4-FFF2-40B4-BE49-F238E27FC236}">
                  <a16:creationId xmlns:a16="http://schemas.microsoft.com/office/drawing/2014/main" id="{F2004FE8-838D-48DD-BA22-429576637076}"/>
                </a:ext>
              </a:extLst>
            </p:cNvPr>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 name="Google Shape;42020;p18">
              <a:extLst>
                <a:ext uri="{FF2B5EF4-FFF2-40B4-BE49-F238E27FC236}">
                  <a16:creationId xmlns:a16="http://schemas.microsoft.com/office/drawing/2014/main" id="{88BE102C-03E9-4803-8202-E67CFFF7B629}"/>
                </a:ext>
              </a:extLst>
            </p:cNvPr>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 name="Google Shape;42021;p18">
              <a:extLst>
                <a:ext uri="{FF2B5EF4-FFF2-40B4-BE49-F238E27FC236}">
                  <a16:creationId xmlns:a16="http://schemas.microsoft.com/office/drawing/2014/main" id="{C8313C86-0D67-4101-A0F9-19F5BA12782B}"/>
                </a:ext>
              </a:extLst>
            </p:cNvPr>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 name="Google Shape;42022;p18">
              <a:extLst>
                <a:ext uri="{FF2B5EF4-FFF2-40B4-BE49-F238E27FC236}">
                  <a16:creationId xmlns:a16="http://schemas.microsoft.com/office/drawing/2014/main" id="{96A1B455-B6D1-42A7-AC43-7658CE0F9B00}"/>
                </a:ext>
              </a:extLst>
            </p:cNvPr>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 name="Google Shape;42023;p18">
              <a:extLst>
                <a:ext uri="{FF2B5EF4-FFF2-40B4-BE49-F238E27FC236}">
                  <a16:creationId xmlns:a16="http://schemas.microsoft.com/office/drawing/2014/main" id="{CDEFD853-916A-4E40-B752-2A9A4E82816A}"/>
                </a:ext>
              </a:extLst>
            </p:cNvPr>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 name="Google Shape;42024;p18">
              <a:extLst>
                <a:ext uri="{FF2B5EF4-FFF2-40B4-BE49-F238E27FC236}">
                  <a16:creationId xmlns:a16="http://schemas.microsoft.com/office/drawing/2014/main" id="{03B6146E-4A9B-4E48-91DF-11A5EF087D01}"/>
                </a:ext>
              </a:extLst>
            </p:cNvPr>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 name="Google Shape;42025;p18">
              <a:extLst>
                <a:ext uri="{FF2B5EF4-FFF2-40B4-BE49-F238E27FC236}">
                  <a16:creationId xmlns:a16="http://schemas.microsoft.com/office/drawing/2014/main" id="{77D4C66F-407F-47CA-87AF-722BD6D9B835}"/>
                </a:ext>
              </a:extLst>
            </p:cNvPr>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 name="Google Shape;42026;p18">
              <a:extLst>
                <a:ext uri="{FF2B5EF4-FFF2-40B4-BE49-F238E27FC236}">
                  <a16:creationId xmlns:a16="http://schemas.microsoft.com/office/drawing/2014/main" id="{C4187280-DB5E-407D-AF46-18BED1B6F4D5}"/>
                </a:ext>
              </a:extLst>
            </p:cNvPr>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0" name="Google Shape;42027;p18">
              <a:extLst>
                <a:ext uri="{FF2B5EF4-FFF2-40B4-BE49-F238E27FC236}">
                  <a16:creationId xmlns:a16="http://schemas.microsoft.com/office/drawing/2014/main" id="{41795C6B-709A-4815-BC9D-E0F99ED6BB2E}"/>
                </a:ext>
              </a:extLst>
            </p:cNvPr>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1" name="Google Shape;42028;p18">
              <a:extLst>
                <a:ext uri="{FF2B5EF4-FFF2-40B4-BE49-F238E27FC236}">
                  <a16:creationId xmlns:a16="http://schemas.microsoft.com/office/drawing/2014/main" id="{C49203B4-D17D-4543-B7CF-E1E87FB2440E}"/>
                </a:ext>
              </a:extLst>
            </p:cNvPr>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2" name="Google Shape;42029;p18">
              <a:extLst>
                <a:ext uri="{FF2B5EF4-FFF2-40B4-BE49-F238E27FC236}">
                  <a16:creationId xmlns:a16="http://schemas.microsoft.com/office/drawing/2014/main" id="{87A39DF5-1D4A-4367-A10B-47DDBABB969F}"/>
                </a:ext>
              </a:extLst>
            </p:cNvPr>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3" name="Google Shape;42030;p18">
              <a:extLst>
                <a:ext uri="{FF2B5EF4-FFF2-40B4-BE49-F238E27FC236}">
                  <a16:creationId xmlns:a16="http://schemas.microsoft.com/office/drawing/2014/main" id="{18CFF0FA-BBC7-48D3-B275-C50774650DA6}"/>
                </a:ext>
              </a:extLst>
            </p:cNvPr>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4" name="Google Shape;42031;p18">
              <a:extLst>
                <a:ext uri="{FF2B5EF4-FFF2-40B4-BE49-F238E27FC236}">
                  <a16:creationId xmlns:a16="http://schemas.microsoft.com/office/drawing/2014/main" id="{C066BA8A-E132-4831-A36D-CE7F77ACC78D}"/>
                </a:ext>
              </a:extLst>
            </p:cNvPr>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5" name="Google Shape;42032;p18">
              <a:extLst>
                <a:ext uri="{FF2B5EF4-FFF2-40B4-BE49-F238E27FC236}">
                  <a16:creationId xmlns:a16="http://schemas.microsoft.com/office/drawing/2014/main" id="{C824D5DB-0F79-4670-A8DA-E13D71858E50}"/>
                </a:ext>
              </a:extLst>
            </p:cNvPr>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6" name="Google Shape;42033;p18">
              <a:extLst>
                <a:ext uri="{FF2B5EF4-FFF2-40B4-BE49-F238E27FC236}">
                  <a16:creationId xmlns:a16="http://schemas.microsoft.com/office/drawing/2014/main" id="{F1E11D2C-A889-41DB-8B1B-F48FCF6E369B}"/>
                </a:ext>
              </a:extLst>
            </p:cNvPr>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7" name="Google Shape;42034;p18">
              <a:extLst>
                <a:ext uri="{FF2B5EF4-FFF2-40B4-BE49-F238E27FC236}">
                  <a16:creationId xmlns:a16="http://schemas.microsoft.com/office/drawing/2014/main" id="{D1B724E7-D04C-432E-813E-6FBC49E741C7}"/>
                </a:ext>
              </a:extLst>
            </p:cNvPr>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8" name="Google Shape;42035;p18">
              <a:extLst>
                <a:ext uri="{FF2B5EF4-FFF2-40B4-BE49-F238E27FC236}">
                  <a16:creationId xmlns:a16="http://schemas.microsoft.com/office/drawing/2014/main" id="{DF3AFF4E-6AB4-40B9-8730-84BB5BED10E3}"/>
                </a:ext>
              </a:extLst>
            </p:cNvPr>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9" name="Google Shape;42036;p18">
              <a:extLst>
                <a:ext uri="{FF2B5EF4-FFF2-40B4-BE49-F238E27FC236}">
                  <a16:creationId xmlns:a16="http://schemas.microsoft.com/office/drawing/2014/main" id="{3B6130CB-8F36-4703-9102-A292B4515A0D}"/>
                </a:ext>
              </a:extLst>
            </p:cNvPr>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0" name="Google Shape;42037;p18">
              <a:extLst>
                <a:ext uri="{FF2B5EF4-FFF2-40B4-BE49-F238E27FC236}">
                  <a16:creationId xmlns:a16="http://schemas.microsoft.com/office/drawing/2014/main" id="{E68A37BB-7D6B-488F-9CF4-FFD43690C798}"/>
                </a:ext>
              </a:extLst>
            </p:cNvPr>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1" name="Google Shape;42038;p18">
              <a:extLst>
                <a:ext uri="{FF2B5EF4-FFF2-40B4-BE49-F238E27FC236}">
                  <a16:creationId xmlns:a16="http://schemas.microsoft.com/office/drawing/2014/main" id="{B8C80F24-2034-4089-ACFC-D59A6306B0FA}"/>
                </a:ext>
              </a:extLst>
            </p:cNvPr>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2" name="Google Shape;42039;p18">
              <a:extLst>
                <a:ext uri="{FF2B5EF4-FFF2-40B4-BE49-F238E27FC236}">
                  <a16:creationId xmlns:a16="http://schemas.microsoft.com/office/drawing/2014/main" id="{54D46A4A-8ACC-406B-806B-4F646C6F786F}"/>
                </a:ext>
              </a:extLst>
            </p:cNvPr>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3" name="Google Shape;42040;p18">
              <a:extLst>
                <a:ext uri="{FF2B5EF4-FFF2-40B4-BE49-F238E27FC236}">
                  <a16:creationId xmlns:a16="http://schemas.microsoft.com/office/drawing/2014/main" id="{32226E50-7850-4C5C-B289-48824CB59C7E}"/>
                </a:ext>
              </a:extLst>
            </p:cNvPr>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4" name="Google Shape;42041;p18">
              <a:extLst>
                <a:ext uri="{FF2B5EF4-FFF2-40B4-BE49-F238E27FC236}">
                  <a16:creationId xmlns:a16="http://schemas.microsoft.com/office/drawing/2014/main" id="{0AFDD29F-354F-42DF-ABC2-B72E2D9EB775}"/>
                </a:ext>
              </a:extLst>
            </p:cNvPr>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5" name="Google Shape;42042;p18">
              <a:extLst>
                <a:ext uri="{FF2B5EF4-FFF2-40B4-BE49-F238E27FC236}">
                  <a16:creationId xmlns:a16="http://schemas.microsoft.com/office/drawing/2014/main" id="{28A4B4B5-6E6D-46E7-AEF1-C48C4197ABF3}"/>
                </a:ext>
              </a:extLst>
            </p:cNvPr>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6" name="Google Shape;42043;p18">
              <a:extLst>
                <a:ext uri="{FF2B5EF4-FFF2-40B4-BE49-F238E27FC236}">
                  <a16:creationId xmlns:a16="http://schemas.microsoft.com/office/drawing/2014/main" id="{72A6ACE4-8CB3-4EF2-BB5A-CA8F75D1E487}"/>
                </a:ext>
              </a:extLst>
            </p:cNvPr>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7" name="Google Shape;42044;p18">
              <a:extLst>
                <a:ext uri="{FF2B5EF4-FFF2-40B4-BE49-F238E27FC236}">
                  <a16:creationId xmlns:a16="http://schemas.microsoft.com/office/drawing/2014/main" id="{C45E963A-B095-4C6E-816A-E434B840834D}"/>
                </a:ext>
              </a:extLst>
            </p:cNvPr>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8" name="Google Shape;42045;p18">
              <a:extLst>
                <a:ext uri="{FF2B5EF4-FFF2-40B4-BE49-F238E27FC236}">
                  <a16:creationId xmlns:a16="http://schemas.microsoft.com/office/drawing/2014/main" id="{137A97CE-4020-4C5B-B2C0-9BFA2094E6DA}"/>
                </a:ext>
              </a:extLst>
            </p:cNvPr>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9" name="Google Shape;42046;p18">
              <a:extLst>
                <a:ext uri="{FF2B5EF4-FFF2-40B4-BE49-F238E27FC236}">
                  <a16:creationId xmlns:a16="http://schemas.microsoft.com/office/drawing/2014/main" id="{569CF432-CE22-4F40-86C3-156E63D58E72}"/>
                </a:ext>
              </a:extLst>
            </p:cNvPr>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0" name="Google Shape;42047;p18">
              <a:extLst>
                <a:ext uri="{FF2B5EF4-FFF2-40B4-BE49-F238E27FC236}">
                  <a16:creationId xmlns:a16="http://schemas.microsoft.com/office/drawing/2014/main" id="{FD3C60B3-665B-4549-BE4A-5F7E38309FF6}"/>
                </a:ext>
              </a:extLst>
            </p:cNvPr>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1" name="Google Shape;42048;p18">
              <a:extLst>
                <a:ext uri="{FF2B5EF4-FFF2-40B4-BE49-F238E27FC236}">
                  <a16:creationId xmlns:a16="http://schemas.microsoft.com/office/drawing/2014/main" id="{44034DBF-7ADF-4F90-9C34-EADA0A4696D6}"/>
                </a:ext>
              </a:extLst>
            </p:cNvPr>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2" name="Google Shape;42049;p18">
              <a:extLst>
                <a:ext uri="{FF2B5EF4-FFF2-40B4-BE49-F238E27FC236}">
                  <a16:creationId xmlns:a16="http://schemas.microsoft.com/office/drawing/2014/main" id="{B0D7F30C-3369-413B-BCCD-9411F94DC8DC}"/>
                </a:ext>
              </a:extLst>
            </p:cNvPr>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3" name="Google Shape;42050;p18">
              <a:extLst>
                <a:ext uri="{FF2B5EF4-FFF2-40B4-BE49-F238E27FC236}">
                  <a16:creationId xmlns:a16="http://schemas.microsoft.com/office/drawing/2014/main" id="{F677109C-8906-4E88-806B-4C56E9A4442E}"/>
                </a:ext>
              </a:extLst>
            </p:cNvPr>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4" name="Google Shape;42051;p18">
              <a:extLst>
                <a:ext uri="{FF2B5EF4-FFF2-40B4-BE49-F238E27FC236}">
                  <a16:creationId xmlns:a16="http://schemas.microsoft.com/office/drawing/2014/main" id="{1F12ACA3-4A3B-4F8C-A463-EB3B4753A59C}"/>
                </a:ext>
              </a:extLst>
            </p:cNvPr>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5" name="Google Shape;42052;p18">
              <a:extLst>
                <a:ext uri="{FF2B5EF4-FFF2-40B4-BE49-F238E27FC236}">
                  <a16:creationId xmlns:a16="http://schemas.microsoft.com/office/drawing/2014/main" id="{131DC8F4-E79C-48A4-8AD8-9BA7F6953761}"/>
                </a:ext>
              </a:extLst>
            </p:cNvPr>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6" name="Google Shape;42053;p18">
              <a:extLst>
                <a:ext uri="{FF2B5EF4-FFF2-40B4-BE49-F238E27FC236}">
                  <a16:creationId xmlns:a16="http://schemas.microsoft.com/office/drawing/2014/main" id="{CD8ED4C9-3892-4B99-A462-F602DBBE16F5}"/>
                </a:ext>
              </a:extLst>
            </p:cNvPr>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7" name="Google Shape;42054;p18">
              <a:extLst>
                <a:ext uri="{FF2B5EF4-FFF2-40B4-BE49-F238E27FC236}">
                  <a16:creationId xmlns:a16="http://schemas.microsoft.com/office/drawing/2014/main" id="{9133E8F3-08B2-4CAC-8F82-6F7AB3983561}"/>
                </a:ext>
              </a:extLst>
            </p:cNvPr>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8" name="Google Shape;42055;p18">
              <a:extLst>
                <a:ext uri="{FF2B5EF4-FFF2-40B4-BE49-F238E27FC236}">
                  <a16:creationId xmlns:a16="http://schemas.microsoft.com/office/drawing/2014/main" id="{DBD0530B-0215-48C7-B120-B5C8ADF62A36}"/>
                </a:ext>
              </a:extLst>
            </p:cNvPr>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9" name="Google Shape;42056;p18">
              <a:extLst>
                <a:ext uri="{FF2B5EF4-FFF2-40B4-BE49-F238E27FC236}">
                  <a16:creationId xmlns:a16="http://schemas.microsoft.com/office/drawing/2014/main" id="{C8F7162A-8079-49ED-A2FD-2FA03116255F}"/>
                </a:ext>
              </a:extLst>
            </p:cNvPr>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0" name="Google Shape;42057;p18">
              <a:extLst>
                <a:ext uri="{FF2B5EF4-FFF2-40B4-BE49-F238E27FC236}">
                  <a16:creationId xmlns:a16="http://schemas.microsoft.com/office/drawing/2014/main" id="{D706AEBB-0B3E-4CB9-9F02-40D497C08572}"/>
                </a:ext>
              </a:extLst>
            </p:cNvPr>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1" name="Google Shape;42058;p18">
              <a:extLst>
                <a:ext uri="{FF2B5EF4-FFF2-40B4-BE49-F238E27FC236}">
                  <a16:creationId xmlns:a16="http://schemas.microsoft.com/office/drawing/2014/main" id="{5E7018A2-B22F-44AB-AF16-E0A77181C16C}"/>
                </a:ext>
              </a:extLst>
            </p:cNvPr>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2" name="Google Shape;42059;p18">
              <a:extLst>
                <a:ext uri="{FF2B5EF4-FFF2-40B4-BE49-F238E27FC236}">
                  <a16:creationId xmlns:a16="http://schemas.microsoft.com/office/drawing/2014/main" id="{B0E06DA0-7DA8-45B8-A8F3-E2AAB93D923A}"/>
                </a:ext>
              </a:extLst>
            </p:cNvPr>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3" name="Google Shape;42060;p18">
              <a:extLst>
                <a:ext uri="{FF2B5EF4-FFF2-40B4-BE49-F238E27FC236}">
                  <a16:creationId xmlns:a16="http://schemas.microsoft.com/office/drawing/2014/main" id="{1EB5DB4A-6442-499E-9C31-CC349EEB7FE4}"/>
                </a:ext>
              </a:extLst>
            </p:cNvPr>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4" name="Google Shape;42061;p18">
              <a:extLst>
                <a:ext uri="{FF2B5EF4-FFF2-40B4-BE49-F238E27FC236}">
                  <a16:creationId xmlns:a16="http://schemas.microsoft.com/office/drawing/2014/main" id="{BE258315-1B1A-4761-9A0D-5D57BCFF022B}"/>
                </a:ext>
              </a:extLst>
            </p:cNvPr>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5" name="Google Shape;42062;p18">
              <a:extLst>
                <a:ext uri="{FF2B5EF4-FFF2-40B4-BE49-F238E27FC236}">
                  <a16:creationId xmlns:a16="http://schemas.microsoft.com/office/drawing/2014/main" id="{F32C4C30-0F9B-421C-84E0-8BC70A2E14A0}"/>
                </a:ext>
              </a:extLst>
            </p:cNvPr>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6" name="Google Shape;42063;p18">
              <a:extLst>
                <a:ext uri="{FF2B5EF4-FFF2-40B4-BE49-F238E27FC236}">
                  <a16:creationId xmlns:a16="http://schemas.microsoft.com/office/drawing/2014/main" id="{C62D245F-7E50-4BC7-8207-1F8A7F02EE7D}"/>
                </a:ext>
              </a:extLst>
            </p:cNvPr>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7" name="Google Shape;42064;p18">
              <a:extLst>
                <a:ext uri="{FF2B5EF4-FFF2-40B4-BE49-F238E27FC236}">
                  <a16:creationId xmlns:a16="http://schemas.microsoft.com/office/drawing/2014/main" id="{BF926079-FD6F-4249-9DA1-26A839A83CB0}"/>
                </a:ext>
              </a:extLst>
            </p:cNvPr>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8" name="Google Shape;42065;p18">
              <a:extLst>
                <a:ext uri="{FF2B5EF4-FFF2-40B4-BE49-F238E27FC236}">
                  <a16:creationId xmlns:a16="http://schemas.microsoft.com/office/drawing/2014/main" id="{7DAE32BE-E1C7-480F-97F3-75AFACDC4C0D}"/>
                </a:ext>
              </a:extLst>
            </p:cNvPr>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9" name="Google Shape;42066;p18">
              <a:extLst>
                <a:ext uri="{FF2B5EF4-FFF2-40B4-BE49-F238E27FC236}">
                  <a16:creationId xmlns:a16="http://schemas.microsoft.com/office/drawing/2014/main" id="{D806B05A-7C09-41A5-9FE1-8E4EDCA8BD47}"/>
                </a:ext>
              </a:extLst>
            </p:cNvPr>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0" name="Google Shape;42067;p18">
              <a:extLst>
                <a:ext uri="{FF2B5EF4-FFF2-40B4-BE49-F238E27FC236}">
                  <a16:creationId xmlns:a16="http://schemas.microsoft.com/office/drawing/2014/main" id="{30FA4DC3-5C4B-4A3A-A5E0-88582B635E10}"/>
                </a:ext>
              </a:extLst>
            </p:cNvPr>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1" name="Google Shape;42068;p18">
              <a:extLst>
                <a:ext uri="{FF2B5EF4-FFF2-40B4-BE49-F238E27FC236}">
                  <a16:creationId xmlns:a16="http://schemas.microsoft.com/office/drawing/2014/main" id="{10018F24-1168-44CB-A72B-A42349F53D8D}"/>
                </a:ext>
              </a:extLst>
            </p:cNvPr>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2" name="Google Shape;42069;p18">
              <a:extLst>
                <a:ext uri="{FF2B5EF4-FFF2-40B4-BE49-F238E27FC236}">
                  <a16:creationId xmlns:a16="http://schemas.microsoft.com/office/drawing/2014/main" id="{9C5F7DB2-30CA-46A9-86A8-26A469F06837}"/>
                </a:ext>
              </a:extLst>
            </p:cNvPr>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3" name="Google Shape;42070;p18">
              <a:extLst>
                <a:ext uri="{FF2B5EF4-FFF2-40B4-BE49-F238E27FC236}">
                  <a16:creationId xmlns:a16="http://schemas.microsoft.com/office/drawing/2014/main" id="{7A1CC449-4875-486B-B73B-BB2C513A2AD2}"/>
                </a:ext>
              </a:extLst>
            </p:cNvPr>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4" name="Google Shape;42071;p18">
              <a:extLst>
                <a:ext uri="{FF2B5EF4-FFF2-40B4-BE49-F238E27FC236}">
                  <a16:creationId xmlns:a16="http://schemas.microsoft.com/office/drawing/2014/main" id="{B6DCA835-42D1-4A25-B9FF-1E455E75BED8}"/>
                </a:ext>
              </a:extLst>
            </p:cNvPr>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5" name="Google Shape;42072;p18">
              <a:extLst>
                <a:ext uri="{FF2B5EF4-FFF2-40B4-BE49-F238E27FC236}">
                  <a16:creationId xmlns:a16="http://schemas.microsoft.com/office/drawing/2014/main" id="{44F4FE26-C28B-481E-92A0-A5F07481E5EF}"/>
                </a:ext>
              </a:extLst>
            </p:cNvPr>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6" name="Google Shape;42073;p18">
              <a:extLst>
                <a:ext uri="{FF2B5EF4-FFF2-40B4-BE49-F238E27FC236}">
                  <a16:creationId xmlns:a16="http://schemas.microsoft.com/office/drawing/2014/main" id="{3666CE53-5CEF-46BB-9739-9B2A3C7006E7}"/>
                </a:ext>
              </a:extLst>
            </p:cNvPr>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7" name="Google Shape;42074;p18">
              <a:extLst>
                <a:ext uri="{FF2B5EF4-FFF2-40B4-BE49-F238E27FC236}">
                  <a16:creationId xmlns:a16="http://schemas.microsoft.com/office/drawing/2014/main" id="{7DE28E16-5FDC-4119-BC70-B1EBF76E8198}"/>
                </a:ext>
              </a:extLst>
            </p:cNvPr>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8" name="Google Shape;42075;p18">
              <a:extLst>
                <a:ext uri="{FF2B5EF4-FFF2-40B4-BE49-F238E27FC236}">
                  <a16:creationId xmlns:a16="http://schemas.microsoft.com/office/drawing/2014/main" id="{6FA56672-24E5-4F14-96EE-C908240E2B9A}"/>
                </a:ext>
              </a:extLst>
            </p:cNvPr>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9" name="Google Shape;42076;p18">
              <a:extLst>
                <a:ext uri="{FF2B5EF4-FFF2-40B4-BE49-F238E27FC236}">
                  <a16:creationId xmlns:a16="http://schemas.microsoft.com/office/drawing/2014/main" id="{B540A7BC-9962-48CC-8DA1-AC290739092D}"/>
                </a:ext>
              </a:extLst>
            </p:cNvPr>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0" name="Google Shape;42077;p18">
              <a:extLst>
                <a:ext uri="{FF2B5EF4-FFF2-40B4-BE49-F238E27FC236}">
                  <a16:creationId xmlns:a16="http://schemas.microsoft.com/office/drawing/2014/main" id="{087678F8-9E12-47A3-B69F-7031712F48D4}"/>
                </a:ext>
              </a:extLst>
            </p:cNvPr>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1" name="Google Shape;42078;p18">
              <a:extLst>
                <a:ext uri="{FF2B5EF4-FFF2-40B4-BE49-F238E27FC236}">
                  <a16:creationId xmlns:a16="http://schemas.microsoft.com/office/drawing/2014/main" id="{25A1A4CE-621D-4BF7-9534-F30046FB25CF}"/>
                </a:ext>
              </a:extLst>
            </p:cNvPr>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2" name="Google Shape;42079;p18">
              <a:extLst>
                <a:ext uri="{FF2B5EF4-FFF2-40B4-BE49-F238E27FC236}">
                  <a16:creationId xmlns:a16="http://schemas.microsoft.com/office/drawing/2014/main" id="{81EB9748-6099-4990-ADBE-C3CF792E2D34}"/>
                </a:ext>
              </a:extLst>
            </p:cNvPr>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3" name="Google Shape;42080;p18">
              <a:extLst>
                <a:ext uri="{FF2B5EF4-FFF2-40B4-BE49-F238E27FC236}">
                  <a16:creationId xmlns:a16="http://schemas.microsoft.com/office/drawing/2014/main" id="{4ABF7E01-B738-4AF8-A70E-B50B50D410BF}"/>
                </a:ext>
              </a:extLst>
            </p:cNvPr>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4" name="Google Shape;42081;p18">
              <a:extLst>
                <a:ext uri="{FF2B5EF4-FFF2-40B4-BE49-F238E27FC236}">
                  <a16:creationId xmlns:a16="http://schemas.microsoft.com/office/drawing/2014/main" id="{D14A595C-15F3-4AA6-9215-F680C3179F2D}"/>
                </a:ext>
              </a:extLst>
            </p:cNvPr>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5" name="Google Shape;42082;p18">
              <a:extLst>
                <a:ext uri="{FF2B5EF4-FFF2-40B4-BE49-F238E27FC236}">
                  <a16:creationId xmlns:a16="http://schemas.microsoft.com/office/drawing/2014/main" id="{B4E63CDD-FD99-4E1C-98B6-F3C03F50637D}"/>
                </a:ext>
              </a:extLst>
            </p:cNvPr>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6" name="Google Shape;42083;p18">
              <a:extLst>
                <a:ext uri="{FF2B5EF4-FFF2-40B4-BE49-F238E27FC236}">
                  <a16:creationId xmlns:a16="http://schemas.microsoft.com/office/drawing/2014/main" id="{803AA1B0-723B-4568-94A1-F06889679CC9}"/>
                </a:ext>
              </a:extLst>
            </p:cNvPr>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7" name="Google Shape;42084;p18">
              <a:extLst>
                <a:ext uri="{FF2B5EF4-FFF2-40B4-BE49-F238E27FC236}">
                  <a16:creationId xmlns:a16="http://schemas.microsoft.com/office/drawing/2014/main" id="{68240C77-E0BC-4838-8B16-E1A7470E77D0}"/>
                </a:ext>
              </a:extLst>
            </p:cNvPr>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8" name="Google Shape;42085;p18">
              <a:extLst>
                <a:ext uri="{FF2B5EF4-FFF2-40B4-BE49-F238E27FC236}">
                  <a16:creationId xmlns:a16="http://schemas.microsoft.com/office/drawing/2014/main" id="{79116063-89BE-4082-9B3B-6C03308AE225}"/>
                </a:ext>
              </a:extLst>
            </p:cNvPr>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9" name="Google Shape;42086;p18">
              <a:extLst>
                <a:ext uri="{FF2B5EF4-FFF2-40B4-BE49-F238E27FC236}">
                  <a16:creationId xmlns:a16="http://schemas.microsoft.com/office/drawing/2014/main" id="{ED8A1167-FBC1-42E9-A698-56FB6D0A069B}"/>
                </a:ext>
              </a:extLst>
            </p:cNvPr>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0" name="Google Shape;42087;p18">
              <a:extLst>
                <a:ext uri="{FF2B5EF4-FFF2-40B4-BE49-F238E27FC236}">
                  <a16:creationId xmlns:a16="http://schemas.microsoft.com/office/drawing/2014/main" id="{D6C21CF6-727F-401C-BB26-079DFDB099E3}"/>
                </a:ext>
              </a:extLst>
            </p:cNvPr>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1" name="Google Shape;42088;p18">
              <a:extLst>
                <a:ext uri="{FF2B5EF4-FFF2-40B4-BE49-F238E27FC236}">
                  <a16:creationId xmlns:a16="http://schemas.microsoft.com/office/drawing/2014/main" id="{14628A86-E3EF-46F8-9F9E-53B7BD460A91}"/>
                </a:ext>
              </a:extLst>
            </p:cNvPr>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2" name="Google Shape;42089;p18">
              <a:extLst>
                <a:ext uri="{FF2B5EF4-FFF2-40B4-BE49-F238E27FC236}">
                  <a16:creationId xmlns:a16="http://schemas.microsoft.com/office/drawing/2014/main" id="{E1BB3609-DF8A-48AE-9631-876582110BD2}"/>
                </a:ext>
              </a:extLst>
            </p:cNvPr>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3" name="Google Shape;42090;p18">
              <a:extLst>
                <a:ext uri="{FF2B5EF4-FFF2-40B4-BE49-F238E27FC236}">
                  <a16:creationId xmlns:a16="http://schemas.microsoft.com/office/drawing/2014/main" id="{DD0D9F19-9AD6-4589-A9ED-B45E53F8A546}"/>
                </a:ext>
              </a:extLst>
            </p:cNvPr>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4" name="Google Shape;42091;p18">
              <a:extLst>
                <a:ext uri="{FF2B5EF4-FFF2-40B4-BE49-F238E27FC236}">
                  <a16:creationId xmlns:a16="http://schemas.microsoft.com/office/drawing/2014/main" id="{993C5115-BD51-40F4-AB8A-08FE8415F6A3}"/>
                </a:ext>
              </a:extLst>
            </p:cNvPr>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5" name="Google Shape;42092;p18">
              <a:extLst>
                <a:ext uri="{FF2B5EF4-FFF2-40B4-BE49-F238E27FC236}">
                  <a16:creationId xmlns:a16="http://schemas.microsoft.com/office/drawing/2014/main" id="{F7A5D209-5659-4C51-AB6A-5B3C36B8BF47}"/>
                </a:ext>
              </a:extLst>
            </p:cNvPr>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6" name="Google Shape;42093;p18">
              <a:extLst>
                <a:ext uri="{FF2B5EF4-FFF2-40B4-BE49-F238E27FC236}">
                  <a16:creationId xmlns:a16="http://schemas.microsoft.com/office/drawing/2014/main" id="{666E90AD-E57C-4A40-AA38-1DD203189154}"/>
                </a:ext>
              </a:extLst>
            </p:cNvPr>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7" name="Google Shape;42094;p18">
              <a:extLst>
                <a:ext uri="{FF2B5EF4-FFF2-40B4-BE49-F238E27FC236}">
                  <a16:creationId xmlns:a16="http://schemas.microsoft.com/office/drawing/2014/main" id="{8CEF38BD-BF4B-443E-B3AE-7D069E619030}"/>
                </a:ext>
              </a:extLst>
            </p:cNvPr>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8" name="Google Shape;42095;p18">
              <a:extLst>
                <a:ext uri="{FF2B5EF4-FFF2-40B4-BE49-F238E27FC236}">
                  <a16:creationId xmlns:a16="http://schemas.microsoft.com/office/drawing/2014/main" id="{1CA1554F-8947-4B1C-97A6-5A77888A806B}"/>
                </a:ext>
              </a:extLst>
            </p:cNvPr>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9" name="Google Shape;42096;p18">
              <a:extLst>
                <a:ext uri="{FF2B5EF4-FFF2-40B4-BE49-F238E27FC236}">
                  <a16:creationId xmlns:a16="http://schemas.microsoft.com/office/drawing/2014/main" id="{660ABD14-D8C0-4B0A-B51B-E0231E6B69DD}"/>
                </a:ext>
              </a:extLst>
            </p:cNvPr>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0" name="Google Shape;42097;p18">
              <a:extLst>
                <a:ext uri="{FF2B5EF4-FFF2-40B4-BE49-F238E27FC236}">
                  <a16:creationId xmlns:a16="http://schemas.microsoft.com/office/drawing/2014/main" id="{08A5FF69-BB4B-40AD-84AE-9B9DEFCA4CF8}"/>
                </a:ext>
              </a:extLst>
            </p:cNvPr>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1" name="Google Shape;42098;p18">
              <a:extLst>
                <a:ext uri="{FF2B5EF4-FFF2-40B4-BE49-F238E27FC236}">
                  <a16:creationId xmlns:a16="http://schemas.microsoft.com/office/drawing/2014/main" id="{E9D5E9D7-419A-43D1-8701-2B64608C2F27}"/>
                </a:ext>
              </a:extLst>
            </p:cNvPr>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2" name="Google Shape;42099;p18">
              <a:extLst>
                <a:ext uri="{FF2B5EF4-FFF2-40B4-BE49-F238E27FC236}">
                  <a16:creationId xmlns:a16="http://schemas.microsoft.com/office/drawing/2014/main" id="{DFAD4C05-2890-403E-B71D-C60AFCEBADFE}"/>
                </a:ext>
              </a:extLst>
            </p:cNvPr>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3" name="Google Shape;42100;p18">
              <a:extLst>
                <a:ext uri="{FF2B5EF4-FFF2-40B4-BE49-F238E27FC236}">
                  <a16:creationId xmlns:a16="http://schemas.microsoft.com/office/drawing/2014/main" id="{E3A1E30C-8AC4-49AA-8195-E544D042203B}"/>
                </a:ext>
              </a:extLst>
            </p:cNvPr>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4" name="Google Shape;42101;p18">
              <a:extLst>
                <a:ext uri="{FF2B5EF4-FFF2-40B4-BE49-F238E27FC236}">
                  <a16:creationId xmlns:a16="http://schemas.microsoft.com/office/drawing/2014/main" id="{684CE4A7-47CD-4AA9-98BF-DEAAED482C49}"/>
                </a:ext>
              </a:extLst>
            </p:cNvPr>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5" name="Google Shape;42102;p18">
              <a:extLst>
                <a:ext uri="{FF2B5EF4-FFF2-40B4-BE49-F238E27FC236}">
                  <a16:creationId xmlns:a16="http://schemas.microsoft.com/office/drawing/2014/main" id="{E40C48AB-4AAD-4A97-98EE-A028415F51A0}"/>
                </a:ext>
              </a:extLst>
            </p:cNvPr>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6" name="Google Shape;42103;p18">
              <a:extLst>
                <a:ext uri="{FF2B5EF4-FFF2-40B4-BE49-F238E27FC236}">
                  <a16:creationId xmlns:a16="http://schemas.microsoft.com/office/drawing/2014/main" id="{1A7F9AC9-7726-490F-91B2-CE9F353B2078}"/>
                </a:ext>
              </a:extLst>
            </p:cNvPr>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7" name="Google Shape;42104;p18">
              <a:extLst>
                <a:ext uri="{FF2B5EF4-FFF2-40B4-BE49-F238E27FC236}">
                  <a16:creationId xmlns:a16="http://schemas.microsoft.com/office/drawing/2014/main" id="{BE051067-30A6-4EF4-A2A3-8BC4F68BCB50}"/>
                </a:ext>
              </a:extLst>
            </p:cNvPr>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8" name="Google Shape;42105;p18">
              <a:extLst>
                <a:ext uri="{FF2B5EF4-FFF2-40B4-BE49-F238E27FC236}">
                  <a16:creationId xmlns:a16="http://schemas.microsoft.com/office/drawing/2014/main" id="{B3836A14-A7D2-489E-B315-073D7403012C}"/>
                </a:ext>
              </a:extLst>
            </p:cNvPr>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9" name="Google Shape;42106;p18">
              <a:extLst>
                <a:ext uri="{FF2B5EF4-FFF2-40B4-BE49-F238E27FC236}">
                  <a16:creationId xmlns:a16="http://schemas.microsoft.com/office/drawing/2014/main" id="{0E4DDDD7-15AB-45D0-8D2A-C16CF064D52A}"/>
                </a:ext>
              </a:extLst>
            </p:cNvPr>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0" name="Google Shape;42107;p18">
              <a:extLst>
                <a:ext uri="{FF2B5EF4-FFF2-40B4-BE49-F238E27FC236}">
                  <a16:creationId xmlns:a16="http://schemas.microsoft.com/office/drawing/2014/main" id="{720403F0-69E4-4BAC-9F1A-310338B03226}"/>
                </a:ext>
              </a:extLst>
            </p:cNvPr>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1" name="Google Shape;42108;p18">
              <a:extLst>
                <a:ext uri="{FF2B5EF4-FFF2-40B4-BE49-F238E27FC236}">
                  <a16:creationId xmlns:a16="http://schemas.microsoft.com/office/drawing/2014/main" id="{191EC461-5B15-44E2-AE22-7319A53652CC}"/>
                </a:ext>
              </a:extLst>
            </p:cNvPr>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2" name="Google Shape;42109;p18">
              <a:extLst>
                <a:ext uri="{FF2B5EF4-FFF2-40B4-BE49-F238E27FC236}">
                  <a16:creationId xmlns:a16="http://schemas.microsoft.com/office/drawing/2014/main" id="{E8579D01-3608-421A-BF8A-8FD540F960A9}"/>
                </a:ext>
              </a:extLst>
            </p:cNvPr>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3" name="Google Shape;42110;p18">
              <a:extLst>
                <a:ext uri="{FF2B5EF4-FFF2-40B4-BE49-F238E27FC236}">
                  <a16:creationId xmlns:a16="http://schemas.microsoft.com/office/drawing/2014/main" id="{38AC8E02-ABC6-4B0C-800A-A409A0A0DD7A}"/>
                </a:ext>
              </a:extLst>
            </p:cNvPr>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4" name="Google Shape;42111;p18">
              <a:extLst>
                <a:ext uri="{FF2B5EF4-FFF2-40B4-BE49-F238E27FC236}">
                  <a16:creationId xmlns:a16="http://schemas.microsoft.com/office/drawing/2014/main" id="{D00FF0C9-F5E0-4DC2-AAD7-4CDC459B6AC8}"/>
                </a:ext>
              </a:extLst>
            </p:cNvPr>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5" name="Google Shape;42112;p18">
              <a:extLst>
                <a:ext uri="{FF2B5EF4-FFF2-40B4-BE49-F238E27FC236}">
                  <a16:creationId xmlns:a16="http://schemas.microsoft.com/office/drawing/2014/main" id="{14BA24F2-1949-46B5-B655-00C533A1A6B6}"/>
                </a:ext>
              </a:extLst>
            </p:cNvPr>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6" name="Google Shape;42113;p18">
              <a:extLst>
                <a:ext uri="{FF2B5EF4-FFF2-40B4-BE49-F238E27FC236}">
                  <a16:creationId xmlns:a16="http://schemas.microsoft.com/office/drawing/2014/main" id="{B60C6E47-C548-4348-A4ED-B68099E2ACD0}"/>
                </a:ext>
              </a:extLst>
            </p:cNvPr>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7" name="Google Shape;42114;p18">
              <a:extLst>
                <a:ext uri="{FF2B5EF4-FFF2-40B4-BE49-F238E27FC236}">
                  <a16:creationId xmlns:a16="http://schemas.microsoft.com/office/drawing/2014/main" id="{92FD0DCF-5E7D-46FC-BCA4-018EE38AC3BD}"/>
                </a:ext>
              </a:extLst>
            </p:cNvPr>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8" name="Google Shape;42115;p18">
              <a:extLst>
                <a:ext uri="{FF2B5EF4-FFF2-40B4-BE49-F238E27FC236}">
                  <a16:creationId xmlns:a16="http://schemas.microsoft.com/office/drawing/2014/main" id="{B4494B1A-E44E-4862-BF80-EE8183B68C14}"/>
                </a:ext>
              </a:extLst>
            </p:cNvPr>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9" name="Google Shape;42116;p18">
              <a:extLst>
                <a:ext uri="{FF2B5EF4-FFF2-40B4-BE49-F238E27FC236}">
                  <a16:creationId xmlns:a16="http://schemas.microsoft.com/office/drawing/2014/main" id="{C2D1B151-2F8B-4203-A147-2766DA35A51C}"/>
                </a:ext>
              </a:extLst>
            </p:cNvPr>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0" name="Google Shape;42117;p18">
              <a:extLst>
                <a:ext uri="{FF2B5EF4-FFF2-40B4-BE49-F238E27FC236}">
                  <a16:creationId xmlns:a16="http://schemas.microsoft.com/office/drawing/2014/main" id="{130F67FA-970D-40DD-8E63-C95C5A1A69B9}"/>
                </a:ext>
              </a:extLst>
            </p:cNvPr>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1" name="Google Shape;42118;p18">
              <a:extLst>
                <a:ext uri="{FF2B5EF4-FFF2-40B4-BE49-F238E27FC236}">
                  <a16:creationId xmlns:a16="http://schemas.microsoft.com/office/drawing/2014/main" id="{B023D983-6DBF-44AD-8168-EDE42B82F0EA}"/>
                </a:ext>
              </a:extLst>
            </p:cNvPr>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2" name="Google Shape;42119;p18">
              <a:extLst>
                <a:ext uri="{FF2B5EF4-FFF2-40B4-BE49-F238E27FC236}">
                  <a16:creationId xmlns:a16="http://schemas.microsoft.com/office/drawing/2014/main" id="{83B8B176-F11D-44C4-9B4C-C004460FEE6C}"/>
                </a:ext>
              </a:extLst>
            </p:cNvPr>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3" name="Google Shape;42120;p18">
              <a:extLst>
                <a:ext uri="{FF2B5EF4-FFF2-40B4-BE49-F238E27FC236}">
                  <a16:creationId xmlns:a16="http://schemas.microsoft.com/office/drawing/2014/main" id="{257A65F1-15F9-4886-9909-DD01C74BF72F}"/>
                </a:ext>
              </a:extLst>
            </p:cNvPr>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4" name="Google Shape;42121;p18">
              <a:extLst>
                <a:ext uri="{FF2B5EF4-FFF2-40B4-BE49-F238E27FC236}">
                  <a16:creationId xmlns:a16="http://schemas.microsoft.com/office/drawing/2014/main" id="{A2384547-4927-4C59-B7E7-41367D639642}"/>
                </a:ext>
              </a:extLst>
            </p:cNvPr>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5" name="Google Shape;42122;p18">
              <a:extLst>
                <a:ext uri="{FF2B5EF4-FFF2-40B4-BE49-F238E27FC236}">
                  <a16:creationId xmlns:a16="http://schemas.microsoft.com/office/drawing/2014/main" id="{60B8505D-7012-4A6B-AD34-AC0CDC9B7498}"/>
                </a:ext>
              </a:extLst>
            </p:cNvPr>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6" name="Google Shape;42123;p18">
              <a:extLst>
                <a:ext uri="{FF2B5EF4-FFF2-40B4-BE49-F238E27FC236}">
                  <a16:creationId xmlns:a16="http://schemas.microsoft.com/office/drawing/2014/main" id="{1DFE79C6-B3C2-40AB-AC11-0A064B3FDB26}"/>
                </a:ext>
              </a:extLst>
            </p:cNvPr>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7" name="Google Shape;42124;p18">
              <a:extLst>
                <a:ext uri="{FF2B5EF4-FFF2-40B4-BE49-F238E27FC236}">
                  <a16:creationId xmlns:a16="http://schemas.microsoft.com/office/drawing/2014/main" id="{0BDF7FCF-20B0-4648-8076-B9E48F40322F}"/>
                </a:ext>
              </a:extLst>
            </p:cNvPr>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8" name="Google Shape;42125;p18">
              <a:extLst>
                <a:ext uri="{FF2B5EF4-FFF2-40B4-BE49-F238E27FC236}">
                  <a16:creationId xmlns:a16="http://schemas.microsoft.com/office/drawing/2014/main" id="{034E3707-E567-465C-B61B-6145BF1EF92D}"/>
                </a:ext>
              </a:extLst>
            </p:cNvPr>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9" name="Google Shape;42126;p18">
              <a:extLst>
                <a:ext uri="{FF2B5EF4-FFF2-40B4-BE49-F238E27FC236}">
                  <a16:creationId xmlns:a16="http://schemas.microsoft.com/office/drawing/2014/main" id="{B5A30B24-6FB0-45F0-AA0A-7F0B0DB8C7C6}"/>
                </a:ext>
              </a:extLst>
            </p:cNvPr>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0" name="Google Shape;42127;p18">
              <a:extLst>
                <a:ext uri="{FF2B5EF4-FFF2-40B4-BE49-F238E27FC236}">
                  <a16:creationId xmlns:a16="http://schemas.microsoft.com/office/drawing/2014/main" id="{DA685871-FDC3-4929-BD6E-2A5BE4A0DE7D}"/>
                </a:ext>
              </a:extLst>
            </p:cNvPr>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1" name="Google Shape;42128;p18">
              <a:extLst>
                <a:ext uri="{FF2B5EF4-FFF2-40B4-BE49-F238E27FC236}">
                  <a16:creationId xmlns:a16="http://schemas.microsoft.com/office/drawing/2014/main" id="{016DB0AE-F21B-4B61-BD2E-F9C2E096552A}"/>
                </a:ext>
              </a:extLst>
            </p:cNvPr>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2" name="Google Shape;42129;p18">
              <a:extLst>
                <a:ext uri="{FF2B5EF4-FFF2-40B4-BE49-F238E27FC236}">
                  <a16:creationId xmlns:a16="http://schemas.microsoft.com/office/drawing/2014/main" id="{F392177E-B053-425B-9635-05EEE7342A68}"/>
                </a:ext>
              </a:extLst>
            </p:cNvPr>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3" name="Google Shape;42130;p18">
              <a:extLst>
                <a:ext uri="{FF2B5EF4-FFF2-40B4-BE49-F238E27FC236}">
                  <a16:creationId xmlns:a16="http://schemas.microsoft.com/office/drawing/2014/main" id="{739997C1-F5A3-4D60-A5DE-D5123C20A07D}"/>
                </a:ext>
              </a:extLst>
            </p:cNvPr>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4" name="Google Shape;42131;p18">
              <a:extLst>
                <a:ext uri="{FF2B5EF4-FFF2-40B4-BE49-F238E27FC236}">
                  <a16:creationId xmlns:a16="http://schemas.microsoft.com/office/drawing/2014/main" id="{A663E2D5-B213-4FE0-A120-F41467EF9931}"/>
                </a:ext>
              </a:extLst>
            </p:cNvPr>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5" name="Google Shape;42132;p18">
              <a:extLst>
                <a:ext uri="{FF2B5EF4-FFF2-40B4-BE49-F238E27FC236}">
                  <a16:creationId xmlns:a16="http://schemas.microsoft.com/office/drawing/2014/main" id="{40D18281-9403-4FA9-82CB-3FFB98D7F457}"/>
                </a:ext>
              </a:extLst>
            </p:cNvPr>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6" name="Google Shape;42133;p18">
              <a:extLst>
                <a:ext uri="{FF2B5EF4-FFF2-40B4-BE49-F238E27FC236}">
                  <a16:creationId xmlns:a16="http://schemas.microsoft.com/office/drawing/2014/main" id="{08CB6EE0-A52E-4275-80B9-2A9E73C8A208}"/>
                </a:ext>
              </a:extLst>
            </p:cNvPr>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7" name="Google Shape;42134;p18">
              <a:extLst>
                <a:ext uri="{FF2B5EF4-FFF2-40B4-BE49-F238E27FC236}">
                  <a16:creationId xmlns:a16="http://schemas.microsoft.com/office/drawing/2014/main" id="{8AE97312-1E39-4981-B855-45AF986C7EBF}"/>
                </a:ext>
              </a:extLst>
            </p:cNvPr>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8" name="Google Shape;42135;p18">
              <a:extLst>
                <a:ext uri="{FF2B5EF4-FFF2-40B4-BE49-F238E27FC236}">
                  <a16:creationId xmlns:a16="http://schemas.microsoft.com/office/drawing/2014/main" id="{A3E2B7CA-AC9A-409D-9C54-46EF531E1FC2}"/>
                </a:ext>
              </a:extLst>
            </p:cNvPr>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9" name="Google Shape;42136;p18">
              <a:extLst>
                <a:ext uri="{FF2B5EF4-FFF2-40B4-BE49-F238E27FC236}">
                  <a16:creationId xmlns:a16="http://schemas.microsoft.com/office/drawing/2014/main" id="{2EFB97EF-7497-4559-A24C-264684114FC4}"/>
                </a:ext>
              </a:extLst>
            </p:cNvPr>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0" name="Google Shape;42137;p18">
              <a:extLst>
                <a:ext uri="{FF2B5EF4-FFF2-40B4-BE49-F238E27FC236}">
                  <a16:creationId xmlns:a16="http://schemas.microsoft.com/office/drawing/2014/main" id="{3B6FC1C8-DDCE-49EA-8701-9C7F56D7AB03}"/>
                </a:ext>
              </a:extLst>
            </p:cNvPr>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1" name="Google Shape;42138;p18">
              <a:extLst>
                <a:ext uri="{FF2B5EF4-FFF2-40B4-BE49-F238E27FC236}">
                  <a16:creationId xmlns:a16="http://schemas.microsoft.com/office/drawing/2014/main" id="{4FD7F4C3-9913-4D0D-96A1-280CCDE3D4E0}"/>
                </a:ext>
              </a:extLst>
            </p:cNvPr>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2" name="Google Shape;42139;p18">
              <a:extLst>
                <a:ext uri="{FF2B5EF4-FFF2-40B4-BE49-F238E27FC236}">
                  <a16:creationId xmlns:a16="http://schemas.microsoft.com/office/drawing/2014/main" id="{C5F6DB07-A506-45D6-AEAC-D1AF1C9D4A84}"/>
                </a:ext>
              </a:extLst>
            </p:cNvPr>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3" name="Google Shape;42140;p18">
              <a:extLst>
                <a:ext uri="{FF2B5EF4-FFF2-40B4-BE49-F238E27FC236}">
                  <a16:creationId xmlns:a16="http://schemas.microsoft.com/office/drawing/2014/main" id="{FA637449-722C-4D59-8632-8B6632125C92}"/>
                </a:ext>
              </a:extLst>
            </p:cNvPr>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4" name="Google Shape;42141;p18">
              <a:extLst>
                <a:ext uri="{FF2B5EF4-FFF2-40B4-BE49-F238E27FC236}">
                  <a16:creationId xmlns:a16="http://schemas.microsoft.com/office/drawing/2014/main" id="{0271E968-5BF9-472B-B06C-C24E80CC2360}"/>
                </a:ext>
              </a:extLst>
            </p:cNvPr>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5" name="Google Shape;42142;p18">
              <a:extLst>
                <a:ext uri="{FF2B5EF4-FFF2-40B4-BE49-F238E27FC236}">
                  <a16:creationId xmlns:a16="http://schemas.microsoft.com/office/drawing/2014/main" id="{ECC5FDD3-B1BB-43A3-9C32-17C3A96D6B7A}"/>
                </a:ext>
              </a:extLst>
            </p:cNvPr>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6" name="Google Shape;42143;p18">
              <a:extLst>
                <a:ext uri="{FF2B5EF4-FFF2-40B4-BE49-F238E27FC236}">
                  <a16:creationId xmlns:a16="http://schemas.microsoft.com/office/drawing/2014/main" id="{C0596E04-9F04-4193-B0EB-69941A8F62B9}"/>
                </a:ext>
              </a:extLst>
            </p:cNvPr>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7" name="Google Shape;42144;p18">
              <a:extLst>
                <a:ext uri="{FF2B5EF4-FFF2-40B4-BE49-F238E27FC236}">
                  <a16:creationId xmlns:a16="http://schemas.microsoft.com/office/drawing/2014/main" id="{D715D054-11F5-4E43-8057-7B2A1D943034}"/>
                </a:ext>
              </a:extLst>
            </p:cNvPr>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8" name="Google Shape;42145;p18">
              <a:extLst>
                <a:ext uri="{FF2B5EF4-FFF2-40B4-BE49-F238E27FC236}">
                  <a16:creationId xmlns:a16="http://schemas.microsoft.com/office/drawing/2014/main" id="{34C5F84A-2BEF-46D2-B706-D85588AE980E}"/>
                </a:ext>
              </a:extLst>
            </p:cNvPr>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9" name="Google Shape;42146;p18">
              <a:extLst>
                <a:ext uri="{FF2B5EF4-FFF2-40B4-BE49-F238E27FC236}">
                  <a16:creationId xmlns:a16="http://schemas.microsoft.com/office/drawing/2014/main" id="{08244339-D6E7-4A9E-96CB-A5DD5F014DA1}"/>
                </a:ext>
              </a:extLst>
            </p:cNvPr>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0" name="Google Shape;42147;p18">
              <a:extLst>
                <a:ext uri="{FF2B5EF4-FFF2-40B4-BE49-F238E27FC236}">
                  <a16:creationId xmlns:a16="http://schemas.microsoft.com/office/drawing/2014/main" id="{6122B0E2-0A84-410E-B001-4A0BE52DDE20}"/>
                </a:ext>
              </a:extLst>
            </p:cNvPr>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1" name="Google Shape;42148;p18">
              <a:extLst>
                <a:ext uri="{FF2B5EF4-FFF2-40B4-BE49-F238E27FC236}">
                  <a16:creationId xmlns:a16="http://schemas.microsoft.com/office/drawing/2014/main" id="{B51A070B-F7C9-43AB-AB53-35D656F678CF}"/>
                </a:ext>
              </a:extLst>
            </p:cNvPr>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2" name="Google Shape;42149;p18">
              <a:extLst>
                <a:ext uri="{FF2B5EF4-FFF2-40B4-BE49-F238E27FC236}">
                  <a16:creationId xmlns:a16="http://schemas.microsoft.com/office/drawing/2014/main" id="{0FEC5FD7-146B-4AA8-A5AD-F53AB72DFBE5}"/>
                </a:ext>
              </a:extLst>
            </p:cNvPr>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3" name="Google Shape;42150;p18">
              <a:extLst>
                <a:ext uri="{FF2B5EF4-FFF2-40B4-BE49-F238E27FC236}">
                  <a16:creationId xmlns:a16="http://schemas.microsoft.com/office/drawing/2014/main" id="{354D6E99-491C-492C-9842-EAEF715012A3}"/>
                </a:ext>
              </a:extLst>
            </p:cNvPr>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4" name="Google Shape;42151;p18">
              <a:extLst>
                <a:ext uri="{FF2B5EF4-FFF2-40B4-BE49-F238E27FC236}">
                  <a16:creationId xmlns:a16="http://schemas.microsoft.com/office/drawing/2014/main" id="{D843A74A-5A87-49A7-A8F6-608D93F100E4}"/>
                </a:ext>
              </a:extLst>
            </p:cNvPr>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5" name="Google Shape;42152;p18">
              <a:extLst>
                <a:ext uri="{FF2B5EF4-FFF2-40B4-BE49-F238E27FC236}">
                  <a16:creationId xmlns:a16="http://schemas.microsoft.com/office/drawing/2014/main" id="{5051B7DD-B6BD-4FF3-8297-66F2ACB4031C}"/>
                </a:ext>
              </a:extLst>
            </p:cNvPr>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6" name="Google Shape;42153;p18">
              <a:extLst>
                <a:ext uri="{FF2B5EF4-FFF2-40B4-BE49-F238E27FC236}">
                  <a16:creationId xmlns:a16="http://schemas.microsoft.com/office/drawing/2014/main" id="{E8F0B63D-BC2A-4E2D-BDCB-141BBDC79FDB}"/>
                </a:ext>
              </a:extLst>
            </p:cNvPr>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7" name="Google Shape;42154;p18">
              <a:extLst>
                <a:ext uri="{FF2B5EF4-FFF2-40B4-BE49-F238E27FC236}">
                  <a16:creationId xmlns:a16="http://schemas.microsoft.com/office/drawing/2014/main" id="{D5F90FD7-3A17-4B56-BB00-ACEB737F6A53}"/>
                </a:ext>
              </a:extLst>
            </p:cNvPr>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8" name="Google Shape;42155;p18">
              <a:extLst>
                <a:ext uri="{FF2B5EF4-FFF2-40B4-BE49-F238E27FC236}">
                  <a16:creationId xmlns:a16="http://schemas.microsoft.com/office/drawing/2014/main" id="{ADC0E412-FCFC-40B0-9FFF-0DAE4A6DC3CB}"/>
                </a:ext>
              </a:extLst>
            </p:cNvPr>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9" name="Google Shape;42156;p18">
              <a:extLst>
                <a:ext uri="{FF2B5EF4-FFF2-40B4-BE49-F238E27FC236}">
                  <a16:creationId xmlns:a16="http://schemas.microsoft.com/office/drawing/2014/main" id="{6A066BAB-7DC7-4610-AECA-95957E8E1D38}"/>
                </a:ext>
              </a:extLst>
            </p:cNvPr>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0" name="Google Shape;42157;p18">
              <a:extLst>
                <a:ext uri="{FF2B5EF4-FFF2-40B4-BE49-F238E27FC236}">
                  <a16:creationId xmlns:a16="http://schemas.microsoft.com/office/drawing/2014/main" id="{F1132446-A2D9-44CF-8A13-8D5083C80FA6}"/>
                </a:ext>
              </a:extLst>
            </p:cNvPr>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1" name="Google Shape;42158;p18">
              <a:extLst>
                <a:ext uri="{FF2B5EF4-FFF2-40B4-BE49-F238E27FC236}">
                  <a16:creationId xmlns:a16="http://schemas.microsoft.com/office/drawing/2014/main" id="{B29C26C8-3200-4DAF-AB56-373290F24D02}"/>
                </a:ext>
              </a:extLst>
            </p:cNvPr>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2" name="Google Shape;42159;p18">
              <a:extLst>
                <a:ext uri="{FF2B5EF4-FFF2-40B4-BE49-F238E27FC236}">
                  <a16:creationId xmlns:a16="http://schemas.microsoft.com/office/drawing/2014/main" id="{80469D81-395D-4A41-BFC0-CB79C9A166B4}"/>
                </a:ext>
              </a:extLst>
            </p:cNvPr>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3" name="Google Shape;42160;p18">
              <a:extLst>
                <a:ext uri="{FF2B5EF4-FFF2-40B4-BE49-F238E27FC236}">
                  <a16:creationId xmlns:a16="http://schemas.microsoft.com/office/drawing/2014/main" id="{3ABA078C-35E0-4ED1-8501-8BE9DAB8DECB}"/>
                </a:ext>
              </a:extLst>
            </p:cNvPr>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4" name="Google Shape;42161;p18">
              <a:extLst>
                <a:ext uri="{FF2B5EF4-FFF2-40B4-BE49-F238E27FC236}">
                  <a16:creationId xmlns:a16="http://schemas.microsoft.com/office/drawing/2014/main" id="{14F35E1B-7374-4770-86D0-4B34ABE7B64B}"/>
                </a:ext>
              </a:extLst>
            </p:cNvPr>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5" name="Google Shape;42162;p18">
              <a:extLst>
                <a:ext uri="{FF2B5EF4-FFF2-40B4-BE49-F238E27FC236}">
                  <a16:creationId xmlns:a16="http://schemas.microsoft.com/office/drawing/2014/main" id="{896AB552-A504-4756-AE8D-44A5E5D85FCC}"/>
                </a:ext>
              </a:extLst>
            </p:cNvPr>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6" name="Google Shape;42163;p18">
              <a:extLst>
                <a:ext uri="{FF2B5EF4-FFF2-40B4-BE49-F238E27FC236}">
                  <a16:creationId xmlns:a16="http://schemas.microsoft.com/office/drawing/2014/main" id="{AD4758C1-9CDA-45CF-A88E-C4F2DFD75669}"/>
                </a:ext>
              </a:extLst>
            </p:cNvPr>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7" name="Google Shape;42164;p18">
              <a:extLst>
                <a:ext uri="{FF2B5EF4-FFF2-40B4-BE49-F238E27FC236}">
                  <a16:creationId xmlns:a16="http://schemas.microsoft.com/office/drawing/2014/main" id="{94ABC280-65C3-4E82-A4BD-6DDEF4C5902A}"/>
                </a:ext>
              </a:extLst>
            </p:cNvPr>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8" name="Google Shape;42165;p18">
              <a:extLst>
                <a:ext uri="{FF2B5EF4-FFF2-40B4-BE49-F238E27FC236}">
                  <a16:creationId xmlns:a16="http://schemas.microsoft.com/office/drawing/2014/main" id="{16AE8813-8780-4769-85F4-D2DA3F1E140B}"/>
                </a:ext>
              </a:extLst>
            </p:cNvPr>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9" name="Google Shape;42166;p18">
              <a:extLst>
                <a:ext uri="{FF2B5EF4-FFF2-40B4-BE49-F238E27FC236}">
                  <a16:creationId xmlns:a16="http://schemas.microsoft.com/office/drawing/2014/main" id="{4CA5139C-3D65-4D8A-ABCF-AE34E27958A4}"/>
                </a:ext>
              </a:extLst>
            </p:cNvPr>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0" name="Google Shape;42167;p18">
              <a:extLst>
                <a:ext uri="{FF2B5EF4-FFF2-40B4-BE49-F238E27FC236}">
                  <a16:creationId xmlns:a16="http://schemas.microsoft.com/office/drawing/2014/main" id="{5BFF10BC-FD19-4FD2-878F-5662DD3E295C}"/>
                </a:ext>
              </a:extLst>
            </p:cNvPr>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1" name="Google Shape;42168;p18">
              <a:extLst>
                <a:ext uri="{FF2B5EF4-FFF2-40B4-BE49-F238E27FC236}">
                  <a16:creationId xmlns:a16="http://schemas.microsoft.com/office/drawing/2014/main" id="{89BB3422-42CD-4918-B0EC-7A43BAA8D67E}"/>
                </a:ext>
              </a:extLst>
            </p:cNvPr>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2" name="Google Shape;42169;p18">
              <a:extLst>
                <a:ext uri="{FF2B5EF4-FFF2-40B4-BE49-F238E27FC236}">
                  <a16:creationId xmlns:a16="http://schemas.microsoft.com/office/drawing/2014/main" id="{BD7F37D1-7B3E-4BF3-B115-747C731B0871}"/>
                </a:ext>
              </a:extLst>
            </p:cNvPr>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3" name="Google Shape;42170;p18">
              <a:extLst>
                <a:ext uri="{FF2B5EF4-FFF2-40B4-BE49-F238E27FC236}">
                  <a16:creationId xmlns:a16="http://schemas.microsoft.com/office/drawing/2014/main" id="{1C32F46C-15E8-4B7D-AF8E-C87C15447E82}"/>
                </a:ext>
              </a:extLst>
            </p:cNvPr>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4" name="Google Shape;42171;p18">
              <a:extLst>
                <a:ext uri="{FF2B5EF4-FFF2-40B4-BE49-F238E27FC236}">
                  <a16:creationId xmlns:a16="http://schemas.microsoft.com/office/drawing/2014/main" id="{05ABC8EC-A8D0-45A0-A9DB-F2DFF6BDF896}"/>
                </a:ext>
              </a:extLst>
            </p:cNvPr>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5" name="Google Shape;42172;p18">
              <a:extLst>
                <a:ext uri="{FF2B5EF4-FFF2-40B4-BE49-F238E27FC236}">
                  <a16:creationId xmlns:a16="http://schemas.microsoft.com/office/drawing/2014/main" id="{98C8BAB8-C3B9-47AB-890E-7D9C94E744B2}"/>
                </a:ext>
              </a:extLst>
            </p:cNvPr>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6" name="Google Shape;42173;p18">
              <a:extLst>
                <a:ext uri="{FF2B5EF4-FFF2-40B4-BE49-F238E27FC236}">
                  <a16:creationId xmlns:a16="http://schemas.microsoft.com/office/drawing/2014/main" id="{29A661B0-4536-4730-88F1-2E95A99F55C3}"/>
                </a:ext>
              </a:extLst>
            </p:cNvPr>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7" name="Google Shape;42174;p18">
              <a:extLst>
                <a:ext uri="{FF2B5EF4-FFF2-40B4-BE49-F238E27FC236}">
                  <a16:creationId xmlns:a16="http://schemas.microsoft.com/office/drawing/2014/main" id="{DAF4B951-41EA-4D58-8B77-A388E21D628C}"/>
                </a:ext>
              </a:extLst>
            </p:cNvPr>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8" name="Google Shape;42175;p18">
              <a:extLst>
                <a:ext uri="{FF2B5EF4-FFF2-40B4-BE49-F238E27FC236}">
                  <a16:creationId xmlns:a16="http://schemas.microsoft.com/office/drawing/2014/main" id="{E5906553-7BB5-43EC-A782-E0C52DE9ED7F}"/>
                </a:ext>
              </a:extLst>
            </p:cNvPr>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9" name="Google Shape;42176;p18">
              <a:extLst>
                <a:ext uri="{FF2B5EF4-FFF2-40B4-BE49-F238E27FC236}">
                  <a16:creationId xmlns:a16="http://schemas.microsoft.com/office/drawing/2014/main" id="{96E0CC39-47BC-4F5E-93B8-68E5B7B9A32E}"/>
                </a:ext>
              </a:extLst>
            </p:cNvPr>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0" name="Google Shape;42177;p18">
              <a:extLst>
                <a:ext uri="{FF2B5EF4-FFF2-40B4-BE49-F238E27FC236}">
                  <a16:creationId xmlns:a16="http://schemas.microsoft.com/office/drawing/2014/main" id="{8B4E5546-5200-4ACC-B2F9-21C048EA0309}"/>
                </a:ext>
              </a:extLst>
            </p:cNvPr>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1" name="Google Shape;42178;p18">
              <a:extLst>
                <a:ext uri="{FF2B5EF4-FFF2-40B4-BE49-F238E27FC236}">
                  <a16:creationId xmlns:a16="http://schemas.microsoft.com/office/drawing/2014/main" id="{F07E1CF6-3285-4261-96E0-515FCBE57F23}"/>
                </a:ext>
              </a:extLst>
            </p:cNvPr>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2" name="Google Shape;42179;p18">
              <a:extLst>
                <a:ext uri="{FF2B5EF4-FFF2-40B4-BE49-F238E27FC236}">
                  <a16:creationId xmlns:a16="http://schemas.microsoft.com/office/drawing/2014/main" id="{7E8BC990-AE72-4573-A287-19B943BDB882}"/>
                </a:ext>
              </a:extLst>
            </p:cNvPr>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3" name="Google Shape;42180;p18">
              <a:extLst>
                <a:ext uri="{FF2B5EF4-FFF2-40B4-BE49-F238E27FC236}">
                  <a16:creationId xmlns:a16="http://schemas.microsoft.com/office/drawing/2014/main" id="{B39A7136-83A3-46B2-9C96-4D8E5081BDB2}"/>
                </a:ext>
              </a:extLst>
            </p:cNvPr>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4" name="Google Shape;42181;p18">
              <a:extLst>
                <a:ext uri="{FF2B5EF4-FFF2-40B4-BE49-F238E27FC236}">
                  <a16:creationId xmlns:a16="http://schemas.microsoft.com/office/drawing/2014/main" id="{CF9DC21D-2BDC-4296-9428-B2487DB4D4F1}"/>
                </a:ext>
              </a:extLst>
            </p:cNvPr>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5" name="Google Shape;42182;p18">
              <a:extLst>
                <a:ext uri="{FF2B5EF4-FFF2-40B4-BE49-F238E27FC236}">
                  <a16:creationId xmlns:a16="http://schemas.microsoft.com/office/drawing/2014/main" id="{F5FD0C96-23DB-460C-9B58-D7FECA84D8B8}"/>
                </a:ext>
              </a:extLst>
            </p:cNvPr>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6" name="Google Shape;42183;p18">
              <a:extLst>
                <a:ext uri="{FF2B5EF4-FFF2-40B4-BE49-F238E27FC236}">
                  <a16:creationId xmlns:a16="http://schemas.microsoft.com/office/drawing/2014/main" id="{D1CB1B8A-C95F-48A3-B6D0-A885035297BE}"/>
                </a:ext>
              </a:extLst>
            </p:cNvPr>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7" name="Google Shape;42184;p18">
              <a:extLst>
                <a:ext uri="{FF2B5EF4-FFF2-40B4-BE49-F238E27FC236}">
                  <a16:creationId xmlns:a16="http://schemas.microsoft.com/office/drawing/2014/main" id="{61A592B5-C754-4B99-B915-2A25443BD081}"/>
                </a:ext>
              </a:extLst>
            </p:cNvPr>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8" name="Google Shape;42185;p18">
              <a:extLst>
                <a:ext uri="{FF2B5EF4-FFF2-40B4-BE49-F238E27FC236}">
                  <a16:creationId xmlns:a16="http://schemas.microsoft.com/office/drawing/2014/main" id="{3F0694E8-2DA4-4341-A934-6BF33DA32CFC}"/>
                </a:ext>
              </a:extLst>
            </p:cNvPr>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9" name="Google Shape;42186;p18">
              <a:extLst>
                <a:ext uri="{FF2B5EF4-FFF2-40B4-BE49-F238E27FC236}">
                  <a16:creationId xmlns:a16="http://schemas.microsoft.com/office/drawing/2014/main" id="{F42D6293-179B-42E1-AACA-FC76297A5EEF}"/>
                </a:ext>
              </a:extLst>
            </p:cNvPr>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0" name="Google Shape;42187;p18">
              <a:extLst>
                <a:ext uri="{FF2B5EF4-FFF2-40B4-BE49-F238E27FC236}">
                  <a16:creationId xmlns:a16="http://schemas.microsoft.com/office/drawing/2014/main" id="{C21586FE-D5AA-4416-A39C-66D61668C58F}"/>
                </a:ext>
              </a:extLst>
            </p:cNvPr>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1" name="Google Shape;42188;p18">
              <a:extLst>
                <a:ext uri="{FF2B5EF4-FFF2-40B4-BE49-F238E27FC236}">
                  <a16:creationId xmlns:a16="http://schemas.microsoft.com/office/drawing/2014/main" id="{7B9F7FD9-8552-4566-92A3-3DAB5823A3D4}"/>
                </a:ext>
              </a:extLst>
            </p:cNvPr>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2" name="Google Shape;42189;p18">
              <a:extLst>
                <a:ext uri="{FF2B5EF4-FFF2-40B4-BE49-F238E27FC236}">
                  <a16:creationId xmlns:a16="http://schemas.microsoft.com/office/drawing/2014/main" id="{FF10C223-CF0B-4E09-BC6E-0CB208834B6B}"/>
                </a:ext>
              </a:extLst>
            </p:cNvPr>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3" name="Google Shape;42190;p18">
              <a:extLst>
                <a:ext uri="{FF2B5EF4-FFF2-40B4-BE49-F238E27FC236}">
                  <a16:creationId xmlns:a16="http://schemas.microsoft.com/office/drawing/2014/main" id="{A1F653DD-9742-4D66-8DFC-DC311FEB72D8}"/>
                </a:ext>
              </a:extLst>
            </p:cNvPr>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4" name="Google Shape;42191;p18">
              <a:extLst>
                <a:ext uri="{FF2B5EF4-FFF2-40B4-BE49-F238E27FC236}">
                  <a16:creationId xmlns:a16="http://schemas.microsoft.com/office/drawing/2014/main" id="{99C08588-77F7-451E-A45F-88046B30F333}"/>
                </a:ext>
              </a:extLst>
            </p:cNvPr>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5" name="Google Shape;42192;p18">
              <a:extLst>
                <a:ext uri="{FF2B5EF4-FFF2-40B4-BE49-F238E27FC236}">
                  <a16:creationId xmlns:a16="http://schemas.microsoft.com/office/drawing/2014/main" id="{EE31BD2A-BBA4-42AC-A8D0-63517E68D64E}"/>
                </a:ext>
              </a:extLst>
            </p:cNvPr>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6" name="Google Shape;42193;p18">
              <a:extLst>
                <a:ext uri="{FF2B5EF4-FFF2-40B4-BE49-F238E27FC236}">
                  <a16:creationId xmlns:a16="http://schemas.microsoft.com/office/drawing/2014/main" id="{D0E6C120-D227-404F-817D-E072A8665DCA}"/>
                </a:ext>
              </a:extLst>
            </p:cNvPr>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7" name="Google Shape;42194;p18">
              <a:extLst>
                <a:ext uri="{FF2B5EF4-FFF2-40B4-BE49-F238E27FC236}">
                  <a16:creationId xmlns:a16="http://schemas.microsoft.com/office/drawing/2014/main" id="{B57ADCBB-12D5-4CDB-9B08-F8D365DB7035}"/>
                </a:ext>
              </a:extLst>
            </p:cNvPr>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8" name="Google Shape;42195;p18">
              <a:extLst>
                <a:ext uri="{FF2B5EF4-FFF2-40B4-BE49-F238E27FC236}">
                  <a16:creationId xmlns:a16="http://schemas.microsoft.com/office/drawing/2014/main" id="{00B43A47-953A-4560-BA6A-0565AC8F9939}"/>
                </a:ext>
              </a:extLst>
            </p:cNvPr>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9" name="Google Shape;42196;p18">
              <a:extLst>
                <a:ext uri="{FF2B5EF4-FFF2-40B4-BE49-F238E27FC236}">
                  <a16:creationId xmlns:a16="http://schemas.microsoft.com/office/drawing/2014/main" id="{21921290-6022-4B45-B522-2E12AF13AB09}"/>
                </a:ext>
              </a:extLst>
            </p:cNvPr>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0" name="Google Shape;42197;p18">
              <a:extLst>
                <a:ext uri="{FF2B5EF4-FFF2-40B4-BE49-F238E27FC236}">
                  <a16:creationId xmlns:a16="http://schemas.microsoft.com/office/drawing/2014/main" id="{8A5016FB-0EEB-4741-B0C6-7CB01CF7AF16}"/>
                </a:ext>
              </a:extLst>
            </p:cNvPr>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1" name="Google Shape;42198;p18">
              <a:extLst>
                <a:ext uri="{FF2B5EF4-FFF2-40B4-BE49-F238E27FC236}">
                  <a16:creationId xmlns:a16="http://schemas.microsoft.com/office/drawing/2014/main" id="{193A0604-E1D1-4F2C-A3B6-D6C20CADBDA8}"/>
                </a:ext>
              </a:extLst>
            </p:cNvPr>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2" name="Google Shape;42199;p18">
              <a:extLst>
                <a:ext uri="{FF2B5EF4-FFF2-40B4-BE49-F238E27FC236}">
                  <a16:creationId xmlns:a16="http://schemas.microsoft.com/office/drawing/2014/main" id="{1A999B59-85A9-477B-A751-90F76D234609}"/>
                </a:ext>
              </a:extLst>
            </p:cNvPr>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3" name="Google Shape;42200;p18">
              <a:extLst>
                <a:ext uri="{FF2B5EF4-FFF2-40B4-BE49-F238E27FC236}">
                  <a16:creationId xmlns:a16="http://schemas.microsoft.com/office/drawing/2014/main" id="{CBE22C87-3124-46AB-A78D-1490D8162CC2}"/>
                </a:ext>
              </a:extLst>
            </p:cNvPr>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4" name="Google Shape;42201;p18">
              <a:extLst>
                <a:ext uri="{FF2B5EF4-FFF2-40B4-BE49-F238E27FC236}">
                  <a16:creationId xmlns:a16="http://schemas.microsoft.com/office/drawing/2014/main" id="{71CA4BB1-A904-424A-A261-78B22912129B}"/>
                </a:ext>
              </a:extLst>
            </p:cNvPr>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5" name="Google Shape;42202;p18">
              <a:extLst>
                <a:ext uri="{FF2B5EF4-FFF2-40B4-BE49-F238E27FC236}">
                  <a16:creationId xmlns:a16="http://schemas.microsoft.com/office/drawing/2014/main" id="{26B6CAAA-21D5-4EA1-99B0-B12CFEE7DD3C}"/>
                </a:ext>
              </a:extLst>
            </p:cNvPr>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6" name="Google Shape;42203;p18">
              <a:extLst>
                <a:ext uri="{FF2B5EF4-FFF2-40B4-BE49-F238E27FC236}">
                  <a16:creationId xmlns:a16="http://schemas.microsoft.com/office/drawing/2014/main" id="{8B473AFB-58DF-445C-9806-88094F5B0AE1}"/>
                </a:ext>
              </a:extLst>
            </p:cNvPr>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7" name="Google Shape;42204;p18">
              <a:extLst>
                <a:ext uri="{FF2B5EF4-FFF2-40B4-BE49-F238E27FC236}">
                  <a16:creationId xmlns:a16="http://schemas.microsoft.com/office/drawing/2014/main" id="{D51E7DA2-F88D-4903-8DCF-BDEC75A08F2F}"/>
                </a:ext>
              </a:extLst>
            </p:cNvPr>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8" name="Google Shape;42205;p18">
              <a:extLst>
                <a:ext uri="{FF2B5EF4-FFF2-40B4-BE49-F238E27FC236}">
                  <a16:creationId xmlns:a16="http://schemas.microsoft.com/office/drawing/2014/main" id="{DBB1617C-1553-4E3F-B9C0-6B245556C0C4}"/>
                </a:ext>
              </a:extLst>
            </p:cNvPr>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9" name="Google Shape;42206;p18">
              <a:extLst>
                <a:ext uri="{FF2B5EF4-FFF2-40B4-BE49-F238E27FC236}">
                  <a16:creationId xmlns:a16="http://schemas.microsoft.com/office/drawing/2014/main" id="{452F8CD0-D2EA-4798-8821-1991124FE7C4}"/>
                </a:ext>
              </a:extLst>
            </p:cNvPr>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0" name="Google Shape;42207;p18">
              <a:extLst>
                <a:ext uri="{FF2B5EF4-FFF2-40B4-BE49-F238E27FC236}">
                  <a16:creationId xmlns:a16="http://schemas.microsoft.com/office/drawing/2014/main" id="{448ED52A-BBAB-4D1A-A666-2C592F75065E}"/>
                </a:ext>
              </a:extLst>
            </p:cNvPr>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1" name="Google Shape;42208;p18">
              <a:extLst>
                <a:ext uri="{FF2B5EF4-FFF2-40B4-BE49-F238E27FC236}">
                  <a16:creationId xmlns:a16="http://schemas.microsoft.com/office/drawing/2014/main" id="{12867077-58DC-42B4-B0BB-E3E80968F56F}"/>
                </a:ext>
              </a:extLst>
            </p:cNvPr>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2" name="Google Shape;42209;p18">
              <a:extLst>
                <a:ext uri="{FF2B5EF4-FFF2-40B4-BE49-F238E27FC236}">
                  <a16:creationId xmlns:a16="http://schemas.microsoft.com/office/drawing/2014/main" id="{61D6E542-7CAE-4DBF-8C87-7AF395D6E0D8}"/>
                </a:ext>
              </a:extLst>
            </p:cNvPr>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3" name="Google Shape;42210;p18">
              <a:extLst>
                <a:ext uri="{FF2B5EF4-FFF2-40B4-BE49-F238E27FC236}">
                  <a16:creationId xmlns:a16="http://schemas.microsoft.com/office/drawing/2014/main" id="{95C4AF06-11D7-43BC-B973-96CAE486CDDB}"/>
                </a:ext>
              </a:extLst>
            </p:cNvPr>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4" name="Google Shape;42211;p18">
              <a:extLst>
                <a:ext uri="{FF2B5EF4-FFF2-40B4-BE49-F238E27FC236}">
                  <a16:creationId xmlns:a16="http://schemas.microsoft.com/office/drawing/2014/main" id="{183D3834-D2AE-4370-943B-AF9AE410875A}"/>
                </a:ext>
              </a:extLst>
            </p:cNvPr>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5" name="Google Shape;42212;p18">
              <a:extLst>
                <a:ext uri="{FF2B5EF4-FFF2-40B4-BE49-F238E27FC236}">
                  <a16:creationId xmlns:a16="http://schemas.microsoft.com/office/drawing/2014/main" id="{98CCB1D3-0BD0-4DA1-AC9A-E5A0D90C426A}"/>
                </a:ext>
              </a:extLst>
            </p:cNvPr>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6" name="Google Shape;42213;p18">
              <a:extLst>
                <a:ext uri="{FF2B5EF4-FFF2-40B4-BE49-F238E27FC236}">
                  <a16:creationId xmlns:a16="http://schemas.microsoft.com/office/drawing/2014/main" id="{419AAB00-B4A1-42D5-9405-5F3CA29C1D88}"/>
                </a:ext>
              </a:extLst>
            </p:cNvPr>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7" name="Google Shape;42214;p18">
              <a:extLst>
                <a:ext uri="{FF2B5EF4-FFF2-40B4-BE49-F238E27FC236}">
                  <a16:creationId xmlns:a16="http://schemas.microsoft.com/office/drawing/2014/main" id="{2A605201-D54F-497A-B630-BC8F074DD5B5}"/>
                </a:ext>
              </a:extLst>
            </p:cNvPr>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8" name="Google Shape;42215;p18">
              <a:extLst>
                <a:ext uri="{FF2B5EF4-FFF2-40B4-BE49-F238E27FC236}">
                  <a16:creationId xmlns:a16="http://schemas.microsoft.com/office/drawing/2014/main" id="{BBE32470-5485-4484-B006-EC039C1080FE}"/>
                </a:ext>
              </a:extLst>
            </p:cNvPr>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9" name="Google Shape;42216;p18">
              <a:extLst>
                <a:ext uri="{FF2B5EF4-FFF2-40B4-BE49-F238E27FC236}">
                  <a16:creationId xmlns:a16="http://schemas.microsoft.com/office/drawing/2014/main" id="{419E02E6-4FA0-4D4E-A7D7-2A7DDBA91B3C}"/>
                </a:ext>
              </a:extLst>
            </p:cNvPr>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0" name="Google Shape;42217;p18">
              <a:extLst>
                <a:ext uri="{FF2B5EF4-FFF2-40B4-BE49-F238E27FC236}">
                  <a16:creationId xmlns:a16="http://schemas.microsoft.com/office/drawing/2014/main" id="{4616BD17-1EF9-4DFE-892E-671187185084}"/>
                </a:ext>
              </a:extLst>
            </p:cNvPr>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1" name="Google Shape;42218;p18">
              <a:extLst>
                <a:ext uri="{FF2B5EF4-FFF2-40B4-BE49-F238E27FC236}">
                  <a16:creationId xmlns:a16="http://schemas.microsoft.com/office/drawing/2014/main" id="{7A236A79-53DC-4B1E-A3CA-0F5B442B3FBF}"/>
                </a:ext>
              </a:extLst>
            </p:cNvPr>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2" name="Google Shape;42219;p18">
              <a:extLst>
                <a:ext uri="{FF2B5EF4-FFF2-40B4-BE49-F238E27FC236}">
                  <a16:creationId xmlns:a16="http://schemas.microsoft.com/office/drawing/2014/main" id="{C15FD0AC-A675-440A-AC97-FFB5831FE45A}"/>
                </a:ext>
              </a:extLst>
            </p:cNvPr>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3" name="Google Shape;42220;p18">
              <a:extLst>
                <a:ext uri="{FF2B5EF4-FFF2-40B4-BE49-F238E27FC236}">
                  <a16:creationId xmlns:a16="http://schemas.microsoft.com/office/drawing/2014/main" id="{F8064655-AFF4-48EF-A3E1-DAEF7ABDFD96}"/>
                </a:ext>
              </a:extLst>
            </p:cNvPr>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4" name="Google Shape;42221;p18">
              <a:extLst>
                <a:ext uri="{FF2B5EF4-FFF2-40B4-BE49-F238E27FC236}">
                  <a16:creationId xmlns:a16="http://schemas.microsoft.com/office/drawing/2014/main" id="{59E862E6-6A55-4DC3-9427-60F44F69E675}"/>
                </a:ext>
              </a:extLst>
            </p:cNvPr>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5" name="Google Shape;42222;p18">
              <a:extLst>
                <a:ext uri="{FF2B5EF4-FFF2-40B4-BE49-F238E27FC236}">
                  <a16:creationId xmlns:a16="http://schemas.microsoft.com/office/drawing/2014/main" id="{A7A4F914-4F29-404B-8D78-BC0D7E384E5E}"/>
                </a:ext>
              </a:extLst>
            </p:cNvPr>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6" name="Google Shape;42223;p18">
              <a:extLst>
                <a:ext uri="{FF2B5EF4-FFF2-40B4-BE49-F238E27FC236}">
                  <a16:creationId xmlns:a16="http://schemas.microsoft.com/office/drawing/2014/main" id="{03CE80EF-97C8-451E-90FE-B30A60121A5C}"/>
                </a:ext>
              </a:extLst>
            </p:cNvPr>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7" name="Google Shape;42224;p18">
              <a:extLst>
                <a:ext uri="{FF2B5EF4-FFF2-40B4-BE49-F238E27FC236}">
                  <a16:creationId xmlns:a16="http://schemas.microsoft.com/office/drawing/2014/main" id="{2F2072A5-1F77-43E2-8EBE-D173F0528E1F}"/>
                </a:ext>
              </a:extLst>
            </p:cNvPr>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8" name="Google Shape;42225;p18">
              <a:extLst>
                <a:ext uri="{FF2B5EF4-FFF2-40B4-BE49-F238E27FC236}">
                  <a16:creationId xmlns:a16="http://schemas.microsoft.com/office/drawing/2014/main" id="{12FBA247-1AC1-473A-AC50-D2AEB5ECCCB2}"/>
                </a:ext>
              </a:extLst>
            </p:cNvPr>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9" name="Google Shape;42226;p18">
              <a:extLst>
                <a:ext uri="{FF2B5EF4-FFF2-40B4-BE49-F238E27FC236}">
                  <a16:creationId xmlns:a16="http://schemas.microsoft.com/office/drawing/2014/main" id="{97BD5827-B6F3-411F-9D28-57B893833DB8}"/>
                </a:ext>
              </a:extLst>
            </p:cNvPr>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0" name="Google Shape;42227;p18">
              <a:extLst>
                <a:ext uri="{FF2B5EF4-FFF2-40B4-BE49-F238E27FC236}">
                  <a16:creationId xmlns:a16="http://schemas.microsoft.com/office/drawing/2014/main" id="{E993E901-3716-4500-93F7-97F04A17B694}"/>
                </a:ext>
              </a:extLst>
            </p:cNvPr>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1" name="Google Shape;42228;p18">
              <a:extLst>
                <a:ext uri="{FF2B5EF4-FFF2-40B4-BE49-F238E27FC236}">
                  <a16:creationId xmlns:a16="http://schemas.microsoft.com/office/drawing/2014/main" id="{A3D33D2A-A5F8-4217-92FD-55AA005FA66B}"/>
                </a:ext>
              </a:extLst>
            </p:cNvPr>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2" name="Google Shape;42229;p18">
              <a:extLst>
                <a:ext uri="{FF2B5EF4-FFF2-40B4-BE49-F238E27FC236}">
                  <a16:creationId xmlns:a16="http://schemas.microsoft.com/office/drawing/2014/main" id="{BC7FC4E3-5774-48C2-AAF3-C03B446B4DE9}"/>
                </a:ext>
              </a:extLst>
            </p:cNvPr>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3" name="Google Shape;42230;p18">
              <a:extLst>
                <a:ext uri="{FF2B5EF4-FFF2-40B4-BE49-F238E27FC236}">
                  <a16:creationId xmlns:a16="http://schemas.microsoft.com/office/drawing/2014/main" id="{BB6124F7-B22C-4EF2-A88A-04A39676D286}"/>
                </a:ext>
              </a:extLst>
            </p:cNvPr>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4" name="Google Shape;42231;p18">
              <a:extLst>
                <a:ext uri="{FF2B5EF4-FFF2-40B4-BE49-F238E27FC236}">
                  <a16:creationId xmlns:a16="http://schemas.microsoft.com/office/drawing/2014/main" id="{9575C708-1CD5-45A9-AA99-8096C0C93C85}"/>
                </a:ext>
              </a:extLst>
            </p:cNvPr>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5" name="Google Shape;42232;p18">
              <a:extLst>
                <a:ext uri="{FF2B5EF4-FFF2-40B4-BE49-F238E27FC236}">
                  <a16:creationId xmlns:a16="http://schemas.microsoft.com/office/drawing/2014/main" id="{DA65C6E7-9B88-4E9C-AFAC-A9D9049A530A}"/>
                </a:ext>
              </a:extLst>
            </p:cNvPr>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6" name="Google Shape;42233;p18">
              <a:extLst>
                <a:ext uri="{FF2B5EF4-FFF2-40B4-BE49-F238E27FC236}">
                  <a16:creationId xmlns:a16="http://schemas.microsoft.com/office/drawing/2014/main" id="{4707C25B-1783-4CFA-8734-E67DE8DBC73B}"/>
                </a:ext>
              </a:extLst>
            </p:cNvPr>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7" name="Google Shape;42234;p18">
              <a:extLst>
                <a:ext uri="{FF2B5EF4-FFF2-40B4-BE49-F238E27FC236}">
                  <a16:creationId xmlns:a16="http://schemas.microsoft.com/office/drawing/2014/main" id="{120B1953-589E-41F3-824C-4F6E0559473F}"/>
                </a:ext>
              </a:extLst>
            </p:cNvPr>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8" name="Google Shape;42235;p18">
              <a:extLst>
                <a:ext uri="{FF2B5EF4-FFF2-40B4-BE49-F238E27FC236}">
                  <a16:creationId xmlns:a16="http://schemas.microsoft.com/office/drawing/2014/main" id="{49853E2C-951B-4B38-BB76-12DF910EDA79}"/>
                </a:ext>
              </a:extLst>
            </p:cNvPr>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9" name="Google Shape;42236;p18">
              <a:extLst>
                <a:ext uri="{FF2B5EF4-FFF2-40B4-BE49-F238E27FC236}">
                  <a16:creationId xmlns:a16="http://schemas.microsoft.com/office/drawing/2014/main" id="{73B93787-B621-4088-98DA-23F87E6066ED}"/>
                </a:ext>
              </a:extLst>
            </p:cNvPr>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0" name="Google Shape;42237;p18">
              <a:extLst>
                <a:ext uri="{FF2B5EF4-FFF2-40B4-BE49-F238E27FC236}">
                  <a16:creationId xmlns:a16="http://schemas.microsoft.com/office/drawing/2014/main" id="{52CADB06-7FB2-4104-9E14-A1F63842F3BB}"/>
                </a:ext>
              </a:extLst>
            </p:cNvPr>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1" name="Google Shape;42238;p18">
              <a:extLst>
                <a:ext uri="{FF2B5EF4-FFF2-40B4-BE49-F238E27FC236}">
                  <a16:creationId xmlns:a16="http://schemas.microsoft.com/office/drawing/2014/main" id="{FA23F1DB-6D7F-48EF-9E3E-9AA7DF696E41}"/>
                </a:ext>
              </a:extLst>
            </p:cNvPr>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2" name="Google Shape;42239;p18">
              <a:extLst>
                <a:ext uri="{FF2B5EF4-FFF2-40B4-BE49-F238E27FC236}">
                  <a16:creationId xmlns:a16="http://schemas.microsoft.com/office/drawing/2014/main" id="{7E10487A-4546-4930-99FE-3E715E492613}"/>
                </a:ext>
              </a:extLst>
            </p:cNvPr>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3" name="Google Shape;42240;p18">
              <a:extLst>
                <a:ext uri="{FF2B5EF4-FFF2-40B4-BE49-F238E27FC236}">
                  <a16:creationId xmlns:a16="http://schemas.microsoft.com/office/drawing/2014/main" id="{7DB2A58B-D7FA-4736-92C7-AD9B18DED22C}"/>
                </a:ext>
              </a:extLst>
            </p:cNvPr>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4" name="Google Shape;42241;p18">
              <a:extLst>
                <a:ext uri="{FF2B5EF4-FFF2-40B4-BE49-F238E27FC236}">
                  <a16:creationId xmlns:a16="http://schemas.microsoft.com/office/drawing/2014/main" id="{255D9FE4-712B-4010-AF2C-0ED01782E203}"/>
                </a:ext>
              </a:extLst>
            </p:cNvPr>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5" name="Google Shape;42242;p18">
              <a:extLst>
                <a:ext uri="{FF2B5EF4-FFF2-40B4-BE49-F238E27FC236}">
                  <a16:creationId xmlns:a16="http://schemas.microsoft.com/office/drawing/2014/main" id="{9295AE80-27AF-4E51-9DF6-464A18D951B8}"/>
                </a:ext>
              </a:extLst>
            </p:cNvPr>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6" name="Google Shape;42243;p18">
              <a:extLst>
                <a:ext uri="{FF2B5EF4-FFF2-40B4-BE49-F238E27FC236}">
                  <a16:creationId xmlns:a16="http://schemas.microsoft.com/office/drawing/2014/main" id="{2135D60A-4CD6-4587-BEDA-0CFE7529E0BB}"/>
                </a:ext>
              </a:extLst>
            </p:cNvPr>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7" name="Google Shape;42244;p18">
              <a:extLst>
                <a:ext uri="{FF2B5EF4-FFF2-40B4-BE49-F238E27FC236}">
                  <a16:creationId xmlns:a16="http://schemas.microsoft.com/office/drawing/2014/main" id="{6A22BD2C-554E-446B-828F-E2347812AECE}"/>
                </a:ext>
              </a:extLst>
            </p:cNvPr>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8" name="Google Shape;42245;p18">
              <a:extLst>
                <a:ext uri="{FF2B5EF4-FFF2-40B4-BE49-F238E27FC236}">
                  <a16:creationId xmlns:a16="http://schemas.microsoft.com/office/drawing/2014/main" id="{30CD6613-108A-4AFD-AA0F-91AA00281949}"/>
                </a:ext>
              </a:extLst>
            </p:cNvPr>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9" name="Google Shape;42246;p18">
              <a:extLst>
                <a:ext uri="{FF2B5EF4-FFF2-40B4-BE49-F238E27FC236}">
                  <a16:creationId xmlns:a16="http://schemas.microsoft.com/office/drawing/2014/main" id="{DB1BDDC5-6AD8-4F6D-92B1-7CAE5E55C662}"/>
                </a:ext>
              </a:extLst>
            </p:cNvPr>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0" name="Google Shape;42247;p18">
              <a:extLst>
                <a:ext uri="{FF2B5EF4-FFF2-40B4-BE49-F238E27FC236}">
                  <a16:creationId xmlns:a16="http://schemas.microsoft.com/office/drawing/2014/main" id="{C94961C3-099C-4CE9-A635-F4D5B5B4850F}"/>
                </a:ext>
              </a:extLst>
            </p:cNvPr>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1" name="Google Shape;42248;p18">
              <a:extLst>
                <a:ext uri="{FF2B5EF4-FFF2-40B4-BE49-F238E27FC236}">
                  <a16:creationId xmlns:a16="http://schemas.microsoft.com/office/drawing/2014/main" id="{92707492-C03C-4398-919E-9DAC8C22621F}"/>
                </a:ext>
              </a:extLst>
            </p:cNvPr>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2" name="Google Shape;42249;p18">
              <a:extLst>
                <a:ext uri="{FF2B5EF4-FFF2-40B4-BE49-F238E27FC236}">
                  <a16:creationId xmlns:a16="http://schemas.microsoft.com/office/drawing/2014/main" id="{B3FEFC81-6608-4FCB-AE59-931EDE730E47}"/>
                </a:ext>
              </a:extLst>
            </p:cNvPr>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3" name="Google Shape;42250;p18">
              <a:extLst>
                <a:ext uri="{FF2B5EF4-FFF2-40B4-BE49-F238E27FC236}">
                  <a16:creationId xmlns:a16="http://schemas.microsoft.com/office/drawing/2014/main" id="{220484D4-50A2-4732-AADD-E8ABDA3A9523}"/>
                </a:ext>
              </a:extLst>
            </p:cNvPr>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4" name="Google Shape;42251;p18">
              <a:extLst>
                <a:ext uri="{FF2B5EF4-FFF2-40B4-BE49-F238E27FC236}">
                  <a16:creationId xmlns:a16="http://schemas.microsoft.com/office/drawing/2014/main" id="{22C45D5F-0B3E-4077-9A5B-F9DDE90C64E3}"/>
                </a:ext>
              </a:extLst>
            </p:cNvPr>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5" name="Google Shape;42252;p18">
              <a:extLst>
                <a:ext uri="{FF2B5EF4-FFF2-40B4-BE49-F238E27FC236}">
                  <a16:creationId xmlns:a16="http://schemas.microsoft.com/office/drawing/2014/main" id="{10C6B1A3-1A04-49F3-BC85-F7F4F4027C79}"/>
                </a:ext>
              </a:extLst>
            </p:cNvPr>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6" name="Google Shape;42253;p18">
              <a:extLst>
                <a:ext uri="{FF2B5EF4-FFF2-40B4-BE49-F238E27FC236}">
                  <a16:creationId xmlns:a16="http://schemas.microsoft.com/office/drawing/2014/main" id="{762E451F-A371-4E2C-99FC-F929C8770354}"/>
                </a:ext>
              </a:extLst>
            </p:cNvPr>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7" name="Google Shape;42254;p18">
              <a:extLst>
                <a:ext uri="{FF2B5EF4-FFF2-40B4-BE49-F238E27FC236}">
                  <a16:creationId xmlns:a16="http://schemas.microsoft.com/office/drawing/2014/main" id="{838999DF-4C29-4EFA-AB0F-4211C2982BEA}"/>
                </a:ext>
              </a:extLst>
            </p:cNvPr>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8" name="Google Shape;42255;p18">
              <a:extLst>
                <a:ext uri="{FF2B5EF4-FFF2-40B4-BE49-F238E27FC236}">
                  <a16:creationId xmlns:a16="http://schemas.microsoft.com/office/drawing/2014/main" id="{D7081B9A-E160-443A-99B4-62AD4CA3812F}"/>
                </a:ext>
              </a:extLst>
            </p:cNvPr>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9" name="Google Shape;42256;p18">
              <a:extLst>
                <a:ext uri="{FF2B5EF4-FFF2-40B4-BE49-F238E27FC236}">
                  <a16:creationId xmlns:a16="http://schemas.microsoft.com/office/drawing/2014/main" id="{39499B73-A7D3-4BBA-A8C4-81851A203849}"/>
                </a:ext>
              </a:extLst>
            </p:cNvPr>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0" name="Google Shape;42257;p18">
              <a:extLst>
                <a:ext uri="{FF2B5EF4-FFF2-40B4-BE49-F238E27FC236}">
                  <a16:creationId xmlns:a16="http://schemas.microsoft.com/office/drawing/2014/main" id="{7260C514-6C62-40F3-9149-CAD702FC403B}"/>
                </a:ext>
              </a:extLst>
            </p:cNvPr>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1" name="Google Shape;42258;p18">
              <a:extLst>
                <a:ext uri="{FF2B5EF4-FFF2-40B4-BE49-F238E27FC236}">
                  <a16:creationId xmlns:a16="http://schemas.microsoft.com/office/drawing/2014/main" id="{D8BE4740-9C5B-49BB-96C2-BC4517E080E0}"/>
                </a:ext>
              </a:extLst>
            </p:cNvPr>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2" name="Google Shape;42259;p18">
              <a:extLst>
                <a:ext uri="{FF2B5EF4-FFF2-40B4-BE49-F238E27FC236}">
                  <a16:creationId xmlns:a16="http://schemas.microsoft.com/office/drawing/2014/main" id="{94C5ADF7-C3CF-4FE9-92AD-EDF7FB2AE904}"/>
                </a:ext>
              </a:extLst>
            </p:cNvPr>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3" name="Google Shape;42260;p18">
              <a:extLst>
                <a:ext uri="{FF2B5EF4-FFF2-40B4-BE49-F238E27FC236}">
                  <a16:creationId xmlns:a16="http://schemas.microsoft.com/office/drawing/2014/main" id="{B9F0AA63-775A-4AF3-B6B3-21525BDA6C36}"/>
                </a:ext>
              </a:extLst>
            </p:cNvPr>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4" name="Google Shape;42261;p18">
              <a:extLst>
                <a:ext uri="{FF2B5EF4-FFF2-40B4-BE49-F238E27FC236}">
                  <a16:creationId xmlns:a16="http://schemas.microsoft.com/office/drawing/2014/main" id="{96B874E8-BEA8-44E6-AF31-124BC91B15C8}"/>
                </a:ext>
              </a:extLst>
            </p:cNvPr>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5" name="Google Shape;42262;p18">
              <a:extLst>
                <a:ext uri="{FF2B5EF4-FFF2-40B4-BE49-F238E27FC236}">
                  <a16:creationId xmlns:a16="http://schemas.microsoft.com/office/drawing/2014/main" id="{DF18454F-72B6-46AA-A2B4-C783935ED62F}"/>
                </a:ext>
              </a:extLst>
            </p:cNvPr>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6" name="Google Shape;42263;p18">
              <a:extLst>
                <a:ext uri="{FF2B5EF4-FFF2-40B4-BE49-F238E27FC236}">
                  <a16:creationId xmlns:a16="http://schemas.microsoft.com/office/drawing/2014/main" id="{DC63E82E-DE47-495E-A046-1C76C2AC2867}"/>
                </a:ext>
              </a:extLst>
            </p:cNvPr>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7" name="Google Shape;42264;p18">
              <a:extLst>
                <a:ext uri="{FF2B5EF4-FFF2-40B4-BE49-F238E27FC236}">
                  <a16:creationId xmlns:a16="http://schemas.microsoft.com/office/drawing/2014/main" id="{89F191EE-9809-40A2-B238-571E5E319C4C}"/>
                </a:ext>
              </a:extLst>
            </p:cNvPr>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8" name="Google Shape;42265;p18">
              <a:extLst>
                <a:ext uri="{FF2B5EF4-FFF2-40B4-BE49-F238E27FC236}">
                  <a16:creationId xmlns:a16="http://schemas.microsoft.com/office/drawing/2014/main" id="{8427EB70-9614-4B75-98B4-A9B23CFCFA2E}"/>
                </a:ext>
              </a:extLst>
            </p:cNvPr>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9" name="Google Shape;42266;p18">
              <a:extLst>
                <a:ext uri="{FF2B5EF4-FFF2-40B4-BE49-F238E27FC236}">
                  <a16:creationId xmlns:a16="http://schemas.microsoft.com/office/drawing/2014/main" id="{6EC329B0-EA42-49A8-8F52-549B3C6EF6F3}"/>
                </a:ext>
              </a:extLst>
            </p:cNvPr>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0" name="Google Shape;42267;p18">
              <a:extLst>
                <a:ext uri="{FF2B5EF4-FFF2-40B4-BE49-F238E27FC236}">
                  <a16:creationId xmlns:a16="http://schemas.microsoft.com/office/drawing/2014/main" id="{27717D80-FFE4-4F85-8D08-44F5E8D91E84}"/>
                </a:ext>
              </a:extLst>
            </p:cNvPr>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1" name="Google Shape;42268;p18">
              <a:extLst>
                <a:ext uri="{FF2B5EF4-FFF2-40B4-BE49-F238E27FC236}">
                  <a16:creationId xmlns:a16="http://schemas.microsoft.com/office/drawing/2014/main" id="{6728BD8F-9A61-4BB7-A5A7-BA06473A98A3}"/>
                </a:ext>
              </a:extLst>
            </p:cNvPr>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2" name="Google Shape;42269;p18">
              <a:extLst>
                <a:ext uri="{FF2B5EF4-FFF2-40B4-BE49-F238E27FC236}">
                  <a16:creationId xmlns:a16="http://schemas.microsoft.com/office/drawing/2014/main" id="{6AC6D170-8C9D-4907-8FEB-72061EDA11E4}"/>
                </a:ext>
              </a:extLst>
            </p:cNvPr>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3" name="Google Shape;42270;p18">
              <a:extLst>
                <a:ext uri="{FF2B5EF4-FFF2-40B4-BE49-F238E27FC236}">
                  <a16:creationId xmlns:a16="http://schemas.microsoft.com/office/drawing/2014/main" id="{F09C50E7-43B6-4720-A487-7366C7D31983}"/>
                </a:ext>
              </a:extLst>
            </p:cNvPr>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4" name="Google Shape;42271;p18">
              <a:extLst>
                <a:ext uri="{FF2B5EF4-FFF2-40B4-BE49-F238E27FC236}">
                  <a16:creationId xmlns:a16="http://schemas.microsoft.com/office/drawing/2014/main" id="{239E9975-5D6C-4A54-8C8D-7C3C31A4F4B2}"/>
                </a:ext>
              </a:extLst>
            </p:cNvPr>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5" name="Google Shape;42272;p18">
              <a:extLst>
                <a:ext uri="{FF2B5EF4-FFF2-40B4-BE49-F238E27FC236}">
                  <a16:creationId xmlns:a16="http://schemas.microsoft.com/office/drawing/2014/main" id="{5119EEDC-9A2C-41E3-8262-2120CD3D768F}"/>
                </a:ext>
              </a:extLst>
            </p:cNvPr>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6" name="Google Shape;42273;p18">
              <a:extLst>
                <a:ext uri="{FF2B5EF4-FFF2-40B4-BE49-F238E27FC236}">
                  <a16:creationId xmlns:a16="http://schemas.microsoft.com/office/drawing/2014/main" id="{09561E02-7ACC-4E43-BB8A-CF439D6F9B50}"/>
                </a:ext>
              </a:extLst>
            </p:cNvPr>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7" name="Google Shape;42274;p18">
              <a:extLst>
                <a:ext uri="{FF2B5EF4-FFF2-40B4-BE49-F238E27FC236}">
                  <a16:creationId xmlns:a16="http://schemas.microsoft.com/office/drawing/2014/main" id="{46442F21-63F7-4DE1-B20B-F7945BCAA4F3}"/>
                </a:ext>
              </a:extLst>
            </p:cNvPr>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8" name="Google Shape;42275;p18">
              <a:extLst>
                <a:ext uri="{FF2B5EF4-FFF2-40B4-BE49-F238E27FC236}">
                  <a16:creationId xmlns:a16="http://schemas.microsoft.com/office/drawing/2014/main" id="{B9AE2134-A8C8-4201-BA52-665DBC91AC1A}"/>
                </a:ext>
              </a:extLst>
            </p:cNvPr>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9" name="Google Shape;42276;p18">
              <a:extLst>
                <a:ext uri="{FF2B5EF4-FFF2-40B4-BE49-F238E27FC236}">
                  <a16:creationId xmlns:a16="http://schemas.microsoft.com/office/drawing/2014/main" id="{CE33A162-A5EB-4AFE-B2B1-4A84D26E3242}"/>
                </a:ext>
              </a:extLst>
            </p:cNvPr>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0" name="Google Shape;42277;p18">
              <a:extLst>
                <a:ext uri="{FF2B5EF4-FFF2-40B4-BE49-F238E27FC236}">
                  <a16:creationId xmlns:a16="http://schemas.microsoft.com/office/drawing/2014/main" id="{008CB879-01C4-4103-90FB-0C5E7C3B207A}"/>
                </a:ext>
              </a:extLst>
            </p:cNvPr>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1" name="Google Shape;42278;p18">
              <a:extLst>
                <a:ext uri="{FF2B5EF4-FFF2-40B4-BE49-F238E27FC236}">
                  <a16:creationId xmlns:a16="http://schemas.microsoft.com/office/drawing/2014/main" id="{2D368646-99A7-4CD8-B9AC-32D7F5416E5F}"/>
                </a:ext>
              </a:extLst>
            </p:cNvPr>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2" name="Google Shape;42279;p18">
              <a:extLst>
                <a:ext uri="{FF2B5EF4-FFF2-40B4-BE49-F238E27FC236}">
                  <a16:creationId xmlns:a16="http://schemas.microsoft.com/office/drawing/2014/main" id="{987D0E2D-CB76-4044-B85F-12C319055D69}"/>
                </a:ext>
              </a:extLst>
            </p:cNvPr>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3" name="Google Shape;42280;p18">
              <a:extLst>
                <a:ext uri="{FF2B5EF4-FFF2-40B4-BE49-F238E27FC236}">
                  <a16:creationId xmlns:a16="http://schemas.microsoft.com/office/drawing/2014/main" id="{64686DC8-AE14-410F-8FF9-F937E7A383A2}"/>
                </a:ext>
              </a:extLst>
            </p:cNvPr>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4" name="Google Shape;42281;p18">
              <a:extLst>
                <a:ext uri="{FF2B5EF4-FFF2-40B4-BE49-F238E27FC236}">
                  <a16:creationId xmlns:a16="http://schemas.microsoft.com/office/drawing/2014/main" id="{2CE7F722-22AD-4C32-9825-BF431DF96088}"/>
                </a:ext>
              </a:extLst>
            </p:cNvPr>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5" name="Google Shape;42282;p18">
              <a:extLst>
                <a:ext uri="{FF2B5EF4-FFF2-40B4-BE49-F238E27FC236}">
                  <a16:creationId xmlns:a16="http://schemas.microsoft.com/office/drawing/2014/main" id="{B68753E4-7175-4277-A0FF-6D77CD6EBD51}"/>
                </a:ext>
              </a:extLst>
            </p:cNvPr>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6" name="Google Shape;42283;p18">
              <a:extLst>
                <a:ext uri="{FF2B5EF4-FFF2-40B4-BE49-F238E27FC236}">
                  <a16:creationId xmlns:a16="http://schemas.microsoft.com/office/drawing/2014/main" id="{F7188F3F-1DD4-4BC3-BAE4-4678B50CE110}"/>
                </a:ext>
              </a:extLst>
            </p:cNvPr>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7" name="Google Shape;42284;p18">
              <a:extLst>
                <a:ext uri="{FF2B5EF4-FFF2-40B4-BE49-F238E27FC236}">
                  <a16:creationId xmlns:a16="http://schemas.microsoft.com/office/drawing/2014/main" id="{8B6E876C-1331-4583-9F4A-FF8179DDE03D}"/>
                </a:ext>
              </a:extLst>
            </p:cNvPr>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8" name="Google Shape;42285;p18">
              <a:extLst>
                <a:ext uri="{FF2B5EF4-FFF2-40B4-BE49-F238E27FC236}">
                  <a16:creationId xmlns:a16="http://schemas.microsoft.com/office/drawing/2014/main" id="{6DE0D7D2-5429-49EA-BD9B-AB941FD0EE78}"/>
                </a:ext>
              </a:extLst>
            </p:cNvPr>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9" name="Google Shape;42286;p18">
              <a:extLst>
                <a:ext uri="{FF2B5EF4-FFF2-40B4-BE49-F238E27FC236}">
                  <a16:creationId xmlns:a16="http://schemas.microsoft.com/office/drawing/2014/main" id="{F1F378BD-4B78-45AE-AD00-8556A19B2AC5}"/>
                </a:ext>
              </a:extLst>
            </p:cNvPr>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0" name="Google Shape;42287;p18">
              <a:extLst>
                <a:ext uri="{FF2B5EF4-FFF2-40B4-BE49-F238E27FC236}">
                  <a16:creationId xmlns:a16="http://schemas.microsoft.com/office/drawing/2014/main" id="{86998A97-41F0-4E84-8835-90FE834E9DC3}"/>
                </a:ext>
              </a:extLst>
            </p:cNvPr>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1" name="Google Shape;42288;p18">
              <a:extLst>
                <a:ext uri="{FF2B5EF4-FFF2-40B4-BE49-F238E27FC236}">
                  <a16:creationId xmlns:a16="http://schemas.microsoft.com/office/drawing/2014/main" id="{DF293465-1126-4B65-AA1A-0024315EF665}"/>
                </a:ext>
              </a:extLst>
            </p:cNvPr>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2" name="Google Shape;42289;p18">
              <a:extLst>
                <a:ext uri="{FF2B5EF4-FFF2-40B4-BE49-F238E27FC236}">
                  <a16:creationId xmlns:a16="http://schemas.microsoft.com/office/drawing/2014/main" id="{1C20B899-E645-4024-9667-19798A860C54}"/>
                </a:ext>
              </a:extLst>
            </p:cNvPr>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3" name="Google Shape;42290;p18">
              <a:extLst>
                <a:ext uri="{FF2B5EF4-FFF2-40B4-BE49-F238E27FC236}">
                  <a16:creationId xmlns:a16="http://schemas.microsoft.com/office/drawing/2014/main" id="{7D339D77-298E-44C6-81BE-534227F2742A}"/>
                </a:ext>
              </a:extLst>
            </p:cNvPr>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4" name="Google Shape;42291;p18">
              <a:extLst>
                <a:ext uri="{FF2B5EF4-FFF2-40B4-BE49-F238E27FC236}">
                  <a16:creationId xmlns:a16="http://schemas.microsoft.com/office/drawing/2014/main" id="{35768CD6-27EA-4DEB-9829-4A466DE35B83}"/>
                </a:ext>
              </a:extLst>
            </p:cNvPr>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5" name="Google Shape;42292;p18">
              <a:extLst>
                <a:ext uri="{FF2B5EF4-FFF2-40B4-BE49-F238E27FC236}">
                  <a16:creationId xmlns:a16="http://schemas.microsoft.com/office/drawing/2014/main" id="{7E4586A1-D4C1-4ECC-8F62-F64393A557DE}"/>
                </a:ext>
              </a:extLst>
            </p:cNvPr>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6" name="Google Shape;42293;p18">
              <a:extLst>
                <a:ext uri="{FF2B5EF4-FFF2-40B4-BE49-F238E27FC236}">
                  <a16:creationId xmlns:a16="http://schemas.microsoft.com/office/drawing/2014/main" id="{F7F192CE-EA86-46AC-A710-0FE0E441FE95}"/>
                </a:ext>
              </a:extLst>
            </p:cNvPr>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7" name="Google Shape;42294;p18">
              <a:extLst>
                <a:ext uri="{FF2B5EF4-FFF2-40B4-BE49-F238E27FC236}">
                  <a16:creationId xmlns:a16="http://schemas.microsoft.com/office/drawing/2014/main" id="{773CBDF4-A54C-4465-A0F3-91DC482F37D6}"/>
                </a:ext>
              </a:extLst>
            </p:cNvPr>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8" name="Google Shape;42295;p18">
              <a:extLst>
                <a:ext uri="{FF2B5EF4-FFF2-40B4-BE49-F238E27FC236}">
                  <a16:creationId xmlns:a16="http://schemas.microsoft.com/office/drawing/2014/main" id="{B1F9400B-6103-465D-B4F1-EBBD865993F2}"/>
                </a:ext>
              </a:extLst>
            </p:cNvPr>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9" name="Google Shape;42296;p18">
              <a:extLst>
                <a:ext uri="{FF2B5EF4-FFF2-40B4-BE49-F238E27FC236}">
                  <a16:creationId xmlns:a16="http://schemas.microsoft.com/office/drawing/2014/main" id="{FAA4C078-446F-4FAA-AEC2-25EDA4A1C1B5}"/>
                </a:ext>
              </a:extLst>
            </p:cNvPr>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0" name="Google Shape;42297;p18">
              <a:extLst>
                <a:ext uri="{FF2B5EF4-FFF2-40B4-BE49-F238E27FC236}">
                  <a16:creationId xmlns:a16="http://schemas.microsoft.com/office/drawing/2014/main" id="{B663600D-1099-442B-85E5-954E1102E035}"/>
                </a:ext>
              </a:extLst>
            </p:cNvPr>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1" name="Google Shape;42298;p18">
              <a:extLst>
                <a:ext uri="{FF2B5EF4-FFF2-40B4-BE49-F238E27FC236}">
                  <a16:creationId xmlns:a16="http://schemas.microsoft.com/office/drawing/2014/main" id="{C3D0F639-697C-49EA-9807-AF4EF02C161C}"/>
                </a:ext>
              </a:extLst>
            </p:cNvPr>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2" name="Google Shape;42299;p18">
              <a:extLst>
                <a:ext uri="{FF2B5EF4-FFF2-40B4-BE49-F238E27FC236}">
                  <a16:creationId xmlns:a16="http://schemas.microsoft.com/office/drawing/2014/main" id="{A8AF974A-E40C-4947-8A99-3022422BF269}"/>
                </a:ext>
              </a:extLst>
            </p:cNvPr>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3" name="Google Shape;42300;p18">
              <a:extLst>
                <a:ext uri="{FF2B5EF4-FFF2-40B4-BE49-F238E27FC236}">
                  <a16:creationId xmlns:a16="http://schemas.microsoft.com/office/drawing/2014/main" id="{0D7B5832-BEDF-474A-B4A9-462C9FF4FC64}"/>
                </a:ext>
              </a:extLst>
            </p:cNvPr>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4" name="Google Shape;42301;p18">
              <a:extLst>
                <a:ext uri="{FF2B5EF4-FFF2-40B4-BE49-F238E27FC236}">
                  <a16:creationId xmlns:a16="http://schemas.microsoft.com/office/drawing/2014/main" id="{9A12C771-A391-4857-8537-5513639BB1C2}"/>
                </a:ext>
              </a:extLst>
            </p:cNvPr>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5" name="Google Shape;42302;p18">
              <a:extLst>
                <a:ext uri="{FF2B5EF4-FFF2-40B4-BE49-F238E27FC236}">
                  <a16:creationId xmlns:a16="http://schemas.microsoft.com/office/drawing/2014/main" id="{C2D33D6B-125F-49C1-9CCF-BE3A07564F59}"/>
                </a:ext>
              </a:extLst>
            </p:cNvPr>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6" name="Google Shape;42303;p18">
              <a:extLst>
                <a:ext uri="{FF2B5EF4-FFF2-40B4-BE49-F238E27FC236}">
                  <a16:creationId xmlns:a16="http://schemas.microsoft.com/office/drawing/2014/main" id="{5F4C7735-B1BE-4EE8-AD60-A0E76C71F9F0}"/>
                </a:ext>
              </a:extLst>
            </p:cNvPr>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7" name="Google Shape;42304;p18">
              <a:extLst>
                <a:ext uri="{FF2B5EF4-FFF2-40B4-BE49-F238E27FC236}">
                  <a16:creationId xmlns:a16="http://schemas.microsoft.com/office/drawing/2014/main" id="{386762FD-8ACA-4FE3-9BF5-CCFF6D0B32A3}"/>
                </a:ext>
              </a:extLst>
            </p:cNvPr>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8" name="Google Shape;42305;p18">
              <a:extLst>
                <a:ext uri="{FF2B5EF4-FFF2-40B4-BE49-F238E27FC236}">
                  <a16:creationId xmlns:a16="http://schemas.microsoft.com/office/drawing/2014/main" id="{BB05CEF7-1DED-4575-8AA9-535837845BBF}"/>
                </a:ext>
              </a:extLst>
            </p:cNvPr>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9" name="Google Shape;42306;p18">
              <a:extLst>
                <a:ext uri="{FF2B5EF4-FFF2-40B4-BE49-F238E27FC236}">
                  <a16:creationId xmlns:a16="http://schemas.microsoft.com/office/drawing/2014/main" id="{DD1DF4B0-614E-4DD8-83BF-760E559922AC}"/>
                </a:ext>
              </a:extLst>
            </p:cNvPr>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0" name="Google Shape;42307;p18">
              <a:extLst>
                <a:ext uri="{FF2B5EF4-FFF2-40B4-BE49-F238E27FC236}">
                  <a16:creationId xmlns:a16="http://schemas.microsoft.com/office/drawing/2014/main" id="{8363DA29-4650-4DE1-9FD4-B2B440C66148}"/>
                </a:ext>
              </a:extLst>
            </p:cNvPr>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1" name="Google Shape;42308;p18">
              <a:extLst>
                <a:ext uri="{FF2B5EF4-FFF2-40B4-BE49-F238E27FC236}">
                  <a16:creationId xmlns:a16="http://schemas.microsoft.com/office/drawing/2014/main" id="{89A25DA2-92FF-4BE6-A866-29DF99BF7A65}"/>
                </a:ext>
              </a:extLst>
            </p:cNvPr>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2" name="Google Shape;42309;p18">
              <a:extLst>
                <a:ext uri="{FF2B5EF4-FFF2-40B4-BE49-F238E27FC236}">
                  <a16:creationId xmlns:a16="http://schemas.microsoft.com/office/drawing/2014/main" id="{CA737FB1-3541-4D0E-A94D-B2DC10A51521}"/>
                </a:ext>
              </a:extLst>
            </p:cNvPr>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3" name="Google Shape;42310;p18">
              <a:extLst>
                <a:ext uri="{FF2B5EF4-FFF2-40B4-BE49-F238E27FC236}">
                  <a16:creationId xmlns:a16="http://schemas.microsoft.com/office/drawing/2014/main" id="{8DCA865E-992F-4C97-A2FF-2436CEB05317}"/>
                </a:ext>
              </a:extLst>
            </p:cNvPr>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4" name="Google Shape;42311;p18">
              <a:extLst>
                <a:ext uri="{FF2B5EF4-FFF2-40B4-BE49-F238E27FC236}">
                  <a16:creationId xmlns:a16="http://schemas.microsoft.com/office/drawing/2014/main" id="{5A17AF64-5FC7-48CC-9E59-DA26F6D546EA}"/>
                </a:ext>
              </a:extLst>
            </p:cNvPr>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5" name="Google Shape;42312;p18">
              <a:extLst>
                <a:ext uri="{FF2B5EF4-FFF2-40B4-BE49-F238E27FC236}">
                  <a16:creationId xmlns:a16="http://schemas.microsoft.com/office/drawing/2014/main" id="{731A6E36-C3E7-4649-BA16-AF35B1182AA2}"/>
                </a:ext>
              </a:extLst>
            </p:cNvPr>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6" name="Google Shape;42313;p18">
              <a:extLst>
                <a:ext uri="{FF2B5EF4-FFF2-40B4-BE49-F238E27FC236}">
                  <a16:creationId xmlns:a16="http://schemas.microsoft.com/office/drawing/2014/main" id="{09DC8807-5CD3-4E01-89EC-AC1CEAA4A45D}"/>
                </a:ext>
              </a:extLst>
            </p:cNvPr>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7" name="Google Shape;42314;p18">
              <a:extLst>
                <a:ext uri="{FF2B5EF4-FFF2-40B4-BE49-F238E27FC236}">
                  <a16:creationId xmlns:a16="http://schemas.microsoft.com/office/drawing/2014/main" id="{2891DAE3-8126-44A5-B250-01EF1B11E265}"/>
                </a:ext>
              </a:extLst>
            </p:cNvPr>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8" name="Google Shape;42315;p18">
              <a:extLst>
                <a:ext uri="{FF2B5EF4-FFF2-40B4-BE49-F238E27FC236}">
                  <a16:creationId xmlns:a16="http://schemas.microsoft.com/office/drawing/2014/main" id="{988A3BFE-748A-4309-9A11-A47896839815}"/>
                </a:ext>
              </a:extLst>
            </p:cNvPr>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9" name="Google Shape;42316;p18">
              <a:extLst>
                <a:ext uri="{FF2B5EF4-FFF2-40B4-BE49-F238E27FC236}">
                  <a16:creationId xmlns:a16="http://schemas.microsoft.com/office/drawing/2014/main" id="{D04142EA-5750-4322-8A1F-E18918919DDF}"/>
                </a:ext>
              </a:extLst>
            </p:cNvPr>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0" name="Google Shape;42317;p18">
              <a:extLst>
                <a:ext uri="{FF2B5EF4-FFF2-40B4-BE49-F238E27FC236}">
                  <a16:creationId xmlns:a16="http://schemas.microsoft.com/office/drawing/2014/main" id="{645A8563-AD5C-406C-8795-114B3C497D61}"/>
                </a:ext>
              </a:extLst>
            </p:cNvPr>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1" name="Google Shape;42318;p18">
              <a:extLst>
                <a:ext uri="{FF2B5EF4-FFF2-40B4-BE49-F238E27FC236}">
                  <a16:creationId xmlns:a16="http://schemas.microsoft.com/office/drawing/2014/main" id="{23086FBD-C9C8-4C7F-98C2-B1C1E2B71270}"/>
                </a:ext>
              </a:extLst>
            </p:cNvPr>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2" name="Google Shape;42319;p18">
              <a:extLst>
                <a:ext uri="{FF2B5EF4-FFF2-40B4-BE49-F238E27FC236}">
                  <a16:creationId xmlns:a16="http://schemas.microsoft.com/office/drawing/2014/main" id="{82CCA8B5-7C7E-4799-8A4D-F5D39328D594}"/>
                </a:ext>
              </a:extLst>
            </p:cNvPr>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3" name="Google Shape;42320;p18">
              <a:extLst>
                <a:ext uri="{FF2B5EF4-FFF2-40B4-BE49-F238E27FC236}">
                  <a16:creationId xmlns:a16="http://schemas.microsoft.com/office/drawing/2014/main" id="{0055A310-D071-49ED-8F6B-D8BA4F684CE3}"/>
                </a:ext>
              </a:extLst>
            </p:cNvPr>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4" name="Google Shape;42321;p18">
              <a:extLst>
                <a:ext uri="{FF2B5EF4-FFF2-40B4-BE49-F238E27FC236}">
                  <a16:creationId xmlns:a16="http://schemas.microsoft.com/office/drawing/2014/main" id="{D91157E6-3E67-481E-A781-49A0409466C3}"/>
                </a:ext>
              </a:extLst>
            </p:cNvPr>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5" name="Google Shape;42322;p18">
              <a:extLst>
                <a:ext uri="{FF2B5EF4-FFF2-40B4-BE49-F238E27FC236}">
                  <a16:creationId xmlns:a16="http://schemas.microsoft.com/office/drawing/2014/main" id="{BD303014-DFB7-4FD5-AF22-B8F274097933}"/>
                </a:ext>
              </a:extLst>
            </p:cNvPr>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6" name="Google Shape;42323;p18">
              <a:extLst>
                <a:ext uri="{FF2B5EF4-FFF2-40B4-BE49-F238E27FC236}">
                  <a16:creationId xmlns:a16="http://schemas.microsoft.com/office/drawing/2014/main" id="{52D7F261-6BB7-46EB-8ABE-9859C4094D70}"/>
                </a:ext>
              </a:extLst>
            </p:cNvPr>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7" name="Google Shape;42324;p18">
              <a:extLst>
                <a:ext uri="{FF2B5EF4-FFF2-40B4-BE49-F238E27FC236}">
                  <a16:creationId xmlns:a16="http://schemas.microsoft.com/office/drawing/2014/main" id="{8BD529F5-9BE6-4392-AC27-500CB63B2BA0}"/>
                </a:ext>
              </a:extLst>
            </p:cNvPr>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8" name="Google Shape;42325;p18">
              <a:extLst>
                <a:ext uri="{FF2B5EF4-FFF2-40B4-BE49-F238E27FC236}">
                  <a16:creationId xmlns:a16="http://schemas.microsoft.com/office/drawing/2014/main" id="{29699386-D74B-4A1F-B8B0-869BB7DE804E}"/>
                </a:ext>
              </a:extLst>
            </p:cNvPr>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9" name="Google Shape;42326;p18">
              <a:extLst>
                <a:ext uri="{FF2B5EF4-FFF2-40B4-BE49-F238E27FC236}">
                  <a16:creationId xmlns:a16="http://schemas.microsoft.com/office/drawing/2014/main" id="{D3BF5DA7-E18F-418F-AB78-0F0900B3C560}"/>
                </a:ext>
              </a:extLst>
            </p:cNvPr>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0" name="Google Shape;42327;p18">
              <a:extLst>
                <a:ext uri="{FF2B5EF4-FFF2-40B4-BE49-F238E27FC236}">
                  <a16:creationId xmlns:a16="http://schemas.microsoft.com/office/drawing/2014/main" id="{0DFF5E43-99E6-42F9-84E4-E0767EAE6389}"/>
                </a:ext>
              </a:extLst>
            </p:cNvPr>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1" name="Google Shape;42328;p18">
              <a:extLst>
                <a:ext uri="{FF2B5EF4-FFF2-40B4-BE49-F238E27FC236}">
                  <a16:creationId xmlns:a16="http://schemas.microsoft.com/office/drawing/2014/main" id="{A225EB85-534A-4035-96E4-919BFD7DBFA3}"/>
                </a:ext>
              </a:extLst>
            </p:cNvPr>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2" name="Google Shape;42329;p18">
              <a:extLst>
                <a:ext uri="{FF2B5EF4-FFF2-40B4-BE49-F238E27FC236}">
                  <a16:creationId xmlns:a16="http://schemas.microsoft.com/office/drawing/2014/main" id="{EB817F79-2D34-420E-98A1-AA4ED0C4AAF8}"/>
                </a:ext>
              </a:extLst>
            </p:cNvPr>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3" name="Google Shape;42330;p18">
              <a:extLst>
                <a:ext uri="{FF2B5EF4-FFF2-40B4-BE49-F238E27FC236}">
                  <a16:creationId xmlns:a16="http://schemas.microsoft.com/office/drawing/2014/main" id="{EA322EA9-FD8F-4CA6-9C86-FDC5BF179588}"/>
                </a:ext>
              </a:extLst>
            </p:cNvPr>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4" name="Google Shape;42331;p18">
              <a:extLst>
                <a:ext uri="{FF2B5EF4-FFF2-40B4-BE49-F238E27FC236}">
                  <a16:creationId xmlns:a16="http://schemas.microsoft.com/office/drawing/2014/main" id="{2D84E918-B0C2-424B-A94C-229B1468F43A}"/>
                </a:ext>
              </a:extLst>
            </p:cNvPr>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5" name="Google Shape;42332;p18">
              <a:extLst>
                <a:ext uri="{FF2B5EF4-FFF2-40B4-BE49-F238E27FC236}">
                  <a16:creationId xmlns:a16="http://schemas.microsoft.com/office/drawing/2014/main" id="{7C2E0D94-DD4D-4B0A-9AF3-D94448C3E238}"/>
                </a:ext>
              </a:extLst>
            </p:cNvPr>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6" name="Google Shape;42333;p18">
              <a:extLst>
                <a:ext uri="{FF2B5EF4-FFF2-40B4-BE49-F238E27FC236}">
                  <a16:creationId xmlns:a16="http://schemas.microsoft.com/office/drawing/2014/main" id="{C22201F2-2618-43CC-BBBD-06A47BF4A4BC}"/>
                </a:ext>
              </a:extLst>
            </p:cNvPr>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7" name="Google Shape;42334;p18">
              <a:extLst>
                <a:ext uri="{FF2B5EF4-FFF2-40B4-BE49-F238E27FC236}">
                  <a16:creationId xmlns:a16="http://schemas.microsoft.com/office/drawing/2014/main" id="{5D088428-DE0C-4C3F-BF53-813A72BABA7A}"/>
                </a:ext>
              </a:extLst>
            </p:cNvPr>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8" name="Google Shape;42335;p18">
              <a:extLst>
                <a:ext uri="{FF2B5EF4-FFF2-40B4-BE49-F238E27FC236}">
                  <a16:creationId xmlns:a16="http://schemas.microsoft.com/office/drawing/2014/main" id="{4E283059-3F34-429F-AAA8-6143C0FF955F}"/>
                </a:ext>
              </a:extLst>
            </p:cNvPr>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9" name="Google Shape;42336;p18">
              <a:extLst>
                <a:ext uri="{FF2B5EF4-FFF2-40B4-BE49-F238E27FC236}">
                  <a16:creationId xmlns:a16="http://schemas.microsoft.com/office/drawing/2014/main" id="{87D3CBD2-51AF-41DA-BBE1-96B067189D58}"/>
                </a:ext>
              </a:extLst>
            </p:cNvPr>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0" name="Google Shape;42337;p18">
              <a:extLst>
                <a:ext uri="{FF2B5EF4-FFF2-40B4-BE49-F238E27FC236}">
                  <a16:creationId xmlns:a16="http://schemas.microsoft.com/office/drawing/2014/main" id="{2C661FF7-963C-4858-9BD8-FC5946380380}"/>
                </a:ext>
              </a:extLst>
            </p:cNvPr>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1" name="Google Shape;42338;p18">
              <a:extLst>
                <a:ext uri="{FF2B5EF4-FFF2-40B4-BE49-F238E27FC236}">
                  <a16:creationId xmlns:a16="http://schemas.microsoft.com/office/drawing/2014/main" id="{8BFCE26D-6F06-40C7-BE9F-3F99D30219DF}"/>
                </a:ext>
              </a:extLst>
            </p:cNvPr>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2" name="Google Shape;42339;p18">
              <a:extLst>
                <a:ext uri="{FF2B5EF4-FFF2-40B4-BE49-F238E27FC236}">
                  <a16:creationId xmlns:a16="http://schemas.microsoft.com/office/drawing/2014/main" id="{919B38C7-B5F4-424F-978D-D81285E827AF}"/>
                </a:ext>
              </a:extLst>
            </p:cNvPr>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3" name="Google Shape;42340;p18">
              <a:extLst>
                <a:ext uri="{FF2B5EF4-FFF2-40B4-BE49-F238E27FC236}">
                  <a16:creationId xmlns:a16="http://schemas.microsoft.com/office/drawing/2014/main" id="{951B3AB5-C1CC-4190-8837-18808D5379DE}"/>
                </a:ext>
              </a:extLst>
            </p:cNvPr>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4" name="Google Shape;42341;p18">
              <a:extLst>
                <a:ext uri="{FF2B5EF4-FFF2-40B4-BE49-F238E27FC236}">
                  <a16:creationId xmlns:a16="http://schemas.microsoft.com/office/drawing/2014/main" id="{2444AF15-5A51-47F4-8861-2C52BA1649D8}"/>
                </a:ext>
              </a:extLst>
            </p:cNvPr>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5" name="Google Shape;42342;p18">
              <a:extLst>
                <a:ext uri="{FF2B5EF4-FFF2-40B4-BE49-F238E27FC236}">
                  <a16:creationId xmlns:a16="http://schemas.microsoft.com/office/drawing/2014/main" id="{48625742-2BA9-493B-A4DF-BAF16E722A34}"/>
                </a:ext>
              </a:extLst>
            </p:cNvPr>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6" name="Google Shape;42343;p18">
              <a:extLst>
                <a:ext uri="{FF2B5EF4-FFF2-40B4-BE49-F238E27FC236}">
                  <a16:creationId xmlns:a16="http://schemas.microsoft.com/office/drawing/2014/main" id="{B8E86FF6-340F-411C-8698-AA422B78EDCF}"/>
                </a:ext>
              </a:extLst>
            </p:cNvPr>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7" name="Google Shape;42344;p18">
              <a:extLst>
                <a:ext uri="{FF2B5EF4-FFF2-40B4-BE49-F238E27FC236}">
                  <a16:creationId xmlns:a16="http://schemas.microsoft.com/office/drawing/2014/main" id="{C283329F-FC45-4C3D-873C-37B2E64216DF}"/>
                </a:ext>
              </a:extLst>
            </p:cNvPr>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8" name="Google Shape;42345;p18">
              <a:extLst>
                <a:ext uri="{FF2B5EF4-FFF2-40B4-BE49-F238E27FC236}">
                  <a16:creationId xmlns:a16="http://schemas.microsoft.com/office/drawing/2014/main" id="{D86CF060-E96C-4D3A-88FF-ADCC458D4B39}"/>
                </a:ext>
              </a:extLst>
            </p:cNvPr>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9" name="Google Shape;42346;p18">
              <a:extLst>
                <a:ext uri="{FF2B5EF4-FFF2-40B4-BE49-F238E27FC236}">
                  <a16:creationId xmlns:a16="http://schemas.microsoft.com/office/drawing/2014/main" id="{ECEC5D06-94C3-42AB-8C91-F72406AD96BA}"/>
                </a:ext>
              </a:extLst>
            </p:cNvPr>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0" name="Google Shape;42347;p18">
              <a:extLst>
                <a:ext uri="{FF2B5EF4-FFF2-40B4-BE49-F238E27FC236}">
                  <a16:creationId xmlns:a16="http://schemas.microsoft.com/office/drawing/2014/main" id="{E52A5F9A-7D48-43B7-92B0-578B06769A25}"/>
                </a:ext>
              </a:extLst>
            </p:cNvPr>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1" name="Google Shape;42348;p18">
              <a:extLst>
                <a:ext uri="{FF2B5EF4-FFF2-40B4-BE49-F238E27FC236}">
                  <a16:creationId xmlns:a16="http://schemas.microsoft.com/office/drawing/2014/main" id="{DB8CFF52-FC42-49FC-9E70-6515FE31A795}"/>
                </a:ext>
              </a:extLst>
            </p:cNvPr>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2" name="Google Shape;42349;p18">
              <a:extLst>
                <a:ext uri="{FF2B5EF4-FFF2-40B4-BE49-F238E27FC236}">
                  <a16:creationId xmlns:a16="http://schemas.microsoft.com/office/drawing/2014/main" id="{2EBC320A-6574-4D02-AAC4-3AE9CBD471B4}"/>
                </a:ext>
              </a:extLst>
            </p:cNvPr>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3" name="Google Shape;42350;p18">
              <a:extLst>
                <a:ext uri="{FF2B5EF4-FFF2-40B4-BE49-F238E27FC236}">
                  <a16:creationId xmlns:a16="http://schemas.microsoft.com/office/drawing/2014/main" id="{7256F165-4D5F-470C-B6F4-8190D03FDA71}"/>
                </a:ext>
              </a:extLst>
            </p:cNvPr>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4" name="Google Shape;42351;p18">
              <a:extLst>
                <a:ext uri="{FF2B5EF4-FFF2-40B4-BE49-F238E27FC236}">
                  <a16:creationId xmlns:a16="http://schemas.microsoft.com/office/drawing/2014/main" id="{7D830C33-9D02-471E-B0A2-80CD408BDD55}"/>
                </a:ext>
              </a:extLst>
            </p:cNvPr>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5" name="Google Shape;42352;p18">
              <a:extLst>
                <a:ext uri="{FF2B5EF4-FFF2-40B4-BE49-F238E27FC236}">
                  <a16:creationId xmlns:a16="http://schemas.microsoft.com/office/drawing/2014/main" id="{7B9104C0-ED05-4047-8088-1067917245D3}"/>
                </a:ext>
              </a:extLst>
            </p:cNvPr>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6" name="Google Shape;42353;p18">
              <a:extLst>
                <a:ext uri="{FF2B5EF4-FFF2-40B4-BE49-F238E27FC236}">
                  <a16:creationId xmlns:a16="http://schemas.microsoft.com/office/drawing/2014/main" id="{8C38C8AE-C607-4F65-86D0-9C39E3F409E8}"/>
                </a:ext>
              </a:extLst>
            </p:cNvPr>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7" name="Google Shape;42354;p18">
              <a:extLst>
                <a:ext uri="{FF2B5EF4-FFF2-40B4-BE49-F238E27FC236}">
                  <a16:creationId xmlns:a16="http://schemas.microsoft.com/office/drawing/2014/main" id="{10622B59-5B38-4067-A387-DD00A5B7495F}"/>
                </a:ext>
              </a:extLst>
            </p:cNvPr>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8" name="Google Shape;42355;p18">
              <a:extLst>
                <a:ext uri="{FF2B5EF4-FFF2-40B4-BE49-F238E27FC236}">
                  <a16:creationId xmlns:a16="http://schemas.microsoft.com/office/drawing/2014/main" id="{878CB547-5B20-4A2A-8DA3-52DF5EDA2659}"/>
                </a:ext>
              </a:extLst>
            </p:cNvPr>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9" name="Google Shape;42356;p18">
              <a:extLst>
                <a:ext uri="{FF2B5EF4-FFF2-40B4-BE49-F238E27FC236}">
                  <a16:creationId xmlns:a16="http://schemas.microsoft.com/office/drawing/2014/main" id="{F6AD89CF-C7BF-44E8-B8CF-0795B826ECF9}"/>
                </a:ext>
              </a:extLst>
            </p:cNvPr>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0" name="Google Shape;42357;p18">
              <a:extLst>
                <a:ext uri="{FF2B5EF4-FFF2-40B4-BE49-F238E27FC236}">
                  <a16:creationId xmlns:a16="http://schemas.microsoft.com/office/drawing/2014/main" id="{30D6BAAA-6AC0-4DB3-AAA3-A4B501DDA4B5}"/>
                </a:ext>
              </a:extLst>
            </p:cNvPr>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1" name="Google Shape;42358;p18">
              <a:extLst>
                <a:ext uri="{FF2B5EF4-FFF2-40B4-BE49-F238E27FC236}">
                  <a16:creationId xmlns:a16="http://schemas.microsoft.com/office/drawing/2014/main" id="{779032E8-E03C-4010-872E-3362583B18B1}"/>
                </a:ext>
              </a:extLst>
            </p:cNvPr>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2" name="Google Shape;42359;p18">
              <a:extLst>
                <a:ext uri="{FF2B5EF4-FFF2-40B4-BE49-F238E27FC236}">
                  <a16:creationId xmlns:a16="http://schemas.microsoft.com/office/drawing/2014/main" id="{E3AA37CF-8062-4137-A94A-2D558019AB89}"/>
                </a:ext>
              </a:extLst>
            </p:cNvPr>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3" name="Google Shape;42360;p18">
              <a:extLst>
                <a:ext uri="{FF2B5EF4-FFF2-40B4-BE49-F238E27FC236}">
                  <a16:creationId xmlns:a16="http://schemas.microsoft.com/office/drawing/2014/main" id="{9AABE5DF-3CB2-4AF7-8F6E-31E6B17376E7}"/>
                </a:ext>
              </a:extLst>
            </p:cNvPr>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4" name="Google Shape;42361;p18">
              <a:extLst>
                <a:ext uri="{FF2B5EF4-FFF2-40B4-BE49-F238E27FC236}">
                  <a16:creationId xmlns:a16="http://schemas.microsoft.com/office/drawing/2014/main" id="{72D280D5-6472-4C8E-9AE5-3B8170CD16C6}"/>
                </a:ext>
              </a:extLst>
            </p:cNvPr>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5" name="Google Shape;42362;p18">
              <a:extLst>
                <a:ext uri="{FF2B5EF4-FFF2-40B4-BE49-F238E27FC236}">
                  <a16:creationId xmlns:a16="http://schemas.microsoft.com/office/drawing/2014/main" id="{54B00595-AC7A-4D31-BA0D-4556142AB5A7}"/>
                </a:ext>
              </a:extLst>
            </p:cNvPr>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6" name="Google Shape;42363;p18">
              <a:extLst>
                <a:ext uri="{FF2B5EF4-FFF2-40B4-BE49-F238E27FC236}">
                  <a16:creationId xmlns:a16="http://schemas.microsoft.com/office/drawing/2014/main" id="{CDE0FD9D-DFCA-4B0F-9DB5-C1AB42009D7E}"/>
                </a:ext>
              </a:extLst>
            </p:cNvPr>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7" name="Google Shape;42364;p18">
              <a:extLst>
                <a:ext uri="{FF2B5EF4-FFF2-40B4-BE49-F238E27FC236}">
                  <a16:creationId xmlns:a16="http://schemas.microsoft.com/office/drawing/2014/main" id="{535BD900-B10A-4008-8AC7-9DC5BB3FE1AC}"/>
                </a:ext>
              </a:extLst>
            </p:cNvPr>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8" name="Google Shape;42365;p18">
              <a:extLst>
                <a:ext uri="{FF2B5EF4-FFF2-40B4-BE49-F238E27FC236}">
                  <a16:creationId xmlns:a16="http://schemas.microsoft.com/office/drawing/2014/main" id="{6326C9B2-14C1-4346-8290-D82BDC96B482}"/>
                </a:ext>
              </a:extLst>
            </p:cNvPr>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9" name="Google Shape;42366;p18">
              <a:extLst>
                <a:ext uri="{FF2B5EF4-FFF2-40B4-BE49-F238E27FC236}">
                  <a16:creationId xmlns:a16="http://schemas.microsoft.com/office/drawing/2014/main" id="{98E5F95B-0171-4FFA-A61A-F1F2A15D61A0}"/>
                </a:ext>
              </a:extLst>
            </p:cNvPr>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0" name="Google Shape;42367;p18">
              <a:extLst>
                <a:ext uri="{FF2B5EF4-FFF2-40B4-BE49-F238E27FC236}">
                  <a16:creationId xmlns:a16="http://schemas.microsoft.com/office/drawing/2014/main" id="{DFBF4F3D-3129-4BDB-8853-AC3EF5F570BA}"/>
                </a:ext>
              </a:extLst>
            </p:cNvPr>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1" name="Google Shape;42368;p18">
              <a:extLst>
                <a:ext uri="{FF2B5EF4-FFF2-40B4-BE49-F238E27FC236}">
                  <a16:creationId xmlns:a16="http://schemas.microsoft.com/office/drawing/2014/main" id="{5957A6E3-2CD0-46E3-A666-8F13E5AFD436}"/>
                </a:ext>
              </a:extLst>
            </p:cNvPr>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2" name="Google Shape;42369;p18">
              <a:extLst>
                <a:ext uri="{FF2B5EF4-FFF2-40B4-BE49-F238E27FC236}">
                  <a16:creationId xmlns:a16="http://schemas.microsoft.com/office/drawing/2014/main" id="{CD64494E-8505-45A9-BF0D-C6E0C5945644}"/>
                </a:ext>
              </a:extLst>
            </p:cNvPr>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3" name="Google Shape;42370;p18">
              <a:extLst>
                <a:ext uri="{FF2B5EF4-FFF2-40B4-BE49-F238E27FC236}">
                  <a16:creationId xmlns:a16="http://schemas.microsoft.com/office/drawing/2014/main" id="{DEEC6FBF-8361-47D6-A8A5-83A43E1C8465}"/>
                </a:ext>
              </a:extLst>
            </p:cNvPr>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4" name="Google Shape;42371;p18">
              <a:extLst>
                <a:ext uri="{FF2B5EF4-FFF2-40B4-BE49-F238E27FC236}">
                  <a16:creationId xmlns:a16="http://schemas.microsoft.com/office/drawing/2014/main" id="{A5A7DA76-53D4-48E2-AB5A-A13831E695B8}"/>
                </a:ext>
              </a:extLst>
            </p:cNvPr>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5" name="Google Shape;42372;p18">
              <a:extLst>
                <a:ext uri="{FF2B5EF4-FFF2-40B4-BE49-F238E27FC236}">
                  <a16:creationId xmlns:a16="http://schemas.microsoft.com/office/drawing/2014/main" id="{08BB5096-9480-494B-9D97-0AC6564D3D6F}"/>
                </a:ext>
              </a:extLst>
            </p:cNvPr>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6" name="Google Shape;42373;p18">
              <a:extLst>
                <a:ext uri="{FF2B5EF4-FFF2-40B4-BE49-F238E27FC236}">
                  <a16:creationId xmlns:a16="http://schemas.microsoft.com/office/drawing/2014/main" id="{22A22EA4-380B-4911-AD87-7620AFD04082}"/>
                </a:ext>
              </a:extLst>
            </p:cNvPr>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7" name="Google Shape;42374;p18">
              <a:extLst>
                <a:ext uri="{FF2B5EF4-FFF2-40B4-BE49-F238E27FC236}">
                  <a16:creationId xmlns:a16="http://schemas.microsoft.com/office/drawing/2014/main" id="{D58133E8-E175-44BC-B5E8-654E1912B35F}"/>
                </a:ext>
              </a:extLst>
            </p:cNvPr>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8" name="Google Shape;42375;p18">
              <a:extLst>
                <a:ext uri="{FF2B5EF4-FFF2-40B4-BE49-F238E27FC236}">
                  <a16:creationId xmlns:a16="http://schemas.microsoft.com/office/drawing/2014/main" id="{91E1E962-A8A5-412B-AFEC-BD7E435DAA3F}"/>
                </a:ext>
              </a:extLst>
            </p:cNvPr>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9" name="Google Shape;42376;p18">
              <a:extLst>
                <a:ext uri="{FF2B5EF4-FFF2-40B4-BE49-F238E27FC236}">
                  <a16:creationId xmlns:a16="http://schemas.microsoft.com/office/drawing/2014/main" id="{E6D787F7-4065-4820-8F2A-E5930E8A11D3}"/>
                </a:ext>
              </a:extLst>
            </p:cNvPr>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0" name="Google Shape;42377;p18">
              <a:extLst>
                <a:ext uri="{FF2B5EF4-FFF2-40B4-BE49-F238E27FC236}">
                  <a16:creationId xmlns:a16="http://schemas.microsoft.com/office/drawing/2014/main" id="{90015DC2-FA9E-4A87-9DE4-D30F333572B1}"/>
                </a:ext>
              </a:extLst>
            </p:cNvPr>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1" name="Google Shape;42378;p18">
              <a:extLst>
                <a:ext uri="{FF2B5EF4-FFF2-40B4-BE49-F238E27FC236}">
                  <a16:creationId xmlns:a16="http://schemas.microsoft.com/office/drawing/2014/main" id="{08ABA62D-8D6F-404C-B494-E0DA94E54A29}"/>
                </a:ext>
              </a:extLst>
            </p:cNvPr>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2" name="Google Shape;42379;p18">
              <a:extLst>
                <a:ext uri="{FF2B5EF4-FFF2-40B4-BE49-F238E27FC236}">
                  <a16:creationId xmlns:a16="http://schemas.microsoft.com/office/drawing/2014/main" id="{36B4CDB9-7A22-4B7B-8483-585328490135}"/>
                </a:ext>
              </a:extLst>
            </p:cNvPr>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3" name="Google Shape;42380;p18">
              <a:extLst>
                <a:ext uri="{FF2B5EF4-FFF2-40B4-BE49-F238E27FC236}">
                  <a16:creationId xmlns:a16="http://schemas.microsoft.com/office/drawing/2014/main" id="{F23DF403-6EDB-45CD-A8ED-8D9E558A45A6}"/>
                </a:ext>
              </a:extLst>
            </p:cNvPr>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4" name="Google Shape;42381;p18">
              <a:extLst>
                <a:ext uri="{FF2B5EF4-FFF2-40B4-BE49-F238E27FC236}">
                  <a16:creationId xmlns:a16="http://schemas.microsoft.com/office/drawing/2014/main" id="{7000118D-6762-4318-B230-562034DDE41F}"/>
                </a:ext>
              </a:extLst>
            </p:cNvPr>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5" name="Google Shape;42382;p18">
              <a:extLst>
                <a:ext uri="{FF2B5EF4-FFF2-40B4-BE49-F238E27FC236}">
                  <a16:creationId xmlns:a16="http://schemas.microsoft.com/office/drawing/2014/main" id="{332FD219-70FC-4554-8271-25F652FCF6E1}"/>
                </a:ext>
              </a:extLst>
            </p:cNvPr>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6" name="Google Shape;42383;p18">
              <a:extLst>
                <a:ext uri="{FF2B5EF4-FFF2-40B4-BE49-F238E27FC236}">
                  <a16:creationId xmlns:a16="http://schemas.microsoft.com/office/drawing/2014/main" id="{8C936EFF-B2D8-497C-86F8-989C1045D8EA}"/>
                </a:ext>
              </a:extLst>
            </p:cNvPr>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7" name="Google Shape;42384;p18">
              <a:extLst>
                <a:ext uri="{FF2B5EF4-FFF2-40B4-BE49-F238E27FC236}">
                  <a16:creationId xmlns:a16="http://schemas.microsoft.com/office/drawing/2014/main" id="{38A40A2E-CA02-4644-964E-9406014EB10D}"/>
                </a:ext>
              </a:extLst>
            </p:cNvPr>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8" name="Google Shape;42385;p18">
              <a:extLst>
                <a:ext uri="{FF2B5EF4-FFF2-40B4-BE49-F238E27FC236}">
                  <a16:creationId xmlns:a16="http://schemas.microsoft.com/office/drawing/2014/main" id="{054A50C4-6DC1-4DC4-ABA1-09C4942CA20F}"/>
                </a:ext>
              </a:extLst>
            </p:cNvPr>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9" name="Google Shape;42386;p18">
              <a:extLst>
                <a:ext uri="{FF2B5EF4-FFF2-40B4-BE49-F238E27FC236}">
                  <a16:creationId xmlns:a16="http://schemas.microsoft.com/office/drawing/2014/main" id="{C17C49C2-189A-40B1-B6BE-913DB22BC0A6}"/>
                </a:ext>
              </a:extLst>
            </p:cNvPr>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0" name="Google Shape;42387;p18">
              <a:extLst>
                <a:ext uri="{FF2B5EF4-FFF2-40B4-BE49-F238E27FC236}">
                  <a16:creationId xmlns:a16="http://schemas.microsoft.com/office/drawing/2014/main" id="{5FBC6431-3FB5-46A4-B047-3F40A986ECD8}"/>
                </a:ext>
              </a:extLst>
            </p:cNvPr>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1" name="Google Shape;42388;p18">
              <a:extLst>
                <a:ext uri="{FF2B5EF4-FFF2-40B4-BE49-F238E27FC236}">
                  <a16:creationId xmlns:a16="http://schemas.microsoft.com/office/drawing/2014/main" id="{50093B59-8197-442A-A0C6-E2B3178220E5}"/>
                </a:ext>
              </a:extLst>
            </p:cNvPr>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2" name="Google Shape;42389;p18">
              <a:extLst>
                <a:ext uri="{FF2B5EF4-FFF2-40B4-BE49-F238E27FC236}">
                  <a16:creationId xmlns:a16="http://schemas.microsoft.com/office/drawing/2014/main" id="{C1025A94-2DBD-46A3-9E81-6B6E7A965AF1}"/>
                </a:ext>
              </a:extLst>
            </p:cNvPr>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3" name="Google Shape;42390;p18">
              <a:extLst>
                <a:ext uri="{FF2B5EF4-FFF2-40B4-BE49-F238E27FC236}">
                  <a16:creationId xmlns:a16="http://schemas.microsoft.com/office/drawing/2014/main" id="{D91643AC-EA5E-4BC0-8032-0BEE23FCE50C}"/>
                </a:ext>
              </a:extLst>
            </p:cNvPr>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4" name="Google Shape;42391;p18">
              <a:extLst>
                <a:ext uri="{FF2B5EF4-FFF2-40B4-BE49-F238E27FC236}">
                  <a16:creationId xmlns:a16="http://schemas.microsoft.com/office/drawing/2014/main" id="{B86C18AD-D3C7-4D37-9C47-E5D9D731676B}"/>
                </a:ext>
              </a:extLst>
            </p:cNvPr>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5" name="Google Shape;42392;p18">
              <a:extLst>
                <a:ext uri="{FF2B5EF4-FFF2-40B4-BE49-F238E27FC236}">
                  <a16:creationId xmlns:a16="http://schemas.microsoft.com/office/drawing/2014/main" id="{CD5460BE-9DEA-4641-823B-546B2696D3CF}"/>
                </a:ext>
              </a:extLst>
            </p:cNvPr>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6" name="Google Shape;42393;p18">
              <a:extLst>
                <a:ext uri="{FF2B5EF4-FFF2-40B4-BE49-F238E27FC236}">
                  <a16:creationId xmlns:a16="http://schemas.microsoft.com/office/drawing/2014/main" id="{2F6C0A2F-52E8-4382-97C9-F420B69F7A70}"/>
                </a:ext>
              </a:extLst>
            </p:cNvPr>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7" name="Google Shape;42394;p18">
              <a:extLst>
                <a:ext uri="{FF2B5EF4-FFF2-40B4-BE49-F238E27FC236}">
                  <a16:creationId xmlns:a16="http://schemas.microsoft.com/office/drawing/2014/main" id="{106380E7-1C79-485A-9A87-36495941D7B4}"/>
                </a:ext>
              </a:extLst>
            </p:cNvPr>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8" name="Google Shape;42395;p18">
              <a:extLst>
                <a:ext uri="{FF2B5EF4-FFF2-40B4-BE49-F238E27FC236}">
                  <a16:creationId xmlns:a16="http://schemas.microsoft.com/office/drawing/2014/main" id="{45D1D3D5-76C3-4C19-B50F-E5A238B6CD29}"/>
                </a:ext>
              </a:extLst>
            </p:cNvPr>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9" name="Google Shape;42396;p18">
              <a:extLst>
                <a:ext uri="{FF2B5EF4-FFF2-40B4-BE49-F238E27FC236}">
                  <a16:creationId xmlns:a16="http://schemas.microsoft.com/office/drawing/2014/main" id="{7C425426-4AD4-4FCB-8049-2E6AEDD3C62C}"/>
                </a:ext>
              </a:extLst>
            </p:cNvPr>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0" name="Google Shape;42397;p18">
              <a:extLst>
                <a:ext uri="{FF2B5EF4-FFF2-40B4-BE49-F238E27FC236}">
                  <a16:creationId xmlns:a16="http://schemas.microsoft.com/office/drawing/2014/main" id="{9AD9571A-AD6E-4A83-ADAA-F1638DCC5EB5}"/>
                </a:ext>
              </a:extLst>
            </p:cNvPr>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1" name="Google Shape;42398;p18">
              <a:extLst>
                <a:ext uri="{FF2B5EF4-FFF2-40B4-BE49-F238E27FC236}">
                  <a16:creationId xmlns:a16="http://schemas.microsoft.com/office/drawing/2014/main" id="{11E9F314-904D-4C72-8CA5-FEA72CB75EE3}"/>
                </a:ext>
              </a:extLst>
            </p:cNvPr>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2" name="Google Shape;42399;p18">
              <a:extLst>
                <a:ext uri="{FF2B5EF4-FFF2-40B4-BE49-F238E27FC236}">
                  <a16:creationId xmlns:a16="http://schemas.microsoft.com/office/drawing/2014/main" id="{9FFC468B-6CD0-4074-8576-1E862FCE6F45}"/>
                </a:ext>
              </a:extLst>
            </p:cNvPr>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3" name="Google Shape;42400;p18">
              <a:extLst>
                <a:ext uri="{FF2B5EF4-FFF2-40B4-BE49-F238E27FC236}">
                  <a16:creationId xmlns:a16="http://schemas.microsoft.com/office/drawing/2014/main" id="{C9829DDD-9FFF-447C-8784-3037499D8681}"/>
                </a:ext>
              </a:extLst>
            </p:cNvPr>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4" name="Google Shape;42401;p18">
              <a:extLst>
                <a:ext uri="{FF2B5EF4-FFF2-40B4-BE49-F238E27FC236}">
                  <a16:creationId xmlns:a16="http://schemas.microsoft.com/office/drawing/2014/main" id="{4FE7D831-400D-4D92-87E7-7C6D5B638012}"/>
                </a:ext>
              </a:extLst>
            </p:cNvPr>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5" name="Google Shape;42402;p18">
              <a:extLst>
                <a:ext uri="{FF2B5EF4-FFF2-40B4-BE49-F238E27FC236}">
                  <a16:creationId xmlns:a16="http://schemas.microsoft.com/office/drawing/2014/main" id="{DDC15048-2A47-4706-B046-36336498A137}"/>
                </a:ext>
              </a:extLst>
            </p:cNvPr>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6" name="Google Shape;42403;p18">
              <a:extLst>
                <a:ext uri="{FF2B5EF4-FFF2-40B4-BE49-F238E27FC236}">
                  <a16:creationId xmlns:a16="http://schemas.microsoft.com/office/drawing/2014/main" id="{4B0F472A-A417-498F-B294-948308CC2307}"/>
                </a:ext>
              </a:extLst>
            </p:cNvPr>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7" name="Google Shape;42404;p18">
              <a:extLst>
                <a:ext uri="{FF2B5EF4-FFF2-40B4-BE49-F238E27FC236}">
                  <a16:creationId xmlns:a16="http://schemas.microsoft.com/office/drawing/2014/main" id="{75858E93-0FDD-455D-B108-E8CFF5C973B2}"/>
                </a:ext>
              </a:extLst>
            </p:cNvPr>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8" name="Google Shape;42405;p18">
              <a:extLst>
                <a:ext uri="{FF2B5EF4-FFF2-40B4-BE49-F238E27FC236}">
                  <a16:creationId xmlns:a16="http://schemas.microsoft.com/office/drawing/2014/main" id="{2A90F1FE-E8B1-4D02-B2D8-93B93471EC28}"/>
                </a:ext>
              </a:extLst>
            </p:cNvPr>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9" name="Google Shape;42406;p18">
              <a:extLst>
                <a:ext uri="{FF2B5EF4-FFF2-40B4-BE49-F238E27FC236}">
                  <a16:creationId xmlns:a16="http://schemas.microsoft.com/office/drawing/2014/main" id="{3C26C6D7-FE23-4DE3-8750-3EBF95BB3AAE}"/>
                </a:ext>
              </a:extLst>
            </p:cNvPr>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0" name="Google Shape;42407;p18">
              <a:extLst>
                <a:ext uri="{FF2B5EF4-FFF2-40B4-BE49-F238E27FC236}">
                  <a16:creationId xmlns:a16="http://schemas.microsoft.com/office/drawing/2014/main" id="{1EC0BC9E-42BB-48BC-BEB1-F46E11008BE5}"/>
                </a:ext>
              </a:extLst>
            </p:cNvPr>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1" name="Google Shape;42408;p18">
              <a:extLst>
                <a:ext uri="{FF2B5EF4-FFF2-40B4-BE49-F238E27FC236}">
                  <a16:creationId xmlns:a16="http://schemas.microsoft.com/office/drawing/2014/main" id="{5EE84F1B-70E0-47D5-A4C6-BE5BA2BF5116}"/>
                </a:ext>
              </a:extLst>
            </p:cNvPr>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2" name="Google Shape;42409;p18">
              <a:extLst>
                <a:ext uri="{FF2B5EF4-FFF2-40B4-BE49-F238E27FC236}">
                  <a16:creationId xmlns:a16="http://schemas.microsoft.com/office/drawing/2014/main" id="{04438F24-28A1-4F94-B763-CC8BA993E90E}"/>
                </a:ext>
              </a:extLst>
            </p:cNvPr>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3" name="Google Shape;42410;p18">
              <a:extLst>
                <a:ext uri="{FF2B5EF4-FFF2-40B4-BE49-F238E27FC236}">
                  <a16:creationId xmlns:a16="http://schemas.microsoft.com/office/drawing/2014/main" id="{E175BB92-084F-4DBF-9367-5010F37F7DF1}"/>
                </a:ext>
              </a:extLst>
            </p:cNvPr>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4" name="Google Shape;42411;p18">
              <a:extLst>
                <a:ext uri="{FF2B5EF4-FFF2-40B4-BE49-F238E27FC236}">
                  <a16:creationId xmlns:a16="http://schemas.microsoft.com/office/drawing/2014/main" id="{95F4C0AC-C2F4-4B32-B155-B2D23C2A336D}"/>
                </a:ext>
              </a:extLst>
            </p:cNvPr>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5" name="Google Shape;42412;p18">
              <a:extLst>
                <a:ext uri="{FF2B5EF4-FFF2-40B4-BE49-F238E27FC236}">
                  <a16:creationId xmlns:a16="http://schemas.microsoft.com/office/drawing/2014/main" id="{F5E38511-49D6-44F4-9BE1-52BFD7D6FE08}"/>
                </a:ext>
              </a:extLst>
            </p:cNvPr>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6" name="Google Shape;42413;p18">
              <a:extLst>
                <a:ext uri="{FF2B5EF4-FFF2-40B4-BE49-F238E27FC236}">
                  <a16:creationId xmlns:a16="http://schemas.microsoft.com/office/drawing/2014/main" id="{3A4472EB-4D2C-4D0B-AAEB-E56165A3E6DE}"/>
                </a:ext>
              </a:extLst>
            </p:cNvPr>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7" name="Google Shape;42414;p18">
              <a:extLst>
                <a:ext uri="{FF2B5EF4-FFF2-40B4-BE49-F238E27FC236}">
                  <a16:creationId xmlns:a16="http://schemas.microsoft.com/office/drawing/2014/main" id="{11237092-AFE1-4708-A11F-924824C4B90F}"/>
                </a:ext>
              </a:extLst>
            </p:cNvPr>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8" name="Google Shape;42415;p18">
              <a:extLst>
                <a:ext uri="{FF2B5EF4-FFF2-40B4-BE49-F238E27FC236}">
                  <a16:creationId xmlns:a16="http://schemas.microsoft.com/office/drawing/2014/main" id="{E21CED3F-B81A-45C2-B13C-BCE237095E24}"/>
                </a:ext>
              </a:extLst>
            </p:cNvPr>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9" name="Google Shape;42416;p18">
              <a:extLst>
                <a:ext uri="{FF2B5EF4-FFF2-40B4-BE49-F238E27FC236}">
                  <a16:creationId xmlns:a16="http://schemas.microsoft.com/office/drawing/2014/main" id="{8E885AE5-B91A-46C1-B18D-B39AC202F699}"/>
                </a:ext>
              </a:extLst>
            </p:cNvPr>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0" name="Google Shape;42417;p18">
              <a:extLst>
                <a:ext uri="{FF2B5EF4-FFF2-40B4-BE49-F238E27FC236}">
                  <a16:creationId xmlns:a16="http://schemas.microsoft.com/office/drawing/2014/main" id="{3F5659D4-3C39-45F7-897A-6F5F6CED5F1C}"/>
                </a:ext>
              </a:extLst>
            </p:cNvPr>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1" name="Google Shape;42418;p18">
              <a:extLst>
                <a:ext uri="{FF2B5EF4-FFF2-40B4-BE49-F238E27FC236}">
                  <a16:creationId xmlns:a16="http://schemas.microsoft.com/office/drawing/2014/main" id="{A53A75D0-F066-4F09-AA82-738412F1CF3B}"/>
                </a:ext>
              </a:extLst>
            </p:cNvPr>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2" name="Google Shape;42419;p18">
              <a:extLst>
                <a:ext uri="{FF2B5EF4-FFF2-40B4-BE49-F238E27FC236}">
                  <a16:creationId xmlns:a16="http://schemas.microsoft.com/office/drawing/2014/main" id="{5BFB304D-AE84-448E-A125-C1E35F92367A}"/>
                </a:ext>
              </a:extLst>
            </p:cNvPr>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3" name="Google Shape;42420;p18">
              <a:extLst>
                <a:ext uri="{FF2B5EF4-FFF2-40B4-BE49-F238E27FC236}">
                  <a16:creationId xmlns:a16="http://schemas.microsoft.com/office/drawing/2014/main" id="{B0BB15DB-67E8-4ED1-87A3-54CA4D4E436B}"/>
                </a:ext>
              </a:extLst>
            </p:cNvPr>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4" name="Google Shape;42421;p18">
              <a:extLst>
                <a:ext uri="{FF2B5EF4-FFF2-40B4-BE49-F238E27FC236}">
                  <a16:creationId xmlns:a16="http://schemas.microsoft.com/office/drawing/2014/main" id="{5FCE6F92-FF7B-44E1-8985-23ACA5A57E8A}"/>
                </a:ext>
              </a:extLst>
            </p:cNvPr>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5" name="Google Shape;42422;p18">
              <a:extLst>
                <a:ext uri="{FF2B5EF4-FFF2-40B4-BE49-F238E27FC236}">
                  <a16:creationId xmlns:a16="http://schemas.microsoft.com/office/drawing/2014/main" id="{7134C134-528A-418F-B962-82A68389C993}"/>
                </a:ext>
              </a:extLst>
            </p:cNvPr>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6" name="Google Shape;42423;p18">
              <a:extLst>
                <a:ext uri="{FF2B5EF4-FFF2-40B4-BE49-F238E27FC236}">
                  <a16:creationId xmlns:a16="http://schemas.microsoft.com/office/drawing/2014/main" id="{21B16FDC-2CDF-4B51-83C9-DC1BD7B7D002}"/>
                </a:ext>
              </a:extLst>
            </p:cNvPr>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7" name="Google Shape;42424;p18">
              <a:extLst>
                <a:ext uri="{FF2B5EF4-FFF2-40B4-BE49-F238E27FC236}">
                  <a16:creationId xmlns:a16="http://schemas.microsoft.com/office/drawing/2014/main" id="{7B40956B-35CD-4FA7-A380-FA67A2F911D5}"/>
                </a:ext>
              </a:extLst>
            </p:cNvPr>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8" name="Google Shape;42425;p18">
              <a:extLst>
                <a:ext uri="{FF2B5EF4-FFF2-40B4-BE49-F238E27FC236}">
                  <a16:creationId xmlns:a16="http://schemas.microsoft.com/office/drawing/2014/main" id="{039D11AC-A68C-436C-9E45-628F2BF51AB9}"/>
                </a:ext>
              </a:extLst>
            </p:cNvPr>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9" name="Google Shape;42426;p18">
              <a:extLst>
                <a:ext uri="{FF2B5EF4-FFF2-40B4-BE49-F238E27FC236}">
                  <a16:creationId xmlns:a16="http://schemas.microsoft.com/office/drawing/2014/main" id="{7779D4A9-274E-459D-B9F6-636F00275C98}"/>
                </a:ext>
              </a:extLst>
            </p:cNvPr>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0" name="Google Shape;42427;p18">
              <a:extLst>
                <a:ext uri="{FF2B5EF4-FFF2-40B4-BE49-F238E27FC236}">
                  <a16:creationId xmlns:a16="http://schemas.microsoft.com/office/drawing/2014/main" id="{055F2243-D063-4F13-8610-24509D70AAC8}"/>
                </a:ext>
              </a:extLst>
            </p:cNvPr>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1" name="Google Shape;42428;p18">
              <a:extLst>
                <a:ext uri="{FF2B5EF4-FFF2-40B4-BE49-F238E27FC236}">
                  <a16:creationId xmlns:a16="http://schemas.microsoft.com/office/drawing/2014/main" id="{D0255C47-AE3F-4CCB-8044-6996380BC20B}"/>
                </a:ext>
              </a:extLst>
            </p:cNvPr>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2" name="Google Shape;42429;p18">
              <a:extLst>
                <a:ext uri="{FF2B5EF4-FFF2-40B4-BE49-F238E27FC236}">
                  <a16:creationId xmlns:a16="http://schemas.microsoft.com/office/drawing/2014/main" id="{8BD1F591-5C42-4A8D-BB14-637C7CA37555}"/>
                </a:ext>
              </a:extLst>
            </p:cNvPr>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3" name="Google Shape;42430;p18">
              <a:extLst>
                <a:ext uri="{FF2B5EF4-FFF2-40B4-BE49-F238E27FC236}">
                  <a16:creationId xmlns:a16="http://schemas.microsoft.com/office/drawing/2014/main" id="{B1BB621A-952A-40E3-A539-43404AB4314F}"/>
                </a:ext>
              </a:extLst>
            </p:cNvPr>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4" name="Google Shape;42431;p18">
              <a:extLst>
                <a:ext uri="{FF2B5EF4-FFF2-40B4-BE49-F238E27FC236}">
                  <a16:creationId xmlns:a16="http://schemas.microsoft.com/office/drawing/2014/main" id="{BC37C7AF-9FC5-4BE4-A354-B8AC2C81DE30}"/>
                </a:ext>
              </a:extLst>
            </p:cNvPr>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5" name="Google Shape;42432;p18">
              <a:extLst>
                <a:ext uri="{FF2B5EF4-FFF2-40B4-BE49-F238E27FC236}">
                  <a16:creationId xmlns:a16="http://schemas.microsoft.com/office/drawing/2014/main" id="{5E4143D3-5810-4CD0-AFFC-DB58131AECED}"/>
                </a:ext>
              </a:extLst>
            </p:cNvPr>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6" name="Google Shape;42433;p18">
              <a:extLst>
                <a:ext uri="{FF2B5EF4-FFF2-40B4-BE49-F238E27FC236}">
                  <a16:creationId xmlns:a16="http://schemas.microsoft.com/office/drawing/2014/main" id="{8D35A404-1E0E-4A4E-ADC8-78DDFE1CA3A7}"/>
                </a:ext>
              </a:extLst>
            </p:cNvPr>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7" name="Google Shape;42434;p18">
              <a:extLst>
                <a:ext uri="{FF2B5EF4-FFF2-40B4-BE49-F238E27FC236}">
                  <a16:creationId xmlns:a16="http://schemas.microsoft.com/office/drawing/2014/main" id="{B9E7D01D-F78D-4FFE-8B57-172808F3CCAB}"/>
                </a:ext>
              </a:extLst>
            </p:cNvPr>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8" name="Google Shape;42435;p18">
              <a:extLst>
                <a:ext uri="{FF2B5EF4-FFF2-40B4-BE49-F238E27FC236}">
                  <a16:creationId xmlns:a16="http://schemas.microsoft.com/office/drawing/2014/main" id="{B63F2D8E-5C7B-4D9C-810A-B9A09446D11D}"/>
                </a:ext>
              </a:extLst>
            </p:cNvPr>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9" name="Google Shape;42436;p18">
              <a:extLst>
                <a:ext uri="{FF2B5EF4-FFF2-40B4-BE49-F238E27FC236}">
                  <a16:creationId xmlns:a16="http://schemas.microsoft.com/office/drawing/2014/main" id="{26BA82AF-E3A2-4448-AF5C-4B9CEF43B066}"/>
                </a:ext>
              </a:extLst>
            </p:cNvPr>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0" name="Google Shape;42437;p18">
              <a:extLst>
                <a:ext uri="{FF2B5EF4-FFF2-40B4-BE49-F238E27FC236}">
                  <a16:creationId xmlns:a16="http://schemas.microsoft.com/office/drawing/2014/main" id="{659AC8CA-4B23-4C15-91F7-7309C039239E}"/>
                </a:ext>
              </a:extLst>
            </p:cNvPr>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1" name="Google Shape;42438;p18">
              <a:extLst>
                <a:ext uri="{FF2B5EF4-FFF2-40B4-BE49-F238E27FC236}">
                  <a16:creationId xmlns:a16="http://schemas.microsoft.com/office/drawing/2014/main" id="{62CAE15C-13C4-4CF6-A1E6-ADEA7A5EB999}"/>
                </a:ext>
              </a:extLst>
            </p:cNvPr>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2" name="Google Shape;42439;p18">
              <a:extLst>
                <a:ext uri="{FF2B5EF4-FFF2-40B4-BE49-F238E27FC236}">
                  <a16:creationId xmlns:a16="http://schemas.microsoft.com/office/drawing/2014/main" id="{AB2E216B-2CCD-4BC1-B251-A3A237EE2F66}"/>
                </a:ext>
              </a:extLst>
            </p:cNvPr>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3" name="Google Shape;42440;p18">
              <a:extLst>
                <a:ext uri="{FF2B5EF4-FFF2-40B4-BE49-F238E27FC236}">
                  <a16:creationId xmlns:a16="http://schemas.microsoft.com/office/drawing/2014/main" id="{2D68D33D-BC81-4580-902A-77E43AC4081D}"/>
                </a:ext>
              </a:extLst>
            </p:cNvPr>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4" name="Google Shape;42441;p18">
              <a:extLst>
                <a:ext uri="{FF2B5EF4-FFF2-40B4-BE49-F238E27FC236}">
                  <a16:creationId xmlns:a16="http://schemas.microsoft.com/office/drawing/2014/main" id="{B2255DB2-C49D-4D3E-B85B-02E649DD23A8}"/>
                </a:ext>
              </a:extLst>
            </p:cNvPr>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5" name="Google Shape;42442;p18">
              <a:extLst>
                <a:ext uri="{FF2B5EF4-FFF2-40B4-BE49-F238E27FC236}">
                  <a16:creationId xmlns:a16="http://schemas.microsoft.com/office/drawing/2014/main" id="{56F33E5D-DEDD-492D-AFAB-0641C0AB7FF9}"/>
                </a:ext>
              </a:extLst>
            </p:cNvPr>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6" name="Google Shape;42443;p18">
              <a:extLst>
                <a:ext uri="{FF2B5EF4-FFF2-40B4-BE49-F238E27FC236}">
                  <a16:creationId xmlns:a16="http://schemas.microsoft.com/office/drawing/2014/main" id="{D5C75601-A60E-45E3-9F49-A481F0BBEDF7}"/>
                </a:ext>
              </a:extLst>
            </p:cNvPr>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7" name="Google Shape;42444;p18">
              <a:extLst>
                <a:ext uri="{FF2B5EF4-FFF2-40B4-BE49-F238E27FC236}">
                  <a16:creationId xmlns:a16="http://schemas.microsoft.com/office/drawing/2014/main" id="{2A5C9637-03C6-48E4-948F-4AEF1F7DF17A}"/>
                </a:ext>
              </a:extLst>
            </p:cNvPr>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8" name="Google Shape;42445;p18">
              <a:extLst>
                <a:ext uri="{FF2B5EF4-FFF2-40B4-BE49-F238E27FC236}">
                  <a16:creationId xmlns:a16="http://schemas.microsoft.com/office/drawing/2014/main" id="{09511085-06D3-4B62-B2A6-D51677AD743F}"/>
                </a:ext>
              </a:extLst>
            </p:cNvPr>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9" name="Google Shape;42446;p18">
              <a:extLst>
                <a:ext uri="{FF2B5EF4-FFF2-40B4-BE49-F238E27FC236}">
                  <a16:creationId xmlns:a16="http://schemas.microsoft.com/office/drawing/2014/main" id="{0E316398-5F05-45B2-8CB5-19E0C955CCDA}"/>
                </a:ext>
              </a:extLst>
            </p:cNvPr>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0" name="Google Shape;42447;p18">
              <a:extLst>
                <a:ext uri="{FF2B5EF4-FFF2-40B4-BE49-F238E27FC236}">
                  <a16:creationId xmlns:a16="http://schemas.microsoft.com/office/drawing/2014/main" id="{ABCE2F01-CE3D-45CF-ABEE-AA387560B0F8}"/>
                </a:ext>
              </a:extLst>
            </p:cNvPr>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1" name="Google Shape;42448;p18">
              <a:extLst>
                <a:ext uri="{FF2B5EF4-FFF2-40B4-BE49-F238E27FC236}">
                  <a16:creationId xmlns:a16="http://schemas.microsoft.com/office/drawing/2014/main" id="{B670D6AB-08C0-447F-AD4F-707CC68797F0}"/>
                </a:ext>
              </a:extLst>
            </p:cNvPr>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2" name="Google Shape;42449;p18">
              <a:extLst>
                <a:ext uri="{FF2B5EF4-FFF2-40B4-BE49-F238E27FC236}">
                  <a16:creationId xmlns:a16="http://schemas.microsoft.com/office/drawing/2014/main" id="{EC711832-D1E0-4FAD-BD6D-973CE81D0F33}"/>
                </a:ext>
              </a:extLst>
            </p:cNvPr>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3" name="Google Shape;42450;p18">
              <a:extLst>
                <a:ext uri="{FF2B5EF4-FFF2-40B4-BE49-F238E27FC236}">
                  <a16:creationId xmlns:a16="http://schemas.microsoft.com/office/drawing/2014/main" id="{3122EED5-6CA5-4001-8CD9-97212DAF2271}"/>
                </a:ext>
              </a:extLst>
            </p:cNvPr>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4" name="Google Shape;42451;p18">
              <a:extLst>
                <a:ext uri="{FF2B5EF4-FFF2-40B4-BE49-F238E27FC236}">
                  <a16:creationId xmlns:a16="http://schemas.microsoft.com/office/drawing/2014/main" id="{69B444C6-9B4E-4438-8474-D2188A6E5507}"/>
                </a:ext>
              </a:extLst>
            </p:cNvPr>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5" name="Google Shape;42452;p18">
              <a:extLst>
                <a:ext uri="{FF2B5EF4-FFF2-40B4-BE49-F238E27FC236}">
                  <a16:creationId xmlns:a16="http://schemas.microsoft.com/office/drawing/2014/main" id="{5639BC3C-CD45-4C51-9C6E-8C1B18B2BBD0}"/>
                </a:ext>
              </a:extLst>
            </p:cNvPr>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6" name="Google Shape;42453;p18">
              <a:extLst>
                <a:ext uri="{FF2B5EF4-FFF2-40B4-BE49-F238E27FC236}">
                  <a16:creationId xmlns:a16="http://schemas.microsoft.com/office/drawing/2014/main" id="{FE31F1E1-5270-4101-A78E-C2DFE6FBFDA2}"/>
                </a:ext>
              </a:extLst>
            </p:cNvPr>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7" name="Google Shape;42454;p18">
              <a:extLst>
                <a:ext uri="{FF2B5EF4-FFF2-40B4-BE49-F238E27FC236}">
                  <a16:creationId xmlns:a16="http://schemas.microsoft.com/office/drawing/2014/main" id="{17750D46-9409-4028-B4E4-A75FF4E90E97}"/>
                </a:ext>
              </a:extLst>
            </p:cNvPr>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8" name="Google Shape;42455;p18">
              <a:extLst>
                <a:ext uri="{FF2B5EF4-FFF2-40B4-BE49-F238E27FC236}">
                  <a16:creationId xmlns:a16="http://schemas.microsoft.com/office/drawing/2014/main" id="{AD979BFA-E5CD-4C89-AE92-49A8CAA0E6F9}"/>
                </a:ext>
              </a:extLst>
            </p:cNvPr>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9" name="Google Shape;42456;p18">
              <a:extLst>
                <a:ext uri="{FF2B5EF4-FFF2-40B4-BE49-F238E27FC236}">
                  <a16:creationId xmlns:a16="http://schemas.microsoft.com/office/drawing/2014/main" id="{9CC05C68-1E32-4934-AB6E-515417EA9364}"/>
                </a:ext>
              </a:extLst>
            </p:cNvPr>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0" name="Google Shape;42457;p18">
              <a:extLst>
                <a:ext uri="{FF2B5EF4-FFF2-40B4-BE49-F238E27FC236}">
                  <a16:creationId xmlns:a16="http://schemas.microsoft.com/office/drawing/2014/main" id="{BFAB26BD-72B4-4BE3-8B12-EBCD55250C04}"/>
                </a:ext>
              </a:extLst>
            </p:cNvPr>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1" name="Google Shape;42458;p18">
              <a:extLst>
                <a:ext uri="{FF2B5EF4-FFF2-40B4-BE49-F238E27FC236}">
                  <a16:creationId xmlns:a16="http://schemas.microsoft.com/office/drawing/2014/main" id="{EC54A909-64F2-47C5-8ABD-33E0F6527D5E}"/>
                </a:ext>
              </a:extLst>
            </p:cNvPr>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2" name="Google Shape;42459;p18">
              <a:extLst>
                <a:ext uri="{FF2B5EF4-FFF2-40B4-BE49-F238E27FC236}">
                  <a16:creationId xmlns:a16="http://schemas.microsoft.com/office/drawing/2014/main" id="{D2F47CFA-4782-4AF2-B95D-1BF3C8B513E5}"/>
                </a:ext>
              </a:extLst>
            </p:cNvPr>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3" name="Google Shape;42460;p18">
              <a:extLst>
                <a:ext uri="{FF2B5EF4-FFF2-40B4-BE49-F238E27FC236}">
                  <a16:creationId xmlns:a16="http://schemas.microsoft.com/office/drawing/2014/main" id="{B031DDD8-9DCA-49D7-A286-1071935A2645}"/>
                </a:ext>
              </a:extLst>
            </p:cNvPr>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4" name="Google Shape;42461;p18">
              <a:extLst>
                <a:ext uri="{FF2B5EF4-FFF2-40B4-BE49-F238E27FC236}">
                  <a16:creationId xmlns:a16="http://schemas.microsoft.com/office/drawing/2014/main" id="{E60B15B2-446D-4858-AFD3-C618E728718B}"/>
                </a:ext>
              </a:extLst>
            </p:cNvPr>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5" name="Google Shape;42462;p18">
              <a:extLst>
                <a:ext uri="{FF2B5EF4-FFF2-40B4-BE49-F238E27FC236}">
                  <a16:creationId xmlns:a16="http://schemas.microsoft.com/office/drawing/2014/main" id="{9138060F-9114-44C0-9385-F91D11C31E9A}"/>
                </a:ext>
              </a:extLst>
            </p:cNvPr>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6" name="Google Shape;42463;p18">
              <a:extLst>
                <a:ext uri="{FF2B5EF4-FFF2-40B4-BE49-F238E27FC236}">
                  <a16:creationId xmlns:a16="http://schemas.microsoft.com/office/drawing/2014/main" id="{CB010327-49ED-4066-8877-4E8528FAF406}"/>
                </a:ext>
              </a:extLst>
            </p:cNvPr>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7" name="Google Shape;42464;p18">
              <a:extLst>
                <a:ext uri="{FF2B5EF4-FFF2-40B4-BE49-F238E27FC236}">
                  <a16:creationId xmlns:a16="http://schemas.microsoft.com/office/drawing/2014/main" id="{5BF3E5C9-E966-4507-9B0F-69FA7D3197AA}"/>
                </a:ext>
              </a:extLst>
            </p:cNvPr>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8" name="Google Shape;42465;p18">
              <a:extLst>
                <a:ext uri="{FF2B5EF4-FFF2-40B4-BE49-F238E27FC236}">
                  <a16:creationId xmlns:a16="http://schemas.microsoft.com/office/drawing/2014/main" id="{4086B6C6-C9CC-488E-8910-1A0F509B535D}"/>
                </a:ext>
              </a:extLst>
            </p:cNvPr>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9" name="Google Shape;42466;p18">
              <a:extLst>
                <a:ext uri="{FF2B5EF4-FFF2-40B4-BE49-F238E27FC236}">
                  <a16:creationId xmlns:a16="http://schemas.microsoft.com/office/drawing/2014/main" id="{FE064088-67CD-462A-A93C-DA4AE5771C18}"/>
                </a:ext>
              </a:extLst>
            </p:cNvPr>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0" name="Google Shape;42467;p18">
              <a:extLst>
                <a:ext uri="{FF2B5EF4-FFF2-40B4-BE49-F238E27FC236}">
                  <a16:creationId xmlns:a16="http://schemas.microsoft.com/office/drawing/2014/main" id="{18AC5199-EC6F-49FF-AEB0-58D6F9890309}"/>
                </a:ext>
              </a:extLst>
            </p:cNvPr>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1" name="Google Shape;42468;p18">
              <a:extLst>
                <a:ext uri="{FF2B5EF4-FFF2-40B4-BE49-F238E27FC236}">
                  <a16:creationId xmlns:a16="http://schemas.microsoft.com/office/drawing/2014/main" id="{84D37DE5-482D-43C6-B45E-8D6F2CA5AC10}"/>
                </a:ext>
              </a:extLst>
            </p:cNvPr>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2" name="Google Shape;42469;p18">
              <a:extLst>
                <a:ext uri="{FF2B5EF4-FFF2-40B4-BE49-F238E27FC236}">
                  <a16:creationId xmlns:a16="http://schemas.microsoft.com/office/drawing/2014/main" id="{BAC1AC1F-38C4-4DB7-8C65-F0A019442A47}"/>
                </a:ext>
              </a:extLst>
            </p:cNvPr>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3" name="Google Shape;42470;p18">
              <a:extLst>
                <a:ext uri="{FF2B5EF4-FFF2-40B4-BE49-F238E27FC236}">
                  <a16:creationId xmlns:a16="http://schemas.microsoft.com/office/drawing/2014/main" id="{7CC4F1DE-0191-4CE9-AF45-93CE478F3F33}"/>
                </a:ext>
              </a:extLst>
            </p:cNvPr>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4" name="Google Shape;42471;p18">
              <a:extLst>
                <a:ext uri="{FF2B5EF4-FFF2-40B4-BE49-F238E27FC236}">
                  <a16:creationId xmlns:a16="http://schemas.microsoft.com/office/drawing/2014/main" id="{418AC510-C6EF-439F-9CAC-ADD131B9051A}"/>
                </a:ext>
              </a:extLst>
            </p:cNvPr>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5" name="Google Shape;42472;p18">
              <a:extLst>
                <a:ext uri="{FF2B5EF4-FFF2-40B4-BE49-F238E27FC236}">
                  <a16:creationId xmlns:a16="http://schemas.microsoft.com/office/drawing/2014/main" id="{AAA410B8-F6C8-43DD-B8FE-2185E85F2979}"/>
                </a:ext>
              </a:extLst>
            </p:cNvPr>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6" name="Google Shape;42473;p18">
              <a:extLst>
                <a:ext uri="{FF2B5EF4-FFF2-40B4-BE49-F238E27FC236}">
                  <a16:creationId xmlns:a16="http://schemas.microsoft.com/office/drawing/2014/main" id="{E648E84A-88EC-4DE8-AE00-25A17DCB3FE8}"/>
                </a:ext>
              </a:extLst>
            </p:cNvPr>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7" name="Google Shape;42474;p18">
              <a:extLst>
                <a:ext uri="{FF2B5EF4-FFF2-40B4-BE49-F238E27FC236}">
                  <a16:creationId xmlns:a16="http://schemas.microsoft.com/office/drawing/2014/main" id="{5A6E69A1-2269-4F60-80EE-1624FC05CA59}"/>
                </a:ext>
              </a:extLst>
            </p:cNvPr>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8" name="Google Shape;42475;p18">
              <a:extLst>
                <a:ext uri="{FF2B5EF4-FFF2-40B4-BE49-F238E27FC236}">
                  <a16:creationId xmlns:a16="http://schemas.microsoft.com/office/drawing/2014/main" id="{BAF675B4-86C5-4FC3-BA3F-4A552F8D7721}"/>
                </a:ext>
              </a:extLst>
            </p:cNvPr>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9" name="Google Shape;42476;p18">
              <a:extLst>
                <a:ext uri="{FF2B5EF4-FFF2-40B4-BE49-F238E27FC236}">
                  <a16:creationId xmlns:a16="http://schemas.microsoft.com/office/drawing/2014/main" id="{891F1523-2024-4351-93A1-9E16243E4219}"/>
                </a:ext>
              </a:extLst>
            </p:cNvPr>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0" name="Google Shape;42477;p18">
              <a:extLst>
                <a:ext uri="{FF2B5EF4-FFF2-40B4-BE49-F238E27FC236}">
                  <a16:creationId xmlns:a16="http://schemas.microsoft.com/office/drawing/2014/main" id="{B13FD620-6B15-4540-847D-85F189A2819B}"/>
                </a:ext>
              </a:extLst>
            </p:cNvPr>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1" name="Google Shape;42478;p18">
              <a:extLst>
                <a:ext uri="{FF2B5EF4-FFF2-40B4-BE49-F238E27FC236}">
                  <a16:creationId xmlns:a16="http://schemas.microsoft.com/office/drawing/2014/main" id="{103D142E-57C7-46DA-A5FE-23F9DFA45EFA}"/>
                </a:ext>
              </a:extLst>
            </p:cNvPr>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2" name="Google Shape;42479;p18">
              <a:extLst>
                <a:ext uri="{FF2B5EF4-FFF2-40B4-BE49-F238E27FC236}">
                  <a16:creationId xmlns:a16="http://schemas.microsoft.com/office/drawing/2014/main" id="{8A243B90-8E42-492E-89FD-B46C0F4B1747}"/>
                </a:ext>
              </a:extLst>
            </p:cNvPr>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3" name="Google Shape;42480;p18">
              <a:extLst>
                <a:ext uri="{FF2B5EF4-FFF2-40B4-BE49-F238E27FC236}">
                  <a16:creationId xmlns:a16="http://schemas.microsoft.com/office/drawing/2014/main" id="{57D53843-3330-47BF-A997-3E5E780A1241}"/>
                </a:ext>
              </a:extLst>
            </p:cNvPr>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4" name="Google Shape;42481;p18">
              <a:extLst>
                <a:ext uri="{FF2B5EF4-FFF2-40B4-BE49-F238E27FC236}">
                  <a16:creationId xmlns:a16="http://schemas.microsoft.com/office/drawing/2014/main" id="{A35C2068-854C-4209-854A-A12DC2EA8F53}"/>
                </a:ext>
              </a:extLst>
            </p:cNvPr>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5" name="Google Shape;42482;p18">
              <a:extLst>
                <a:ext uri="{FF2B5EF4-FFF2-40B4-BE49-F238E27FC236}">
                  <a16:creationId xmlns:a16="http://schemas.microsoft.com/office/drawing/2014/main" id="{9F594616-A66D-459B-A47F-F662062A5AF1}"/>
                </a:ext>
              </a:extLst>
            </p:cNvPr>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6" name="Google Shape;42483;p18">
              <a:extLst>
                <a:ext uri="{FF2B5EF4-FFF2-40B4-BE49-F238E27FC236}">
                  <a16:creationId xmlns:a16="http://schemas.microsoft.com/office/drawing/2014/main" id="{2C97EE7D-8857-49E7-85F5-189AFF20208D}"/>
                </a:ext>
              </a:extLst>
            </p:cNvPr>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7" name="Google Shape;42484;p18">
              <a:extLst>
                <a:ext uri="{FF2B5EF4-FFF2-40B4-BE49-F238E27FC236}">
                  <a16:creationId xmlns:a16="http://schemas.microsoft.com/office/drawing/2014/main" id="{B17F2519-6405-4985-A985-EDBEDF91FFBA}"/>
                </a:ext>
              </a:extLst>
            </p:cNvPr>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8" name="Google Shape;42485;p18">
              <a:extLst>
                <a:ext uri="{FF2B5EF4-FFF2-40B4-BE49-F238E27FC236}">
                  <a16:creationId xmlns:a16="http://schemas.microsoft.com/office/drawing/2014/main" id="{B34FBC72-50BD-466B-BFDA-7CC26AFCBC87}"/>
                </a:ext>
              </a:extLst>
            </p:cNvPr>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9" name="Google Shape;42486;p18">
              <a:extLst>
                <a:ext uri="{FF2B5EF4-FFF2-40B4-BE49-F238E27FC236}">
                  <a16:creationId xmlns:a16="http://schemas.microsoft.com/office/drawing/2014/main" id="{4D7B5CC0-2268-40F1-880E-6E3281323F22}"/>
                </a:ext>
              </a:extLst>
            </p:cNvPr>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0" name="Google Shape;42487;p18">
              <a:extLst>
                <a:ext uri="{FF2B5EF4-FFF2-40B4-BE49-F238E27FC236}">
                  <a16:creationId xmlns:a16="http://schemas.microsoft.com/office/drawing/2014/main" id="{B9891BFD-0B8B-446B-989D-B8956CF72BA8}"/>
                </a:ext>
              </a:extLst>
            </p:cNvPr>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1" name="Google Shape;42488;p18">
              <a:extLst>
                <a:ext uri="{FF2B5EF4-FFF2-40B4-BE49-F238E27FC236}">
                  <a16:creationId xmlns:a16="http://schemas.microsoft.com/office/drawing/2014/main" id="{439D574A-1CC0-436B-94A0-C0C0462C6B46}"/>
                </a:ext>
              </a:extLst>
            </p:cNvPr>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2" name="Google Shape;42489;p18">
              <a:extLst>
                <a:ext uri="{FF2B5EF4-FFF2-40B4-BE49-F238E27FC236}">
                  <a16:creationId xmlns:a16="http://schemas.microsoft.com/office/drawing/2014/main" id="{3A7FF373-4925-4D9E-85BF-8BA10CF469AE}"/>
                </a:ext>
              </a:extLst>
            </p:cNvPr>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3" name="Google Shape;42490;p18">
              <a:extLst>
                <a:ext uri="{FF2B5EF4-FFF2-40B4-BE49-F238E27FC236}">
                  <a16:creationId xmlns:a16="http://schemas.microsoft.com/office/drawing/2014/main" id="{9F6464A3-95B6-42C7-BF76-80D5566830D5}"/>
                </a:ext>
              </a:extLst>
            </p:cNvPr>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4" name="Google Shape;42491;p18">
              <a:extLst>
                <a:ext uri="{FF2B5EF4-FFF2-40B4-BE49-F238E27FC236}">
                  <a16:creationId xmlns:a16="http://schemas.microsoft.com/office/drawing/2014/main" id="{B366B80D-999A-4D1F-95C7-8C90F07A6314}"/>
                </a:ext>
              </a:extLst>
            </p:cNvPr>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5" name="Google Shape;42492;p18">
              <a:extLst>
                <a:ext uri="{FF2B5EF4-FFF2-40B4-BE49-F238E27FC236}">
                  <a16:creationId xmlns:a16="http://schemas.microsoft.com/office/drawing/2014/main" id="{AC6F0E53-0007-41B7-96C8-D77AA36759CC}"/>
                </a:ext>
              </a:extLst>
            </p:cNvPr>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6" name="Google Shape;42493;p18">
              <a:extLst>
                <a:ext uri="{FF2B5EF4-FFF2-40B4-BE49-F238E27FC236}">
                  <a16:creationId xmlns:a16="http://schemas.microsoft.com/office/drawing/2014/main" id="{87F8DDD0-043A-4349-B331-B86A49F10BA9}"/>
                </a:ext>
              </a:extLst>
            </p:cNvPr>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7" name="Google Shape;42494;p18">
              <a:extLst>
                <a:ext uri="{FF2B5EF4-FFF2-40B4-BE49-F238E27FC236}">
                  <a16:creationId xmlns:a16="http://schemas.microsoft.com/office/drawing/2014/main" id="{A0242A92-B198-4296-AB83-5F54FD4C79EA}"/>
                </a:ext>
              </a:extLst>
            </p:cNvPr>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8" name="Google Shape;42495;p18">
              <a:extLst>
                <a:ext uri="{FF2B5EF4-FFF2-40B4-BE49-F238E27FC236}">
                  <a16:creationId xmlns:a16="http://schemas.microsoft.com/office/drawing/2014/main" id="{48D89933-7C0A-4BDA-8922-F0900F7F47ED}"/>
                </a:ext>
              </a:extLst>
            </p:cNvPr>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9" name="Google Shape;42496;p18">
              <a:extLst>
                <a:ext uri="{FF2B5EF4-FFF2-40B4-BE49-F238E27FC236}">
                  <a16:creationId xmlns:a16="http://schemas.microsoft.com/office/drawing/2014/main" id="{DDB86179-D72D-48FB-9E1C-9BDCE8BF0E34}"/>
                </a:ext>
              </a:extLst>
            </p:cNvPr>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0" name="Google Shape;42497;p18">
              <a:extLst>
                <a:ext uri="{FF2B5EF4-FFF2-40B4-BE49-F238E27FC236}">
                  <a16:creationId xmlns:a16="http://schemas.microsoft.com/office/drawing/2014/main" id="{6F40995D-6191-48C3-8805-A542BE816CF3}"/>
                </a:ext>
              </a:extLst>
            </p:cNvPr>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1" name="Google Shape;42498;p18">
              <a:extLst>
                <a:ext uri="{FF2B5EF4-FFF2-40B4-BE49-F238E27FC236}">
                  <a16:creationId xmlns:a16="http://schemas.microsoft.com/office/drawing/2014/main" id="{90E5EAE0-4814-47EE-831A-0A71D85C30A6}"/>
                </a:ext>
              </a:extLst>
            </p:cNvPr>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2" name="Google Shape;42499;p18">
              <a:extLst>
                <a:ext uri="{FF2B5EF4-FFF2-40B4-BE49-F238E27FC236}">
                  <a16:creationId xmlns:a16="http://schemas.microsoft.com/office/drawing/2014/main" id="{8D792C69-E75D-49CE-8E16-FF1876B810BA}"/>
                </a:ext>
              </a:extLst>
            </p:cNvPr>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3" name="Google Shape;42500;p18">
              <a:extLst>
                <a:ext uri="{FF2B5EF4-FFF2-40B4-BE49-F238E27FC236}">
                  <a16:creationId xmlns:a16="http://schemas.microsoft.com/office/drawing/2014/main" id="{F8068545-7298-4B69-B853-473FE91E985A}"/>
                </a:ext>
              </a:extLst>
            </p:cNvPr>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4" name="Google Shape;42501;p18">
              <a:extLst>
                <a:ext uri="{FF2B5EF4-FFF2-40B4-BE49-F238E27FC236}">
                  <a16:creationId xmlns:a16="http://schemas.microsoft.com/office/drawing/2014/main" id="{5C206417-3FB9-4F23-AB72-8183C6634562}"/>
                </a:ext>
              </a:extLst>
            </p:cNvPr>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5" name="Google Shape;42502;p18">
              <a:extLst>
                <a:ext uri="{FF2B5EF4-FFF2-40B4-BE49-F238E27FC236}">
                  <a16:creationId xmlns:a16="http://schemas.microsoft.com/office/drawing/2014/main" id="{6ED2B40D-A26E-4D52-BA5A-34DEE9728B3A}"/>
                </a:ext>
              </a:extLst>
            </p:cNvPr>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6" name="Google Shape;42503;p18">
              <a:extLst>
                <a:ext uri="{FF2B5EF4-FFF2-40B4-BE49-F238E27FC236}">
                  <a16:creationId xmlns:a16="http://schemas.microsoft.com/office/drawing/2014/main" id="{5BEF1233-CD6F-48EB-8F4D-B6677996D97A}"/>
                </a:ext>
              </a:extLst>
            </p:cNvPr>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7" name="Google Shape;42504;p18">
              <a:extLst>
                <a:ext uri="{FF2B5EF4-FFF2-40B4-BE49-F238E27FC236}">
                  <a16:creationId xmlns:a16="http://schemas.microsoft.com/office/drawing/2014/main" id="{D2A2AD3F-451C-4752-AC12-37E5F025248C}"/>
                </a:ext>
              </a:extLst>
            </p:cNvPr>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8" name="Google Shape;42505;p18">
              <a:extLst>
                <a:ext uri="{FF2B5EF4-FFF2-40B4-BE49-F238E27FC236}">
                  <a16:creationId xmlns:a16="http://schemas.microsoft.com/office/drawing/2014/main" id="{9F3B9DB2-BF96-41B2-8A42-868E9B153E83}"/>
                </a:ext>
              </a:extLst>
            </p:cNvPr>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9" name="Google Shape;42506;p18">
              <a:extLst>
                <a:ext uri="{FF2B5EF4-FFF2-40B4-BE49-F238E27FC236}">
                  <a16:creationId xmlns:a16="http://schemas.microsoft.com/office/drawing/2014/main" id="{4250187B-0418-4353-9298-3FC2824DD404}"/>
                </a:ext>
              </a:extLst>
            </p:cNvPr>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0" name="Google Shape;42507;p18">
              <a:extLst>
                <a:ext uri="{FF2B5EF4-FFF2-40B4-BE49-F238E27FC236}">
                  <a16:creationId xmlns:a16="http://schemas.microsoft.com/office/drawing/2014/main" id="{0518075C-C68E-493C-948F-8A767230C8EF}"/>
                </a:ext>
              </a:extLst>
            </p:cNvPr>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1" name="Google Shape;42508;p18">
              <a:extLst>
                <a:ext uri="{FF2B5EF4-FFF2-40B4-BE49-F238E27FC236}">
                  <a16:creationId xmlns:a16="http://schemas.microsoft.com/office/drawing/2014/main" id="{3B9DDDAB-AEC9-4165-BE7D-71EB52EBF04E}"/>
                </a:ext>
              </a:extLst>
            </p:cNvPr>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2" name="Google Shape;42509;p18">
              <a:extLst>
                <a:ext uri="{FF2B5EF4-FFF2-40B4-BE49-F238E27FC236}">
                  <a16:creationId xmlns:a16="http://schemas.microsoft.com/office/drawing/2014/main" id="{F8CFE052-D6CC-4776-B530-3323CCF9BC1F}"/>
                </a:ext>
              </a:extLst>
            </p:cNvPr>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3" name="Google Shape;42510;p18">
              <a:extLst>
                <a:ext uri="{FF2B5EF4-FFF2-40B4-BE49-F238E27FC236}">
                  <a16:creationId xmlns:a16="http://schemas.microsoft.com/office/drawing/2014/main" id="{A6DD39A6-E09C-4DE5-A66B-99E08507617D}"/>
                </a:ext>
              </a:extLst>
            </p:cNvPr>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4" name="Google Shape;42511;p18">
              <a:extLst>
                <a:ext uri="{FF2B5EF4-FFF2-40B4-BE49-F238E27FC236}">
                  <a16:creationId xmlns:a16="http://schemas.microsoft.com/office/drawing/2014/main" id="{DF136C53-BA40-446F-B0CB-59CC7F08D865}"/>
                </a:ext>
              </a:extLst>
            </p:cNvPr>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5" name="Google Shape;42512;p18">
              <a:extLst>
                <a:ext uri="{FF2B5EF4-FFF2-40B4-BE49-F238E27FC236}">
                  <a16:creationId xmlns:a16="http://schemas.microsoft.com/office/drawing/2014/main" id="{D69FC7D5-7796-49C1-B81E-224A728512B7}"/>
                </a:ext>
              </a:extLst>
            </p:cNvPr>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6" name="Google Shape;42513;p18">
              <a:extLst>
                <a:ext uri="{FF2B5EF4-FFF2-40B4-BE49-F238E27FC236}">
                  <a16:creationId xmlns:a16="http://schemas.microsoft.com/office/drawing/2014/main" id="{EDD4434D-3557-4664-BC86-2D718A287A5E}"/>
                </a:ext>
              </a:extLst>
            </p:cNvPr>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7" name="Google Shape;42514;p18">
              <a:extLst>
                <a:ext uri="{FF2B5EF4-FFF2-40B4-BE49-F238E27FC236}">
                  <a16:creationId xmlns:a16="http://schemas.microsoft.com/office/drawing/2014/main" id="{20439A96-56B6-430E-9C1A-409132CAAE1E}"/>
                </a:ext>
              </a:extLst>
            </p:cNvPr>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8" name="Google Shape;42515;p18">
              <a:extLst>
                <a:ext uri="{FF2B5EF4-FFF2-40B4-BE49-F238E27FC236}">
                  <a16:creationId xmlns:a16="http://schemas.microsoft.com/office/drawing/2014/main" id="{5205D529-5DEE-4F3C-A158-D5E7EE35D2B9}"/>
                </a:ext>
              </a:extLst>
            </p:cNvPr>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9" name="Google Shape;42516;p18">
              <a:extLst>
                <a:ext uri="{FF2B5EF4-FFF2-40B4-BE49-F238E27FC236}">
                  <a16:creationId xmlns:a16="http://schemas.microsoft.com/office/drawing/2014/main" id="{E9BAD565-981A-460E-A823-491501A98229}"/>
                </a:ext>
              </a:extLst>
            </p:cNvPr>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0" name="Google Shape;42517;p18">
              <a:extLst>
                <a:ext uri="{FF2B5EF4-FFF2-40B4-BE49-F238E27FC236}">
                  <a16:creationId xmlns:a16="http://schemas.microsoft.com/office/drawing/2014/main" id="{87B611D7-5CBF-4800-8945-92E059CEF5C8}"/>
                </a:ext>
              </a:extLst>
            </p:cNvPr>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1" name="Google Shape;42518;p18">
              <a:extLst>
                <a:ext uri="{FF2B5EF4-FFF2-40B4-BE49-F238E27FC236}">
                  <a16:creationId xmlns:a16="http://schemas.microsoft.com/office/drawing/2014/main" id="{0FAE5CCE-222D-4995-A463-10870AAAE739}"/>
                </a:ext>
              </a:extLst>
            </p:cNvPr>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2" name="Google Shape;42519;p18">
              <a:extLst>
                <a:ext uri="{FF2B5EF4-FFF2-40B4-BE49-F238E27FC236}">
                  <a16:creationId xmlns:a16="http://schemas.microsoft.com/office/drawing/2014/main" id="{F95B8305-C108-4EF7-9B4B-EAEDDD0CC226}"/>
                </a:ext>
              </a:extLst>
            </p:cNvPr>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3" name="Google Shape;42520;p18">
              <a:extLst>
                <a:ext uri="{FF2B5EF4-FFF2-40B4-BE49-F238E27FC236}">
                  <a16:creationId xmlns:a16="http://schemas.microsoft.com/office/drawing/2014/main" id="{506C2DB7-4614-4D6D-97C5-3983A3898CD8}"/>
                </a:ext>
              </a:extLst>
            </p:cNvPr>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4" name="Google Shape;42521;p18">
              <a:extLst>
                <a:ext uri="{FF2B5EF4-FFF2-40B4-BE49-F238E27FC236}">
                  <a16:creationId xmlns:a16="http://schemas.microsoft.com/office/drawing/2014/main" id="{E5C3F17F-1A2C-40CF-AA65-DD23398A99B2}"/>
                </a:ext>
              </a:extLst>
            </p:cNvPr>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5" name="Google Shape;42522;p18">
              <a:extLst>
                <a:ext uri="{FF2B5EF4-FFF2-40B4-BE49-F238E27FC236}">
                  <a16:creationId xmlns:a16="http://schemas.microsoft.com/office/drawing/2014/main" id="{B3E326F4-C9C9-43F4-A68D-B6783FD279A4}"/>
                </a:ext>
              </a:extLst>
            </p:cNvPr>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6" name="Google Shape;42523;p18">
              <a:extLst>
                <a:ext uri="{FF2B5EF4-FFF2-40B4-BE49-F238E27FC236}">
                  <a16:creationId xmlns:a16="http://schemas.microsoft.com/office/drawing/2014/main" id="{5EED2970-5788-4D6E-B64A-8A5B45BCE4B7}"/>
                </a:ext>
              </a:extLst>
            </p:cNvPr>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7" name="Google Shape;42524;p18">
              <a:extLst>
                <a:ext uri="{FF2B5EF4-FFF2-40B4-BE49-F238E27FC236}">
                  <a16:creationId xmlns:a16="http://schemas.microsoft.com/office/drawing/2014/main" id="{DCE96FEB-DEB9-4677-B751-65F8F4A38B5E}"/>
                </a:ext>
              </a:extLst>
            </p:cNvPr>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8" name="Google Shape;42525;p18">
              <a:extLst>
                <a:ext uri="{FF2B5EF4-FFF2-40B4-BE49-F238E27FC236}">
                  <a16:creationId xmlns:a16="http://schemas.microsoft.com/office/drawing/2014/main" id="{4D2765DD-317C-45BE-90E2-DE378E7502FC}"/>
                </a:ext>
              </a:extLst>
            </p:cNvPr>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9" name="Google Shape;42526;p18">
              <a:extLst>
                <a:ext uri="{FF2B5EF4-FFF2-40B4-BE49-F238E27FC236}">
                  <a16:creationId xmlns:a16="http://schemas.microsoft.com/office/drawing/2014/main" id="{108DE4A1-B2C2-472E-88B0-989D51424C2F}"/>
                </a:ext>
              </a:extLst>
            </p:cNvPr>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0" name="Google Shape;42527;p18">
              <a:extLst>
                <a:ext uri="{FF2B5EF4-FFF2-40B4-BE49-F238E27FC236}">
                  <a16:creationId xmlns:a16="http://schemas.microsoft.com/office/drawing/2014/main" id="{4EFA2E2D-C77F-4197-BCF8-148132EA6657}"/>
                </a:ext>
              </a:extLst>
            </p:cNvPr>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1" name="Google Shape;42528;p18">
              <a:extLst>
                <a:ext uri="{FF2B5EF4-FFF2-40B4-BE49-F238E27FC236}">
                  <a16:creationId xmlns:a16="http://schemas.microsoft.com/office/drawing/2014/main" id="{EC13AB85-9C9A-4F0E-974F-9EB15CE4E58B}"/>
                </a:ext>
              </a:extLst>
            </p:cNvPr>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2" name="Google Shape;42529;p18">
              <a:extLst>
                <a:ext uri="{FF2B5EF4-FFF2-40B4-BE49-F238E27FC236}">
                  <a16:creationId xmlns:a16="http://schemas.microsoft.com/office/drawing/2014/main" id="{C266EAF9-EC77-4BD4-8387-CA2E5E4C6823}"/>
                </a:ext>
              </a:extLst>
            </p:cNvPr>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3" name="Google Shape;42530;p18">
              <a:extLst>
                <a:ext uri="{FF2B5EF4-FFF2-40B4-BE49-F238E27FC236}">
                  <a16:creationId xmlns:a16="http://schemas.microsoft.com/office/drawing/2014/main" id="{3C603E02-B040-4D57-8443-75A028F4B4C9}"/>
                </a:ext>
              </a:extLst>
            </p:cNvPr>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4" name="Google Shape;42531;p18">
              <a:extLst>
                <a:ext uri="{FF2B5EF4-FFF2-40B4-BE49-F238E27FC236}">
                  <a16:creationId xmlns:a16="http://schemas.microsoft.com/office/drawing/2014/main" id="{4C559348-4E9D-400E-B72E-D38D2A0919FB}"/>
                </a:ext>
              </a:extLst>
            </p:cNvPr>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5" name="Google Shape;42532;p18">
              <a:extLst>
                <a:ext uri="{FF2B5EF4-FFF2-40B4-BE49-F238E27FC236}">
                  <a16:creationId xmlns:a16="http://schemas.microsoft.com/office/drawing/2014/main" id="{867E3C18-8E23-4069-9978-3DEC2D245408}"/>
                </a:ext>
              </a:extLst>
            </p:cNvPr>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6" name="Google Shape;42533;p18">
              <a:extLst>
                <a:ext uri="{FF2B5EF4-FFF2-40B4-BE49-F238E27FC236}">
                  <a16:creationId xmlns:a16="http://schemas.microsoft.com/office/drawing/2014/main" id="{34D68B3D-40CC-4B68-A416-4EE55EDBEF33}"/>
                </a:ext>
              </a:extLst>
            </p:cNvPr>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7" name="Google Shape;42534;p18">
              <a:extLst>
                <a:ext uri="{FF2B5EF4-FFF2-40B4-BE49-F238E27FC236}">
                  <a16:creationId xmlns:a16="http://schemas.microsoft.com/office/drawing/2014/main" id="{76EED390-A677-4B76-A851-85560394C9DD}"/>
                </a:ext>
              </a:extLst>
            </p:cNvPr>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8" name="Google Shape;42535;p18">
              <a:extLst>
                <a:ext uri="{FF2B5EF4-FFF2-40B4-BE49-F238E27FC236}">
                  <a16:creationId xmlns:a16="http://schemas.microsoft.com/office/drawing/2014/main" id="{8CE6D175-49FD-4DE9-963A-E740B9FDD86D}"/>
                </a:ext>
              </a:extLst>
            </p:cNvPr>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9" name="Google Shape;42536;p18">
              <a:extLst>
                <a:ext uri="{FF2B5EF4-FFF2-40B4-BE49-F238E27FC236}">
                  <a16:creationId xmlns:a16="http://schemas.microsoft.com/office/drawing/2014/main" id="{C5EEB574-2010-410A-BB3D-7C75C2678209}"/>
                </a:ext>
              </a:extLst>
            </p:cNvPr>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0" name="Google Shape;42537;p18">
              <a:extLst>
                <a:ext uri="{FF2B5EF4-FFF2-40B4-BE49-F238E27FC236}">
                  <a16:creationId xmlns:a16="http://schemas.microsoft.com/office/drawing/2014/main" id="{69B7B42C-7280-4BA8-8013-0AE6088C7114}"/>
                </a:ext>
              </a:extLst>
            </p:cNvPr>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1" name="Google Shape;42538;p18">
              <a:extLst>
                <a:ext uri="{FF2B5EF4-FFF2-40B4-BE49-F238E27FC236}">
                  <a16:creationId xmlns:a16="http://schemas.microsoft.com/office/drawing/2014/main" id="{DD919FC6-0AE7-4F17-BE23-3A30BD6C42DC}"/>
                </a:ext>
              </a:extLst>
            </p:cNvPr>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2" name="Google Shape;42539;p18">
              <a:extLst>
                <a:ext uri="{FF2B5EF4-FFF2-40B4-BE49-F238E27FC236}">
                  <a16:creationId xmlns:a16="http://schemas.microsoft.com/office/drawing/2014/main" id="{530AFC1A-C14A-46CC-A6CE-D2C7B7A2F2A9}"/>
                </a:ext>
              </a:extLst>
            </p:cNvPr>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3" name="Google Shape;42540;p18">
              <a:extLst>
                <a:ext uri="{FF2B5EF4-FFF2-40B4-BE49-F238E27FC236}">
                  <a16:creationId xmlns:a16="http://schemas.microsoft.com/office/drawing/2014/main" id="{095A5F67-38C8-4C05-A3D7-9C2DC25D4FDF}"/>
                </a:ext>
              </a:extLst>
            </p:cNvPr>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4" name="Google Shape;42541;p18">
              <a:extLst>
                <a:ext uri="{FF2B5EF4-FFF2-40B4-BE49-F238E27FC236}">
                  <a16:creationId xmlns:a16="http://schemas.microsoft.com/office/drawing/2014/main" id="{4E7C46CD-5DD8-4B61-A5AA-41F8D63C1BB0}"/>
                </a:ext>
              </a:extLst>
            </p:cNvPr>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5" name="Google Shape;42542;p18">
              <a:extLst>
                <a:ext uri="{FF2B5EF4-FFF2-40B4-BE49-F238E27FC236}">
                  <a16:creationId xmlns:a16="http://schemas.microsoft.com/office/drawing/2014/main" id="{86EE011B-27FD-4877-926A-31577FB303C2}"/>
                </a:ext>
              </a:extLst>
            </p:cNvPr>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6" name="Google Shape;42543;p18">
              <a:extLst>
                <a:ext uri="{FF2B5EF4-FFF2-40B4-BE49-F238E27FC236}">
                  <a16:creationId xmlns:a16="http://schemas.microsoft.com/office/drawing/2014/main" id="{1D6B0C29-3D50-4D17-A5E4-F8E818AD45D9}"/>
                </a:ext>
              </a:extLst>
            </p:cNvPr>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7" name="Google Shape;42544;p18">
              <a:extLst>
                <a:ext uri="{FF2B5EF4-FFF2-40B4-BE49-F238E27FC236}">
                  <a16:creationId xmlns:a16="http://schemas.microsoft.com/office/drawing/2014/main" id="{1899B1DD-B3B6-44F8-AE4C-B621B2D82B81}"/>
                </a:ext>
              </a:extLst>
            </p:cNvPr>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8" name="Google Shape;42545;p18">
              <a:extLst>
                <a:ext uri="{FF2B5EF4-FFF2-40B4-BE49-F238E27FC236}">
                  <a16:creationId xmlns:a16="http://schemas.microsoft.com/office/drawing/2014/main" id="{A9323241-76D3-4313-BF7E-CFAE908BB5E3}"/>
                </a:ext>
              </a:extLst>
            </p:cNvPr>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9" name="Google Shape;42546;p18">
              <a:extLst>
                <a:ext uri="{FF2B5EF4-FFF2-40B4-BE49-F238E27FC236}">
                  <a16:creationId xmlns:a16="http://schemas.microsoft.com/office/drawing/2014/main" id="{CB99D720-CFB4-4E88-996B-81478AE1A3CF}"/>
                </a:ext>
              </a:extLst>
            </p:cNvPr>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0" name="Google Shape;42547;p18">
              <a:extLst>
                <a:ext uri="{FF2B5EF4-FFF2-40B4-BE49-F238E27FC236}">
                  <a16:creationId xmlns:a16="http://schemas.microsoft.com/office/drawing/2014/main" id="{2F178E69-931E-4364-9700-22B9DC7EE7BC}"/>
                </a:ext>
              </a:extLst>
            </p:cNvPr>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1" name="Google Shape;42548;p18">
              <a:extLst>
                <a:ext uri="{FF2B5EF4-FFF2-40B4-BE49-F238E27FC236}">
                  <a16:creationId xmlns:a16="http://schemas.microsoft.com/office/drawing/2014/main" id="{1E134E8A-F965-429E-8DE7-01B0CE8D43BE}"/>
                </a:ext>
              </a:extLst>
            </p:cNvPr>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2" name="Google Shape;42549;p18">
              <a:extLst>
                <a:ext uri="{FF2B5EF4-FFF2-40B4-BE49-F238E27FC236}">
                  <a16:creationId xmlns:a16="http://schemas.microsoft.com/office/drawing/2014/main" id="{59565BAF-B13E-477B-8A1A-5B51CF566E7F}"/>
                </a:ext>
              </a:extLst>
            </p:cNvPr>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3" name="Google Shape;42550;p18">
              <a:extLst>
                <a:ext uri="{FF2B5EF4-FFF2-40B4-BE49-F238E27FC236}">
                  <a16:creationId xmlns:a16="http://schemas.microsoft.com/office/drawing/2014/main" id="{1AB8F346-5584-4ACE-8527-1A465798A562}"/>
                </a:ext>
              </a:extLst>
            </p:cNvPr>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4" name="Google Shape;42551;p18">
              <a:extLst>
                <a:ext uri="{FF2B5EF4-FFF2-40B4-BE49-F238E27FC236}">
                  <a16:creationId xmlns:a16="http://schemas.microsoft.com/office/drawing/2014/main" id="{E2AF3F7E-6988-4E11-8E4D-B8F17C159DDC}"/>
                </a:ext>
              </a:extLst>
            </p:cNvPr>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5" name="Google Shape;42552;p18">
              <a:extLst>
                <a:ext uri="{FF2B5EF4-FFF2-40B4-BE49-F238E27FC236}">
                  <a16:creationId xmlns:a16="http://schemas.microsoft.com/office/drawing/2014/main" id="{DC299CBF-9D4F-4F8E-8765-4A9030E93436}"/>
                </a:ext>
              </a:extLst>
            </p:cNvPr>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6" name="Google Shape;42553;p18">
              <a:extLst>
                <a:ext uri="{FF2B5EF4-FFF2-40B4-BE49-F238E27FC236}">
                  <a16:creationId xmlns:a16="http://schemas.microsoft.com/office/drawing/2014/main" id="{260155E4-D85C-489B-9366-D79DFC69F9D9}"/>
                </a:ext>
              </a:extLst>
            </p:cNvPr>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7" name="Google Shape;42554;p18">
              <a:extLst>
                <a:ext uri="{FF2B5EF4-FFF2-40B4-BE49-F238E27FC236}">
                  <a16:creationId xmlns:a16="http://schemas.microsoft.com/office/drawing/2014/main" id="{165B89D0-A2A7-49C3-B777-596BA08784F5}"/>
                </a:ext>
              </a:extLst>
            </p:cNvPr>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8" name="Google Shape;42555;p18">
              <a:extLst>
                <a:ext uri="{FF2B5EF4-FFF2-40B4-BE49-F238E27FC236}">
                  <a16:creationId xmlns:a16="http://schemas.microsoft.com/office/drawing/2014/main" id="{2180964E-62D2-4170-8DF2-53E750E03B94}"/>
                </a:ext>
              </a:extLst>
            </p:cNvPr>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9" name="Google Shape;42556;p18">
              <a:extLst>
                <a:ext uri="{FF2B5EF4-FFF2-40B4-BE49-F238E27FC236}">
                  <a16:creationId xmlns:a16="http://schemas.microsoft.com/office/drawing/2014/main" id="{CCFA2E7B-96CC-4F1E-AE7C-C9AF49AAF5B3}"/>
                </a:ext>
              </a:extLst>
            </p:cNvPr>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0" name="Google Shape;42557;p18">
              <a:extLst>
                <a:ext uri="{FF2B5EF4-FFF2-40B4-BE49-F238E27FC236}">
                  <a16:creationId xmlns:a16="http://schemas.microsoft.com/office/drawing/2014/main" id="{B12CFBEF-13C7-4099-BF05-632F83E25B2B}"/>
                </a:ext>
              </a:extLst>
            </p:cNvPr>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1" name="Google Shape;42558;p18">
              <a:extLst>
                <a:ext uri="{FF2B5EF4-FFF2-40B4-BE49-F238E27FC236}">
                  <a16:creationId xmlns:a16="http://schemas.microsoft.com/office/drawing/2014/main" id="{CE96D555-7203-4D48-B9EB-5C5B7B2F37C7}"/>
                </a:ext>
              </a:extLst>
            </p:cNvPr>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2" name="Google Shape;42559;p18">
              <a:extLst>
                <a:ext uri="{FF2B5EF4-FFF2-40B4-BE49-F238E27FC236}">
                  <a16:creationId xmlns:a16="http://schemas.microsoft.com/office/drawing/2014/main" id="{EC4A0E2F-32BD-4206-B22C-C44B9BD2E068}"/>
                </a:ext>
              </a:extLst>
            </p:cNvPr>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3" name="Google Shape;42560;p18">
              <a:extLst>
                <a:ext uri="{FF2B5EF4-FFF2-40B4-BE49-F238E27FC236}">
                  <a16:creationId xmlns:a16="http://schemas.microsoft.com/office/drawing/2014/main" id="{F1F4FD9B-4DB6-488E-A342-9D254D29DAC4}"/>
                </a:ext>
              </a:extLst>
            </p:cNvPr>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4" name="Google Shape;42561;p18">
              <a:extLst>
                <a:ext uri="{FF2B5EF4-FFF2-40B4-BE49-F238E27FC236}">
                  <a16:creationId xmlns:a16="http://schemas.microsoft.com/office/drawing/2014/main" id="{B32BE7D6-08B3-452D-B528-08C3EDA1E7AD}"/>
                </a:ext>
              </a:extLst>
            </p:cNvPr>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5" name="Google Shape;42562;p18">
              <a:extLst>
                <a:ext uri="{FF2B5EF4-FFF2-40B4-BE49-F238E27FC236}">
                  <a16:creationId xmlns:a16="http://schemas.microsoft.com/office/drawing/2014/main" id="{C67E9F69-1E8D-4372-917D-F2843DD02B96}"/>
                </a:ext>
              </a:extLst>
            </p:cNvPr>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6" name="Google Shape;42563;p18">
              <a:extLst>
                <a:ext uri="{FF2B5EF4-FFF2-40B4-BE49-F238E27FC236}">
                  <a16:creationId xmlns:a16="http://schemas.microsoft.com/office/drawing/2014/main" id="{11FB8A27-5B2E-4631-9230-96C8E7E78EC4}"/>
                </a:ext>
              </a:extLst>
            </p:cNvPr>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7" name="Google Shape;42564;p18">
              <a:extLst>
                <a:ext uri="{FF2B5EF4-FFF2-40B4-BE49-F238E27FC236}">
                  <a16:creationId xmlns:a16="http://schemas.microsoft.com/office/drawing/2014/main" id="{F96898E1-9669-4D7F-9503-91667807C12A}"/>
                </a:ext>
              </a:extLst>
            </p:cNvPr>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8" name="Google Shape;42565;p18">
              <a:extLst>
                <a:ext uri="{FF2B5EF4-FFF2-40B4-BE49-F238E27FC236}">
                  <a16:creationId xmlns:a16="http://schemas.microsoft.com/office/drawing/2014/main" id="{F44B2452-C912-4156-BE3C-9BB67131AEFF}"/>
                </a:ext>
              </a:extLst>
            </p:cNvPr>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9" name="Google Shape;42566;p18">
              <a:extLst>
                <a:ext uri="{FF2B5EF4-FFF2-40B4-BE49-F238E27FC236}">
                  <a16:creationId xmlns:a16="http://schemas.microsoft.com/office/drawing/2014/main" id="{4240A6B6-E4F6-46A4-AADC-5EF4EE18DC2C}"/>
                </a:ext>
              </a:extLst>
            </p:cNvPr>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0" name="Google Shape;42567;p18">
              <a:extLst>
                <a:ext uri="{FF2B5EF4-FFF2-40B4-BE49-F238E27FC236}">
                  <a16:creationId xmlns:a16="http://schemas.microsoft.com/office/drawing/2014/main" id="{B200D3B5-CD61-4237-918A-42602E306028}"/>
                </a:ext>
              </a:extLst>
            </p:cNvPr>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1" name="Google Shape;42568;p18">
              <a:extLst>
                <a:ext uri="{FF2B5EF4-FFF2-40B4-BE49-F238E27FC236}">
                  <a16:creationId xmlns:a16="http://schemas.microsoft.com/office/drawing/2014/main" id="{2EEA2126-EA9F-4DD9-8FC8-C1E9557C90EF}"/>
                </a:ext>
              </a:extLst>
            </p:cNvPr>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2" name="Google Shape;42569;p18">
              <a:extLst>
                <a:ext uri="{FF2B5EF4-FFF2-40B4-BE49-F238E27FC236}">
                  <a16:creationId xmlns:a16="http://schemas.microsoft.com/office/drawing/2014/main" id="{A61A5276-92CA-4715-A275-1818673A676B}"/>
                </a:ext>
              </a:extLst>
            </p:cNvPr>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3" name="Google Shape;42570;p18">
              <a:extLst>
                <a:ext uri="{FF2B5EF4-FFF2-40B4-BE49-F238E27FC236}">
                  <a16:creationId xmlns:a16="http://schemas.microsoft.com/office/drawing/2014/main" id="{64B13C68-500D-49AC-A046-23D2CF2EED10}"/>
                </a:ext>
              </a:extLst>
            </p:cNvPr>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4" name="Google Shape;42571;p18">
              <a:extLst>
                <a:ext uri="{FF2B5EF4-FFF2-40B4-BE49-F238E27FC236}">
                  <a16:creationId xmlns:a16="http://schemas.microsoft.com/office/drawing/2014/main" id="{B088DD69-6126-4BD7-86A9-61968FC2B38B}"/>
                </a:ext>
              </a:extLst>
            </p:cNvPr>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5" name="Google Shape;42572;p18">
              <a:extLst>
                <a:ext uri="{FF2B5EF4-FFF2-40B4-BE49-F238E27FC236}">
                  <a16:creationId xmlns:a16="http://schemas.microsoft.com/office/drawing/2014/main" id="{5DF7EEE8-B6CA-498F-82E1-1058206E766C}"/>
                </a:ext>
              </a:extLst>
            </p:cNvPr>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6" name="Google Shape;42573;p18">
              <a:extLst>
                <a:ext uri="{FF2B5EF4-FFF2-40B4-BE49-F238E27FC236}">
                  <a16:creationId xmlns:a16="http://schemas.microsoft.com/office/drawing/2014/main" id="{0ADE6869-6526-4B8C-ABCB-E4A49F46F661}"/>
                </a:ext>
              </a:extLst>
            </p:cNvPr>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7" name="Google Shape;42574;p18">
              <a:extLst>
                <a:ext uri="{FF2B5EF4-FFF2-40B4-BE49-F238E27FC236}">
                  <a16:creationId xmlns:a16="http://schemas.microsoft.com/office/drawing/2014/main" id="{1BA364D1-DA3B-4045-B8FF-1CB0679A4F41}"/>
                </a:ext>
              </a:extLst>
            </p:cNvPr>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8" name="Google Shape;42575;p18">
              <a:extLst>
                <a:ext uri="{FF2B5EF4-FFF2-40B4-BE49-F238E27FC236}">
                  <a16:creationId xmlns:a16="http://schemas.microsoft.com/office/drawing/2014/main" id="{8E97BB0D-D281-4F4E-83DE-9145F78CA7D5}"/>
                </a:ext>
              </a:extLst>
            </p:cNvPr>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9" name="Google Shape;42576;p18">
              <a:extLst>
                <a:ext uri="{FF2B5EF4-FFF2-40B4-BE49-F238E27FC236}">
                  <a16:creationId xmlns:a16="http://schemas.microsoft.com/office/drawing/2014/main" id="{F618A7D2-DCBC-4897-B121-5B2277DB2564}"/>
                </a:ext>
              </a:extLst>
            </p:cNvPr>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0" name="Google Shape;42577;p18">
              <a:extLst>
                <a:ext uri="{FF2B5EF4-FFF2-40B4-BE49-F238E27FC236}">
                  <a16:creationId xmlns:a16="http://schemas.microsoft.com/office/drawing/2014/main" id="{7E6E8BB2-A821-4011-A3AB-42BB25576B32}"/>
                </a:ext>
              </a:extLst>
            </p:cNvPr>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1" name="Google Shape;42578;p18">
              <a:extLst>
                <a:ext uri="{FF2B5EF4-FFF2-40B4-BE49-F238E27FC236}">
                  <a16:creationId xmlns:a16="http://schemas.microsoft.com/office/drawing/2014/main" id="{01CD403C-9CBF-49BD-AD44-967CAF7A30BC}"/>
                </a:ext>
              </a:extLst>
            </p:cNvPr>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2" name="Google Shape;42579;p18">
              <a:extLst>
                <a:ext uri="{FF2B5EF4-FFF2-40B4-BE49-F238E27FC236}">
                  <a16:creationId xmlns:a16="http://schemas.microsoft.com/office/drawing/2014/main" id="{2FC34423-1E04-43B1-AF59-472792458ACD}"/>
                </a:ext>
              </a:extLst>
            </p:cNvPr>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3" name="Google Shape;42580;p18">
              <a:extLst>
                <a:ext uri="{FF2B5EF4-FFF2-40B4-BE49-F238E27FC236}">
                  <a16:creationId xmlns:a16="http://schemas.microsoft.com/office/drawing/2014/main" id="{90241BAC-57DB-428E-BB38-9798E5001AB9}"/>
                </a:ext>
              </a:extLst>
            </p:cNvPr>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4" name="Google Shape;42581;p18">
              <a:extLst>
                <a:ext uri="{FF2B5EF4-FFF2-40B4-BE49-F238E27FC236}">
                  <a16:creationId xmlns:a16="http://schemas.microsoft.com/office/drawing/2014/main" id="{FE519B43-3AE2-4322-A63F-D9CAFFEF82EF}"/>
                </a:ext>
              </a:extLst>
            </p:cNvPr>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5" name="Google Shape;42582;p18">
              <a:extLst>
                <a:ext uri="{FF2B5EF4-FFF2-40B4-BE49-F238E27FC236}">
                  <a16:creationId xmlns:a16="http://schemas.microsoft.com/office/drawing/2014/main" id="{261DE3EA-9ED5-4793-A31B-674F5E0F3F46}"/>
                </a:ext>
              </a:extLst>
            </p:cNvPr>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6" name="Google Shape;42583;p18">
              <a:extLst>
                <a:ext uri="{FF2B5EF4-FFF2-40B4-BE49-F238E27FC236}">
                  <a16:creationId xmlns:a16="http://schemas.microsoft.com/office/drawing/2014/main" id="{BB65758F-592C-4B52-AC0A-3F2F0F555BB0}"/>
                </a:ext>
              </a:extLst>
            </p:cNvPr>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7" name="Google Shape;42584;p18">
              <a:extLst>
                <a:ext uri="{FF2B5EF4-FFF2-40B4-BE49-F238E27FC236}">
                  <a16:creationId xmlns:a16="http://schemas.microsoft.com/office/drawing/2014/main" id="{70531661-4B48-4DE1-B003-319F6A827BA3}"/>
                </a:ext>
              </a:extLst>
            </p:cNvPr>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8" name="Google Shape;42585;p18">
              <a:extLst>
                <a:ext uri="{FF2B5EF4-FFF2-40B4-BE49-F238E27FC236}">
                  <a16:creationId xmlns:a16="http://schemas.microsoft.com/office/drawing/2014/main" id="{709D91F1-6A7D-4473-BFA6-F8810025E72B}"/>
                </a:ext>
              </a:extLst>
            </p:cNvPr>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9" name="Google Shape;42586;p18">
              <a:extLst>
                <a:ext uri="{FF2B5EF4-FFF2-40B4-BE49-F238E27FC236}">
                  <a16:creationId xmlns:a16="http://schemas.microsoft.com/office/drawing/2014/main" id="{D455D26D-B54F-4B2C-9BF0-6FE1095B19CD}"/>
                </a:ext>
              </a:extLst>
            </p:cNvPr>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0" name="Google Shape;42587;p18">
              <a:extLst>
                <a:ext uri="{FF2B5EF4-FFF2-40B4-BE49-F238E27FC236}">
                  <a16:creationId xmlns:a16="http://schemas.microsoft.com/office/drawing/2014/main" id="{C1918739-3884-4935-94A5-EA83F5E3C0F7}"/>
                </a:ext>
              </a:extLst>
            </p:cNvPr>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1" name="Google Shape;42588;p18">
              <a:extLst>
                <a:ext uri="{FF2B5EF4-FFF2-40B4-BE49-F238E27FC236}">
                  <a16:creationId xmlns:a16="http://schemas.microsoft.com/office/drawing/2014/main" id="{40EB5C79-123B-4D2C-8A16-FCFCDFDF2C18}"/>
                </a:ext>
              </a:extLst>
            </p:cNvPr>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2" name="Google Shape;42589;p18">
              <a:extLst>
                <a:ext uri="{FF2B5EF4-FFF2-40B4-BE49-F238E27FC236}">
                  <a16:creationId xmlns:a16="http://schemas.microsoft.com/office/drawing/2014/main" id="{46DAE659-B997-4923-AF6D-7DE89FCC9DA6}"/>
                </a:ext>
              </a:extLst>
            </p:cNvPr>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3" name="Google Shape;42590;p18">
              <a:extLst>
                <a:ext uri="{FF2B5EF4-FFF2-40B4-BE49-F238E27FC236}">
                  <a16:creationId xmlns:a16="http://schemas.microsoft.com/office/drawing/2014/main" id="{D49817D8-E13A-4717-9FD5-B0E251B584BC}"/>
                </a:ext>
              </a:extLst>
            </p:cNvPr>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4" name="Google Shape;42591;p18">
              <a:extLst>
                <a:ext uri="{FF2B5EF4-FFF2-40B4-BE49-F238E27FC236}">
                  <a16:creationId xmlns:a16="http://schemas.microsoft.com/office/drawing/2014/main" id="{A1857F6B-0859-497E-857E-F1B5AC0D4D8F}"/>
                </a:ext>
              </a:extLst>
            </p:cNvPr>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5" name="Google Shape;42592;p18">
              <a:extLst>
                <a:ext uri="{FF2B5EF4-FFF2-40B4-BE49-F238E27FC236}">
                  <a16:creationId xmlns:a16="http://schemas.microsoft.com/office/drawing/2014/main" id="{FC2A1B73-C895-49B9-A703-5E9F4F8587C9}"/>
                </a:ext>
              </a:extLst>
            </p:cNvPr>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6" name="Google Shape;42593;p18">
              <a:extLst>
                <a:ext uri="{FF2B5EF4-FFF2-40B4-BE49-F238E27FC236}">
                  <a16:creationId xmlns:a16="http://schemas.microsoft.com/office/drawing/2014/main" id="{D4486FDA-509E-4F04-9EAA-0764579EB155}"/>
                </a:ext>
              </a:extLst>
            </p:cNvPr>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7" name="Google Shape;42594;p18">
              <a:extLst>
                <a:ext uri="{FF2B5EF4-FFF2-40B4-BE49-F238E27FC236}">
                  <a16:creationId xmlns:a16="http://schemas.microsoft.com/office/drawing/2014/main" id="{2827452D-8AFA-4BB8-B98F-B67529866FAF}"/>
                </a:ext>
              </a:extLst>
            </p:cNvPr>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8" name="Google Shape;42595;p18">
              <a:extLst>
                <a:ext uri="{FF2B5EF4-FFF2-40B4-BE49-F238E27FC236}">
                  <a16:creationId xmlns:a16="http://schemas.microsoft.com/office/drawing/2014/main" id="{37952931-3377-4F10-BDDB-5A8B29D97238}"/>
                </a:ext>
              </a:extLst>
            </p:cNvPr>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9" name="Google Shape;42596;p18">
              <a:extLst>
                <a:ext uri="{FF2B5EF4-FFF2-40B4-BE49-F238E27FC236}">
                  <a16:creationId xmlns:a16="http://schemas.microsoft.com/office/drawing/2014/main" id="{36EC8B97-DE69-448D-9EFB-C5216597F8D0}"/>
                </a:ext>
              </a:extLst>
            </p:cNvPr>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0" name="Google Shape;42597;p18">
              <a:extLst>
                <a:ext uri="{FF2B5EF4-FFF2-40B4-BE49-F238E27FC236}">
                  <a16:creationId xmlns:a16="http://schemas.microsoft.com/office/drawing/2014/main" id="{EAE2BE91-47E0-4DD5-BA83-7F219C1C9781}"/>
                </a:ext>
              </a:extLst>
            </p:cNvPr>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1" name="Google Shape;42598;p18">
              <a:extLst>
                <a:ext uri="{FF2B5EF4-FFF2-40B4-BE49-F238E27FC236}">
                  <a16:creationId xmlns:a16="http://schemas.microsoft.com/office/drawing/2014/main" id="{D093E8AB-F5D1-4B94-82E4-1470C278BA30}"/>
                </a:ext>
              </a:extLst>
            </p:cNvPr>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2" name="Google Shape;42599;p18">
              <a:extLst>
                <a:ext uri="{FF2B5EF4-FFF2-40B4-BE49-F238E27FC236}">
                  <a16:creationId xmlns:a16="http://schemas.microsoft.com/office/drawing/2014/main" id="{CCBE5BA2-8E16-402D-B4BA-D5B807B7B79C}"/>
                </a:ext>
              </a:extLst>
            </p:cNvPr>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3" name="Google Shape;42600;p18">
              <a:extLst>
                <a:ext uri="{FF2B5EF4-FFF2-40B4-BE49-F238E27FC236}">
                  <a16:creationId xmlns:a16="http://schemas.microsoft.com/office/drawing/2014/main" id="{C173E4DB-753B-4896-9375-50D5C5E4D261}"/>
                </a:ext>
              </a:extLst>
            </p:cNvPr>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4" name="Google Shape;42601;p18">
              <a:extLst>
                <a:ext uri="{FF2B5EF4-FFF2-40B4-BE49-F238E27FC236}">
                  <a16:creationId xmlns:a16="http://schemas.microsoft.com/office/drawing/2014/main" id="{9BDFE62D-9E17-48E9-AAAB-2B06F79F927F}"/>
                </a:ext>
              </a:extLst>
            </p:cNvPr>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5" name="Google Shape;42602;p18">
              <a:extLst>
                <a:ext uri="{FF2B5EF4-FFF2-40B4-BE49-F238E27FC236}">
                  <a16:creationId xmlns:a16="http://schemas.microsoft.com/office/drawing/2014/main" id="{93DCCAB4-9203-4688-932A-09CD2D42B2A6}"/>
                </a:ext>
              </a:extLst>
            </p:cNvPr>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6" name="Google Shape;42603;p18">
              <a:extLst>
                <a:ext uri="{FF2B5EF4-FFF2-40B4-BE49-F238E27FC236}">
                  <a16:creationId xmlns:a16="http://schemas.microsoft.com/office/drawing/2014/main" id="{E0689C11-4C31-4D71-BD44-E608F07F679C}"/>
                </a:ext>
              </a:extLst>
            </p:cNvPr>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7" name="Google Shape;42604;p18">
              <a:extLst>
                <a:ext uri="{FF2B5EF4-FFF2-40B4-BE49-F238E27FC236}">
                  <a16:creationId xmlns:a16="http://schemas.microsoft.com/office/drawing/2014/main" id="{89A71ACF-80DE-439F-92B6-54B1FA17BC0C}"/>
                </a:ext>
              </a:extLst>
            </p:cNvPr>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8" name="Google Shape;42605;p18">
              <a:extLst>
                <a:ext uri="{FF2B5EF4-FFF2-40B4-BE49-F238E27FC236}">
                  <a16:creationId xmlns:a16="http://schemas.microsoft.com/office/drawing/2014/main" id="{7253C19C-34E2-49CA-B7D5-CE9ECFA40816}"/>
                </a:ext>
              </a:extLst>
            </p:cNvPr>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9" name="Google Shape;42606;p18">
              <a:extLst>
                <a:ext uri="{FF2B5EF4-FFF2-40B4-BE49-F238E27FC236}">
                  <a16:creationId xmlns:a16="http://schemas.microsoft.com/office/drawing/2014/main" id="{6F1817F8-7E8E-4ED0-B741-7F239534E4F5}"/>
                </a:ext>
              </a:extLst>
            </p:cNvPr>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0" name="Google Shape;42607;p18">
              <a:extLst>
                <a:ext uri="{FF2B5EF4-FFF2-40B4-BE49-F238E27FC236}">
                  <a16:creationId xmlns:a16="http://schemas.microsoft.com/office/drawing/2014/main" id="{4F826EC7-5F42-44AD-A237-3CD48198766E}"/>
                </a:ext>
              </a:extLst>
            </p:cNvPr>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1" name="Google Shape;42608;p18">
              <a:extLst>
                <a:ext uri="{FF2B5EF4-FFF2-40B4-BE49-F238E27FC236}">
                  <a16:creationId xmlns:a16="http://schemas.microsoft.com/office/drawing/2014/main" id="{53695E62-F2BE-4D4F-A6C5-6292DFA66741}"/>
                </a:ext>
              </a:extLst>
            </p:cNvPr>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2" name="Google Shape;42609;p18">
              <a:extLst>
                <a:ext uri="{FF2B5EF4-FFF2-40B4-BE49-F238E27FC236}">
                  <a16:creationId xmlns:a16="http://schemas.microsoft.com/office/drawing/2014/main" id="{9E368033-7530-416B-896D-2F5BE5F24279}"/>
                </a:ext>
              </a:extLst>
            </p:cNvPr>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3" name="Google Shape;42610;p18">
              <a:extLst>
                <a:ext uri="{FF2B5EF4-FFF2-40B4-BE49-F238E27FC236}">
                  <a16:creationId xmlns:a16="http://schemas.microsoft.com/office/drawing/2014/main" id="{0AA8D1B6-95EE-4BB4-91C4-D63D00A6BFF9}"/>
                </a:ext>
              </a:extLst>
            </p:cNvPr>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4" name="Google Shape;42611;p18">
              <a:extLst>
                <a:ext uri="{FF2B5EF4-FFF2-40B4-BE49-F238E27FC236}">
                  <a16:creationId xmlns:a16="http://schemas.microsoft.com/office/drawing/2014/main" id="{9B8602CE-CD97-46F8-BADA-2E4F07B52148}"/>
                </a:ext>
              </a:extLst>
            </p:cNvPr>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5" name="Google Shape;42612;p18">
              <a:extLst>
                <a:ext uri="{FF2B5EF4-FFF2-40B4-BE49-F238E27FC236}">
                  <a16:creationId xmlns:a16="http://schemas.microsoft.com/office/drawing/2014/main" id="{81A0070D-0540-4B7C-B1BE-5F1552681737}"/>
                </a:ext>
              </a:extLst>
            </p:cNvPr>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6" name="Google Shape;42613;p18">
              <a:extLst>
                <a:ext uri="{FF2B5EF4-FFF2-40B4-BE49-F238E27FC236}">
                  <a16:creationId xmlns:a16="http://schemas.microsoft.com/office/drawing/2014/main" id="{9082D94D-2988-48FD-8EB7-036A560FA7C1}"/>
                </a:ext>
              </a:extLst>
            </p:cNvPr>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7" name="Google Shape;42614;p18">
              <a:extLst>
                <a:ext uri="{FF2B5EF4-FFF2-40B4-BE49-F238E27FC236}">
                  <a16:creationId xmlns:a16="http://schemas.microsoft.com/office/drawing/2014/main" id="{9C7859BD-9156-4AB0-8028-5040ECEA2989}"/>
                </a:ext>
              </a:extLst>
            </p:cNvPr>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8" name="Google Shape;42615;p18">
              <a:extLst>
                <a:ext uri="{FF2B5EF4-FFF2-40B4-BE49-F238E27FC236}">
                  <a16:creationId xmlns:a16="http://schemas.microsoft.com/office/drawing/2014/main" id="{0362E901-3DAB-4B83-A4E4-35A7FB20EF49}"/>
                </a:ext>
              </a:extLst>
            </p:cNvPr>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9" name="Google Shape;42616;p18">
              <a:extLst>
                <a:ext uri="{FF2B5EF4-FFF2-40B4-BE49-F238E27FC236}">
                  <a16:creationId xmlns:a16="http://schemas.microsoft.com/office/drawing/2014/main" id="{32DA027A-6F4B-4360-8360-8263D3B3EE78}"/>
                </a:ext>
              </a:extLst>
            </p:cNvPr>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0" name="Google Shape;42617;p18">
              <a:extLst>
                <a:ext uri="{FF2B5EF4-FFF2-40B4-BE49-F238E27FC236}">
                  <a16:creationId xmlns:a16="http://schemas.microsoft.com/office/drawing/2014/main" id="{A78E8375-13D6-414C-8D1E-4FA258DF563F}"/>
                </a:ext>
              </a:extLst>
            </p:cNvPr>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1" name="Google Shape;42618;p18">
              <a:extLst>
                <a:ext uri="{FF2B5EF4-FFF2-40B4-BE49-F238E27FC236}">
                  <a16:creationId xmlns:a16="http://schemas.microsoft.com/office/drawing/2014/main" id="{CE2069F3-6A0E-4A48-8CFF-EA6E29E824FA}"/>
                </a:ext>
              </a:extLst>
            </p:cNvPr>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2" name="Google Shape;42619;p18">
              <a:extLst>
                <a:ext uri="{FF2B5EF4-FFF2-40B4-BE49-F238E27FC236}">
                  <a16:creationId xmlns:a16="http://schemas.microsoft.com/office/drawing/2014/main" id="{8DE5CD63-683A-4630-B7A8-3000BD4D86D7}"/>
                </a:ext>
              </a:extLst>
            </p:cNvPr>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3" name="Google Shape;42620;p18">
              <a:extLst>
                <a:ext uri="{FF2B5EF4-FFF2-40B4-BE49-F238E27FC236}">
                  <a16:creationId xmlns:a16="http://schemas.microsoft.com/office/drawing/2014/main" id="{FCB3CA5C-0261-46F8-92E6-C1BED82B429F}"/>
                </a:ext>
              </a:extLst>
            </p:cNvPr>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4" name="Google Shape;42621;p18">
              <a:extLst>
                <a:ext uri="{FF2B5EF4-FFF2-40B4-BE49-F238E27FC236}">
                  <a16:creationId xmlns:a16="http://schemas.microsoft.com/office/drawing/2014/main" id="{A6FE1016-DE9D-4E41-ABA4-4BCA42AF880A}"/>
                </a:ext>
              </a:extLst>
            </p:cNvPr>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5" name="Google Shape;42622;p18">
              <a:extLst>
                <a:ext uri="{FF2B5EF4-FFF2-40B4-BE49-F238E27FC236}">
                  <a16:creationId xmlns:a16="http://schemas.microsoft.com/office/drawing/2014/main" id="{D868CC30-1544-4BA1-B7BC-7160F1180346}"/>
                </a:ext>
              </a:extLst>
            </p:cNvPr>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6" name="Google Shape;42623;p18">
              <a:extLst>
                <a:ext uri="{FF2B5EF4-FFF2-40B4-BE49-F238E27FC236}">
                  <a16:creationId xmlns:a16="http://schemas.microsoft.com/office/drawing/2014/main" id="{37FB6F50-790E-4F23-8077-2BBE8843F9F5}"/>
                </a:ext>
              </a:extLst>
            </p:cNvPr>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7" name="Google Shape;42624;p18">
              <a:extLst>
                <a:ext uri="{FF2B5EF4-FFF2-40B4-BE49-F238E27FC236}">
                  <a16:creationId xmlns:a16="http://schemas.microsoft.com/office/drawing/2014/main" id="{2CD4AA03-B210-4B8A-B5A7-BA82C00801D3}"/>
                </a:ext>
              </a:extLst>
            </p:cNvPr>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8" name="Google Shape;42625;p18">
              <a:extLst>
                <a:ext uri="{FF2B5EF4-FFF2-40B4-BE49-F238E27FC236}">
                  <a16:creationId xmlns:a16="http://schemas.microsoft.com/office/drawing/2014/main" id="{41DB66A0-4EA6-4D95-87E7-957C3D60D46C}"/>
                </a:ext>
              </a:extLst>
            </p:cNvPr>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9" name="Google Shape;42626;p18">
              <a:extLst>
                <a:ext uri="{FF2B5EF4-FFF2-40B4-BE49-F238E27FC236}">
                  <a16:creationId xmlns:a16="http://schemas.microsoft.com/office/drawing/2014/main" id="{509730A2-10C4-4411-BD9F-21386C8D8760}"/>
                </a:ext>
              </a:extLst>
            </p:cNvPr>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0" name="Google Shape;42627;p18">
              <a:extLst>
                <a:ext uri="{FF2B5EF4-FFF2-40B4-BE49-F238E27FC236}">
                  <a16:creationId xmlns:a16="http://schemas.microsoft.com/office/drawing/2014/main" id="{C5AD55EF-144F-4B25-86EB-79A0B90D9BE8}"/>
                </a:ext>
              </a:extLst>
            </p:cNvPr>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1" name="Google Shape;42628;p18">
              <a:extLst>
                <a:ext uri="{FF2B5EF4-FFF2-40B4-BE49-F238E27FC236}">
                  <a16:creationId xmlns:a16="http://schemas.microsoft.com/office/drawing/2014/main" id="{A06AA950-788D-45E9-9150-6AFFFAEB934F}"/>
                </a:ext>
              </a:extLst>
            </p:cNvPr>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2" name="Google Shape;42629;p18">
              <a:extLst>
                <a:ext uri="{FF2B5EF4-FFF2-40B4-BE49-F238E27FC236}">
                  <a16:creationId xmlns:a16="http://schemas.microsoft.com/office/drawing/2014/main" id="{4BB2767B-D53D-4AD3-97F1-97FA53E6E338}"/>
                </a:ext>
              </a:extLst>
            </p:cNvPr>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3" name="Google Shape;42630;p18">
              <a:extLst>
                <a:ext uri="{FF2B5EF4-FFF2-40B4-BE49-F238E27FC236}">
                  <a16:creationId xmlns:a16="http://schemas.microsoft.com/office/drawing/2014/main" id="{B832392F-10FE-419A-8130-FA6E98BF1205}"/>
                </a:ext>
              </a:extLst>
            </p:cNvPr>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4" name="Google Shape;42631;p18">
              <a:extLst>
                <a:ext uri="{FF2B5EF4-FFF2-40B4-BE49-F238E27FC236}">
                  <a16:creationId xmlns:a16="http://schemas.microsoft.com/office/drawing/2014/main" id="{857724F4-430F-4743-883D-736C4E97E605}"/>
                </a:ext>
              </a:extLst>
            </p:cNvPr>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5" name="Google Shape;42632;p18">
              <a:extLst>
                <a:ext uri="{FF2B5EF4-FFF2-40B4-BE49-F238E27FC236}">
                  <a16:creationId xmlns:a16="http://schemas.microsoft.com/office/drawing/2014/main" id="{AEDE28C9-DC8A-456B-8859-9BAB929F9425}"/>
                </a:ext>
              </a:extLst>
            </p:cNvPr>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6" name="Google Shape;42633;p18">
              <a:extLst>
                <a:ext uri="{FF2B5EF4-FFF2-40B4-BE49-F238E27FC236}">
                  <a16:creationId xmlns:a16="http://schemas.microsoft.com/office/drawing/2014/main" id="{70F5EB80-5FA2-44D0-B2A1-DA1D2D3CF250}"/>
                </a:ext>
              </a:extLst>
            </p:cNvPr>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7" name="Google Shape;42634;p18">
              <a:extLst>
                <a:ext uri="{FF2B5EF4-FFF2-40B4-BE49-F238E27FC236}">
                  <a16:creationId xmlns:a16="http://schemas.microsoft.com/office/drawing/2014/main" id="{5F4A0DF1-C144-4AD5-B246-6DF066A3B9EA}"/>
                </a:ext>
              </a:extLst>
            </p:cNvPr>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8" name="Google Shape;42635;p18">
              <a:extLst>
                <a:ext uri="{FF2B5EF4-FFF2-40B4-BE49-F238E27FC236}">
                  <a16:creationId xmlns:a16="http://schemas.microsoft.com/office/drawing/2014/main" id="{30CB1258-59F1-484C-AA26-E52160298444}"/>
                </a:ext>
              </a:extLst>
            </p:cNvPr>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9" name="Google Shape;42636;p18">
              <a:extLst>
                <a:ext uri="{FF2B5EF4-FFF2-40B4-BE49-F238E27FC236}">
                  <a16:creationId xmlns:a16="http://schemas.microsoft.com/office/drawing/2014/main" id="{33A4617D-04B8-41DA-A3F0-F73715856EC4}"/>
                </a:ext>
              </a:extLst>
            </p:cNvPr>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0" name="Google Shape;42637;p18">
              <a:extLst>
                <a:ext uri="{FF2B5EF4-FFF2-40B4-BE49-F238E27FC236}">
                  <a16:creationId xmlns:a16="http://schemas.microsoft.com/office/drawing/2014/main" id="{30022CBC-0C61-4DDA-B7E3-D663BC0D3930}"/>
                </a:ext>
              </a:extLst>
            </p:cNvPr>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1" name="Google Shape;42638;p18">
              <a:extLst>
                <a:ext uri="{FF2B5EF4-FFF2-40B4-BE49-F238E27FC236}">
                  <a16:creationId xmlns:a16="http://schemas.microsoft.com/office/drawing/2014/main" id="{48B4FACA-4816-4FF0-8CE2-8A436B85F738}"/>
                </a:ext>
              </a:extLst>
            </p:cNvPr>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2" name="Google Shape;42639;p18">
              <a:extLst>
                <a:ext uri="{FF2B5EF4-FFF2-40B4-BE49-F238E27FC236}">
                  <a16:creationId xmlns:a16="http://schemas.microsoft.com/office/drawing/2014/main" id="{98EC5C3C-D076-4125-8333-F7E4DBFB0D63}"/>
                </a:ext>
              </a:extLst>
            </p:cNvPr>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3" name="Google Shape;42640;p18">
              <a:extLst>
                <a:ext uri="{FF2B5EF4-FFF2-40B4-BE49-F238E27FC236}">
                  <a16:creationId xmlns:a16="http://schemas.microsoft.com/office/drawing/2014/main" id="{DA5734C1-306A-4773-85D4-EB6AB9ABDFE7}"/>
                </a:ext>
              </a:extLst>
            </p:cNvPr>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4" name="Google Shape;42641;p18">
              <a:extLst>
                <a:ext uri="{FF2B5EF4-FFF2-40B4-BE49-F238E27FC236}">
                  <a16:creationId xmlns:a16="http://schemas.microsoft.com/office/drawing/2014/main" id="{6EF3B56E-375B-4401-8ED9-5DA1CD68569C}"/>
                </a:ext>
              </a:extLst>
            </p:cNvPr>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5" name="Google Shape;42642;p18">
              <a:extLst>
                <a:ext uri="{FF2B5EF4-FFF2-40B4-BE49-F238E27FC236}">
                  <a16:creationId xmlns:a16="http://schemas.microsoft.com/office/drawing/2014/main" id="{39B86127-5C39-447D-A3A2-3E506B6E1457}"/>
                </a:ext>
              </a:extLst>
            </p:cNvPr>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6" name="Google Shape;42643;p18">
              <a:extLst>
                <a:ext uri="{FF2B5EF4-FFF2-40B4-BE49-F238E27FC236}">
                  <a16:creationId xmlns:a16="http://schemas.microsoft.com/office/drawing/2014/main" id="{5E2410EC-0771-4353-AEEE-77993FDA0F6E}"/>
                </a:ext>
              </a:extLst>
            </p:cNvPr>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7" name="Google Shape;42644;p18">
              <a:extLst>
                <a:ext uri="{FF2B5EF4-FFF2-40B4-BE49-F238E27FC236}">
                  <a16:creationId xmlns:a16="http://schemas.microsoft.com/office/drawing/2014/main" id="{9D38AD58-374C-4284-A5DC-1C3558B5C1BE}"/>
                </a:ext>
              </a:extLst>
            </p:cNvPr>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8" name="Google Shape;42645;p18">
              <a:extLst>
                <a:ext uri="{FF2B5EF4-FFF2-40B4-BE49-F238E27FC236}">
                  <a16:creationId xmlns:a16="http://schemas.microsoft.com/office/drawing/2014/main" id="{A6AE82A9-4BA8-4E9D-8A43-5C657940438D}"/>
                </a:ext>
              </a:extLst>
            </p:cNvPr>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9" name="Google Shape;42646;p18">
              <a:extLst>
                <a:ext uri="{FF2B5EF4-FFF2-40B4-BE49-F238E27FC236}">
                  <a16:creationId xmlns:a16="http://schemas.microsoft.com/office/drawing/2014/main" id="{7A915EF4-9630-40A3-B6E4-19107473A3D3}"/>
                </a:ext>
              </a:extLst>
            </p:cNvPr>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0" name="Google Shape;42647;p18">
              <a:extLst>
                <a:ext uri="{FF2B5EF4-FFF2-40B4-BE49-F238E27FC236}">
                  <a16:creationId xmlns:a16="http://schemas.microsoft.com/office/drawing/2014/main" id="{7D2321C1-444D-4F85-94C6-6ABF0D357795}"/>
                </a:ext>
              </a:extLst>
            </p:cNvPr>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1" name="Google Shape;42648;p18">
              <a:extLst>
                <a:ext uri="{FF2B5EF4-FFF2-40B4-BE49-F238E27FC236}">
                  <a16:creationId xmlns:a16="http://schemas.microsoft.com/office/drawing/2014/main" id="{5587D9C3-16AE-489F-A038-11D9D33D56A2}"/>
                </a:ext>
              </a:extLst>
            </p:cNvPr>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2" name="Google Shape;42649;p18">
              <a:extLst>
                <a:ext uri="{FF2B5EF4-FFF2-40B4-BE49-F238E27FC236}">
                  <a16:creationId xmlns:a16="http://schemas.microsoft.com/office/drawing/2014/main" id="{17215094-2DFC-4317-89FC-C983DE870893}"/>
                </a:ext>
              </a:extLst>
            </p:cNvPr>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3" name="Google Shape;42650;p18">
              <a:extLst>
                <a:ext uri="{FF2B5EF4-FFF2-40B4-BE49-F238E27FC236}">
                  <a16:creationId xmlns:a16="http://schemas.microsoft.com/office/drawing/2014/main" id="{76286092-3A0E-440B-944D-3DBADDF3154A}"/>
                </a:ext>
              </a:extLst>
            </p:cNvPr>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4" name="Google Shape;42651;p18">
              <a:extLst>
                <a:ext uri="{FF2B5EF4-FFF2-40B4-BE49-F238E27FC236}">
                  <a16:creationId xmlns:a16="http://schemas.microsoft.com/office/drawing/2014/main" id="{613DB11F-B10A-40B1-AAFE-A8A98CF8A4A2}"/>
                </a:ext>
              </a:extLst>
            </p:cNvPr>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5" name="Google Shape;42652;p18">
              <a:extLst>
                <a:ext uri="{FF2B5EF4-FFF2-40B4-BE49-F238E27FC236}">
                  <a16:creationId xmlns:a16="http://schemas.microsoft.com/office/drawing/2014/main" id="{76083BE0-2F61-4827-B9D0-431DF08AAE0C}"/>
                </a:ext>
              </a:extLst>
            </p:cNvPr>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6" name="Google Shape;42653;p18">
              <a:extLst>
                <a:ext uri="{FF2B5EF4-FFF2-40B4-BE49-F238E27FC236}">
                  <a16:creationId xmlns:a16="http://schemas.microsoft.com/office/drawing/2014/main" id="{A1BA518D-A328-4B22-A343-ED2043D7746A}"/>
                </a:ext>
              </a:extLst>
            </p:cNvPr>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7" name="Google Shape;42654;p18">
              <a:extLst>
                <a:ext uri="{FF2B5EF4-FFF2-40B4-BE49-F238E27FC236}">
                  <a16:creationId xmlns:a16="http://schemas.microsoft.com/office/drawing/2014/main" id="{B54F12D5-CAA7-4E11-9C63-8CFEE83E0E5E}"/>
                </a:ext>
              </a:extLst>
            </p:cNvPr>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8" name="Google Shape;42655;p18">
              <a:extLst>
                <a:ext uri="{FF2B5EF4-FFF2-40B4-BE49-F238E27FC236}">
                  <a16:creationId xmlns:a16="http://schemas.microsoft.com/office/drawing/2014/main" id="{65FEC7A8-3820-445C-B6E0-463357788AC9}"/>
                </a:ext>
              </a:extLst>
            </p:cNvPr>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9" name="Google Shape;42656;p18">
              <a:extLst>
                <a:ext uri="{FF2B5EF4-FFF2-40B4-BE49-F238E27FC236}">
                  <a16:creationId xmlns:a16="http://schemas.microsoft.com/office/drawing/2014/main" id="{55A259FE-F5F6-4CBC-99E7-D7C57D3F380C}"/>
                </a:ext>
              </a:extLst>
            </p:cNvPr>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0" name="Google Shape;42657;p18">
              <a:extLst>
                <a:ext uri="{FF2B5EF4-FFF2-40B4-BE49-F238E27FC236}">
                  <a16:creationId xmlns:a16="http://schemas.microsoft.com/office/drawing/2014/main" id="{035AF795-05C4-4BE0-A1ED-0CDDE98D5F9D}"/>
                </a:ext>
              </a:extLst>
            </p:cNvPr>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1" name="Google Shape;42658;p18">
              <a:extLst>
                <a:ext uri="{FF2B5EF4-FFF2-40B4-BE49-F238E27FC236}">
                  <a16:creationId xmlns:a16="http://schemas.microsoft.com/office/drawing/2014/main" id="{8718D726-CBDA-46DC-8664-4EA3BEBB06FC}"/>
                </a:ext>
              </a:extLst>
            </p:cNvPr>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2" name="Google Shape;42659;p18">
              <a:extLst>
                <a:ext uri="{FF2B5EF4-FFF2-40B4-BE49-F238E27FC236}">
                  <a16:creationId xmlns:a16="http://schemas.microsoft.com/office/drawing/2014/main" id="{1FE6C32D-E7B9-4C59-BC7E-80EF07039AE8}"/>
                </a:ext>
              </a:extLst>
            </p:cNvPr>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3" name="Google Shape;42660;p18">
              <a:extLst>
                <a:ext uri="{FF2B5EF4-FFF2-40B4-BE49-F238E27FC236}">
                  <a16:creationId xmlns:a16="http://schemas.microsoft.com/office/drawing/2014/main" id="{59A0890E-D399-48E1-9C74-35D7A87F8065}"/>
                </a:ext>
              </a:extLst>
            </p:cNvPr>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4" name="Google Shape;42661;p18">
              <a:extLst>
                <a:ext uri="{FF2B5EF4-FFF2-40B4-BE49-F238E27FC236}">
                  <a16:creationId xmlns:a16="http://schemas.microsoft.com/office/drawing/2014/main" id="{F3650815-3C66-42F0-9B62-2C7BD9C26B4C}"/>
                </a:ext>
              </a:extLst>
            </p:cNvPr>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5" name="Google Shape;42662;p18">
              <a:extLst>
                <a:ext uri="{FF2B5EF4-FFF2-40B4-BE49-F238E27FC236}">
                  <a16:creationId xmlns:a16="http://schemas.microsoft.com/office/drawing/2014/main" id="{E5EE3FE7-9BFE-40C1-9313-BD54E9CB2924}"/>
                </a:ext>
              </a:extLst>
            </p:cNvPr>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6" name="Google Shape;42663;p18">
              <a:extLst>
                <a:ext uri="{FF2B5EF4-FFF2-40B4-BE49-F238E27FC236}">
                  <a16:creationId xmlns:a16="http://schemas.microsoft.com/office/drawing/2014/main" id="{4C56EF29-ABEA-419B-B074-BE15B59E5F0D}"/>
                </a:ext>
              </a:extLst>
            </p:cNvPr>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7" name="Google Shape;42664;p18">
              <a:extLst>
                <a:ext uri="{FF2B5EF4-FFF2-40B4-BE49-F238E27FC236}">
                  <a16:creationId xmlns:a16="http://schemas.microsoft.com/office/drawing/2014/main" id="{FCCA10C5-CD49-445D-9C60-9F8BA4AC1ACB}"/>
                </a:ext>
              </a:extLst>
            </p:cNvPr>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8" name="Google Shape;42665;p18">
              <a:extLst>
                <a:ext uri="{FF2B5EF4-FFF2-40B4-BE49-F238E27FC236}">
                  <a16:creationId xmlns:a16="http://schemas.microsoft.com/office/drawing/2014/main" id="{A559AFF6-5182-48E9-949E-04A74411ED06}"/>
                </a:ext>
              </a:extLst>
            </p:cNvPr>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9" name="Google Shape;42666;p18">
              <a:extLst>
                <a:ext uri="{FF2B5EF4-FFF2-40B4-BE49-F238E27FC236}">
                  <a16:creationId xmlns:a16="http://schemas.microsoft.com/office/drawing/2014/main" id="{EEF64B6B-0257-49CF-A42F-1DEBCACD4C7F}"/>
                </a:ext>
              </a:extLst>
            </p:cNvPr>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0" name="Google Shape;42667;p18">
              <a:extLst>
                <a:ext uri="{FF2B5EF4-FFF2-40B4-BE49-F238E27FC236}">
                  <a16:creationId xmlns:a16="http://schemas.microsoft.com/office/drawing/2014/main" id="{116546C0-0909-4CEB-8CDA-6AB0159CB395}"/>
                </a:ext>
              </a:extLst>
            </p:cNvPr>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1" name="Google Shape;42668;p18">
              <a:extLst>
                <a:ext uri="{FF2B5EF4-FFF2-40B4-BE49-F238E27FC236}">
                  <a16:creationId xmlns:a16="http://schemas.microsoft.com/office/drawing/2014/main" id="{E07317B8-BA42-4BBC-8F3E-B52ECE29256B}"/>
                </a:ext>
              </a:extLst>
            </p:cNvPr>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2" name="Google Shape;42669;p18">
              <a:extLst>
                <a:ext uri="{FF2B5EF4-FFF2-40B4-BE49-F238E27FC236}">
                  <a16:creationId xmlns:a16="http://schemas.microsoft.com/office/drawing/2014/main" id="{51E58615-DE9F-458F-B946-ABB5E2C3B430}"/>
                </a:ext>
              </a:extLst>
            </p:cNvPr>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3" name="Google Shape;42670;p18">
              <a:extLst>
                <a:ext uri="{FF2B5EF4-FFF2-40B4-BE49-F238E27FC236}">
                  <a16:creationId xmlns:a16="http://schemas.microsoft.com/office/drawing/2014/main" id="{9D1F3DAF-AF43-43B4-86F1-E27D88705342}"/>
                </a:ext>
              </a:extLst>
            </p:cNvPr>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4" name="Google Shape;42671;p18">
              <a:extLst>
                <a:ext uri="{FF2B5EF4-FFF2-40B4-BE49-F238E27FC236}">
                  <a16:creationId xmlns:a16="http://schemas.microsoft.com/office/drawing/2014/main" id="{93829E32-EC20-4ECD-B2FC-D4C9EA165D4E}"/>
                </a:ext>
              </a:extLst>
            </p:cNvPr>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5" name="Google Shape;42672;p18">
              <a:extLst>
                <a:ext uri="{FF2B5EF4-FFF2-40B4-BE49-F238E27FC236}">
                  <a16:creationId xmlns:a16="http://schemas.microsoft.com/office/drawing/2014/main" id="{17CC3161-8C73-4F0A-8D00-BE84D3CDB45B}"/>
                </a:ext>
              </a:extLst>
            </p:cNvPr>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6" name="Google Shape;42673;p18">
              <a:extLst>
                <a:ext uri="{FF2B5EF4-FFF2-40B4-BE49-F238E27FC236}">
                  <a16:creationId xmlns:a16="http://schemas.microsoft.com/office/drawing/2014/main" id="{8206E3D0-3A88-4D08-AEE6-201F29BED2A2}"/>
                </a:ext>
              </a:extLst>
            </p:cNvPr>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7" name="Google Shape;42674;p18">
              <a:extLst>
                <a:ext uri="{FF2B5EF4-FFF2-40B4-BE49-F238E27FC236}">
                  <a16:creationId xmlns:a16="http://schemas.microsoft.com/office/drawing/2014/main" id="{8FB5112C-AC7D-4FF9-84C8-4E946C347A1C}"/>
                </a:ext>
              </a:extLst>
            </p:cNvPr>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8" name="Google Shape;42675;p18">
              <a:extLst>
                <a:ext uri="{FF2B5EF4-FFF2-40B4-BE49-F238E27FC236}">
                  <a16:creationId xmlns:a16="http://schemas.microsoft.com/office/drawing/2014/main" id="{E9E723E2-173E-4330-90CD-DF27050CE3E2}"/>
                </a:ext>
              </a:extLst>
            </p:cNvPr>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9" name="Google Shape;42676;p18">
              <a:extLst>
                <a:ext uri="{FF2B5EF4-FFF2-40B4-BE49-F238E27FC236}">
                  <a16:creationId xmlns:a16="http://schemas.microsoft.com/office/drawing/2014/main" id="{B1D842A6-C8C6-4465-9326-02C3938553EB}"/>
                </a:ext>
              </a:extLst>
            </p:cNvPr>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0" name="Google Shape;42677;p18">
              <a:extLst>
                <a:ext uri="{FF2B5EF4-FFF2-40B4-BE49-F238E27FC236}">
                  <a16:creationId xmlns:a16="http://schemas.microsoft.com/office/drawing/2014/main" id="{89772C2B-84DD-426D-A361-EE990ABBFE75}"/>
                </a:ext>
              </a:extLst>
            </p:cNvPr>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1" name="Google Shape;42678;p18">
              <a:extLst>
                <a:ext uri="{FF2B5EF4-FFF2-40B4-BE49-F238E27FC236}">
                  <a16:creationId xmlns:a16="http://schemas.microsoft.com/office/drawing/2014/main" id="{097E8EB1-32E4-440A-9365-776AC734C2E7}"/>
                </a:ext>
              </a:extLst>
            </p:cNvPr>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2" name="Google Shape;42679;p18">
              <a:extLst>
                <a:ext uri="{FF2B5EF4-FFF2-40B4-BE49-F238E27FC236}">
                  <a16:creationId xmlns:a16="http://schemas.microsoft.com/office/drawing/2014/main" id="{9682732C-CC64-443D-8E7F-465BEA0BECC7}"/>
                </a:ext>
              </a:extLst>
            </p:cNvPr>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3" name="Google Shape;42680;p18">
              <a:extLst>
                <a:ext uri="{FF2B5EF4-FFF2-40B4-BE49-F238E27FC236}">
                  <a16:creationId xmlns:a16="http://schemas.microsoft.com/office/drawing/2014/main" id="{4F3178C8-1F32-4463-B40B-C7F11C1D3F94}"/>
                </a:ext>
              </a:extLst>
            </p:cNvPr>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4" name="Google Shape;42681;p18">
              <a:extLst>
                <a:ext uri="{FF2B5EF4-FFF2-40B4-BE49-F238E27FC236}">
                  <a16:creationId xmlns:a16="http://schemas.microsoft.com/office/drawing/2014/main" id="{783EAE27-EF4F-48DA-AC10-8C42686AB874}"/>
                </a:ext>
              </a:extLst>
            </p:cNvPr>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5" name="Google Shape;42682;p18">
              <a:extLst>
                <a:ext uri="{FF2B5EF4-FFF2-40B4-BE49-F238E27FC236}">
                  <a16:creationId xmlns:a16="http://schemas.microsoft.com/office/drawing/2014/main" id="{172A4D48-EB5E-49C7-B0DA-9BBCDDC9110F}"/>
                </a:ext>
              </a:extLst>
            </p:cNvPr>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6" name="Google Shape;42683;p18">
              <a:extLst>
                <a:ext uri="{FF2B5EF4-FFF2-40B4-BE49-F238E27FC236}">
                  <a16:creationId xmlns:a16="http://schemas.microsoft.com/office/drawing/2014/main" id="{0D16F8BD-3ACB-480C-8AA3-6617CF5CCA4C}"/>
                </a:ext>
              </a:extLst>
            </p:cNvPr>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7" name="Google Shape;42684;p18">
              <a:extLst>
                <a:ext uri="{FF2B5EF4-FFF2-40B4-BE49-F238E27FC236}">
                  <a16:creationId xmlns:a16="http://schemas.microsoft.com/office/drawing/2014/main" id="{DEA8E581-DF7A-46AB-9450-10631B91D561}"/>
                </a:ext>
              </a:extLst>
            </p:cNvPr>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8" name="Google Shape;42685;p18">
              <a:extLst>
                <a:ext uri="{FF2B5EF4-FFF2-40B4-BE49-F238E27FC236}">
                  <a16:creationId xmlns:a16="http://schemas.microsoft.com/office/drawing/2014/main" id="{1F8CE5D8-AE5F-481A-BECC-5C31EF75E579}"/>
                </a:ext>
              </a:extLst>
            </p:cNvPr>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9" name="Google Shape;42686;p18">
              <a:extLst>
                <a:ext uri="{FF2B5EF4-FFF2-40B4-BE49-F238E27FC236}">
                  <a16:creationId xmlns:a16="http://schemas.microsoft.com/office/drawing/2014/main" id="{B35B06E0-F926-4B84-A0BC-AD7F63768460}"/>
                </a:ext>
              </a:extLst>
            </p:cNvPr>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0" name="Google Shape;42687;p18">
              <a:extLst>
                <a:ext uri="{FF2B5EF4-FFF2-40B4-BE49-F238E27FC236}">
                  <a16:creationId xmlns:a16="http://schemas.microsoft.com/office/drawing/2014/main" id="{C1DBEC10-6869-4F8A-A422-48340C1D1106}"/>
                </a:ext>
              </a:extLst>
            </p:cNvPr>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1" name="Google Shape;42688;p18">
              <a:extLst>
                <a:ext uri="{FF2B5EF4-FFF2-40B4-BE49-F238E27FC236}">
                  <a16:creationId xmlns:a16="http://schemas.microsoft.com/office/drawing/2014/main" id="{555D0FF0-3CFF-439D-8CFD-58D8FEE676D0}"/>
                </a:ext>
              </a:extLst>
            </p:cNvPr>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2" name="Google Shape;42689;p18">
              <a:extLst>
                <a:ext uri="{FF2B5EF4-FFF2-40B4-BE49-F238E27FC236}">
                  <a16:creationId xmlns:a16="http://schemas.microsoft.com/office/drawing/2014/main" id="{A3DA38F2-56D1-44C7-AB50-5E33EC0A7AE1}"/>
                </a:ext>
              </a:extLst>
            </p:cNvPr>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3" name="Google Shape;42690;p18">
              <a:extLst>
                <a:ext uri="{FF2B5EF4-FFF2-40B4-BE49-F238E27FC236}">
                  <a16:creationId xmlns:a16="http://schemas.microsoft.com/office/drawing/2014/main" id="{2F32D867-75FA-42BF-83E8-BF46DA117AAD}"/>
                </a:ext>
              </a:extLst>
            </p:cNvPr>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4" name="Google Shape;42691;p18">
              <a:extLst>
                <a:ext uri="{FF2B5EF4-FFF2-40B4-BE49-F238E27FC236}">
                  <a16:creationId xmlns:a16="http://schemas.microsoft.com/office/drawing/2014/main" id="{8B2736FC-E310-461A-813E-4A1687E00E8A}"/>
                </a:ext>
              </a:extLst>
            </p:cNvPr>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5" name="Google Shape;42692;p18">
              <a:extLst>
                <a:ext uri="{FF2B5EF4-FFF2-40B4-BE49-F238E27FC236}">
                  <a16:creationId xmlns:a16="http://schemas.microsoft.com/office/drawing/2014/main" id="{C7551AA8-4761-49F0-A2A4-DDA3FC2DCD80}"/>
                </a:ext>
              </a:extLst>
            </p:cNvPr>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6" name="Google Shape;42693;p18">
              <a:extLst>
                <a:ext uri="{FF2B5EF4-FFF2-40B4-BE49-F238E27FC236}">
                  <a16:creationId xmlns:a16="http://schemas.microsoft.com/office/drawing/2014/main" id="{DA323339-4EC1-4812-8161-742DA31C337F}"/>
                </a:ext>
              </a:extLst>
            </p:cNvPr>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7" name="Google Shape;42694;p18">
              <a:extLst>
                <a:ext uri="{FF2B5EF4-FFF2-40B4-BE49-F238E27FC236}">
                  <a16:creationId xmlns:a16="http://schemas.microsoft.com/office/drawing/2014/main" id="{103C1275-994B-476A-9783-C4FD1C336890}"/>
                </a:ext>
              </a:extLst>
            </p:cNvPr>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8" name="Google Shape;42695;p18">
              <a:extLst>
                <a:ext uri="{FF2B5EF4-FFF2-40B4-BE49-F238E27FC236}">
                  <a16:creationId xmlns:a16="http://schemas.microsoft.com/office/drawing/2014/main" id="{C28348CD-8DF5-4AF4-A42E-CA6A45BBCE2E}"/>
                </a:ext>
              </a:extLst>
            </p:cNvPr>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9" name="Google Shape;42696;p18">
              <a:extLst>
                <a:ext uri="{FF2B5EF4-FFF2-40B4-BE49-F238E27FC236}">
                  <a16:creationId xmlns:a16="http://schemas.microsoft.com/office/drawing/2014/main" id="{5EF40100-B970-408A-AE1B-CFF9280158B3}"/>
                </a:ext>
              </a:extLst>
            </p:cNvPr>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0" name="Google Shape;42697;p18">
              <a:extLst>
                <a:ext uri="{FF2B5EF4-FFF2-40B4-BE49-F238E27FC236}">
                  <a16:creationId xmlns:a16="http://schemas.microsoft.com/office/drawing/2014/main" id="{912C09B2-06AA-497F-92B3-F55A0C45DEAA}"/>
                </a:ext>
              </a:extLst>
            </p:cNvPr>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1" name="Google Shape;42698;p18">
              <a:extLst>
                <a:ext uri="{FF2B5EF4-FFF2-40B4-BE49-F238E27FC236}">
                  <a16:creationId xmlns:a16="http://schemas.microsoft.com/office/drawing/2014/main" id="{35977D8D-D501-41FC-93C4-0DA169A03A0D}"/>
                </a:ext>
              </a:extLst>
            </p:cNvPr>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2" name="Google Shape;42699;p18">
              <a:extLst>
                <a:ext uri="{FF2B5EF4-FFF2-40B4-BE49-F238E27FC236}">
                  <a16:creationId xmlns:a16="http://schemas.microsoft.com/office/drawing/2014/main" id="{23F2942E-F469-400B-AE73-3997FB573A49}"/>
                </a:ext>
              </a:extLst>
            </p:cNvPr>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3" name="Google Shape;42700;p18">
              <a:extLst>
                <a:ext uri="{FF2B5EF4-FFF2-40B4-BE49-F238E27FC236}">
                  <a16:creationId xmlns:a16="http://schemas.microsoft.com/office/drawing/2014/main" id="{0AF00E74-8EDB-4C60-98BB-95D6E9AAA96C}"/>
                </a:ext>
              </a:extLst>
            </p:cNvPr>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4" name="Google Shape;42701;p18">
              <a:extLst>
                <a:ext uri="{FF2B5EF4-FFF2-40B4-BE49-F238E27FC236}">
                  <a16:creationId xmlns:a16="http://schemas.microsoft.com/office/drawing/2014/main" id="{BD830F3D-A7FF-4B60-B31D-A4CF5AD1AE80}"/>
                </a:ext>
              </a:extLst>
            </p:cNvPr>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5" name="Google Shape;42702;p18">
              <a:extLst>
                <a:ext uri="{FF2B5EF4-FFF2-40B4-BE49-F238E27FC236}">
                  <a16:creationId xmlns:a16="http://schemas.microsoft.com/office/drawing/2014/main" id="{F3567961-A2EC-495A-90F7-66ADBC2CD1CB}"/>
                </a:ext>
              </a:extLst>
            </p:cNvPr>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6" name="Google Shape;42703;p18">
              <a:extLst>
                <a:ext uri="{FF2B5EF4-FFF2-40B4-BE49-F238E27FC236}">
                  <a16:creationId xmlns:a16="http://schemas.microsoft.com/office/drawing/2014/main" id="{E6DB4CE6-8ADA-4B2B-BD5B-CF2557BA82A2}"/>
                </a:ext>
              </a:extLst>
            </p:cNvPr>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7" name="Google Shape;42704;p18">
              <a:extLst>
                <a:ext uri="{FF2B5EF4-FFF2-40B4-BE49-F238E27FC236}">
                  <a16:creationId xmlns:a16="http://schemas.microsoft.com/office/drawing/2014/main" id="{0E729149-6F3F-4665-8620-9CC4F801915F}"/>
                </a:ext>
              </a:extLst>
            </p:cNvPr>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8" name="Google Shape;42705;p18">
              <a:extLst>
                <a:ext uri="{FF2B5EF4-FFF2-40B4-BE49-F238E27FC236}">
                  <a16:creationId xmlns:a16="http://schemas.microsoft.com/office/drawing/2014/main" id="{A11BE0EE-0589-44E3-BF96-8AF8CAA085D8}"/>
                </a:ext>
              </a:extLst>
            </p:cNvPr>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9" name="Google Shape;42706;p18">
              <a:extLst>
                <a:ext uri="{FF2B5EF4-FFF2-40B4-BE49-F238E27FC236}">
                  <a16:creationId xmlns:a16="http://schemas.microsoft.com/office/drawing/2014/main" id="{963CCDD7-B00C-41F4-ABC3-BCAB817A1EAC}"/>
                </a:ext>
              </a:extLst>
            </p:cNvPr>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0" name="Google Shape;42707;p18">
              <a:extLst>
                <a:ext uri="{FF2B5EF4-FFF2-40B4-BE49-F238E27FC236}">
                  <a16:creationId xmlns:a16="http://schemas.microsoft.com/office/drawing/2014/main" id="{D7C57239-40D2-4B33-AEC1-72C793D3828C}"/>
                </a:ext>
              </a:extLst>
            </p:cNvPr>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1" name="Google Shape;42708;p18">
              <a:extLst>
                <a:ext uri="{FF2B5EF4-FFF2-40B4-BE49-F238E27FC236}">
                  <a16:creationId xmlns:a16="http://schemas.microsoft.com/office/drawing/2014/main" id="{14E6A5CF-CFA3-4E01-A621-BBB279138C77}"/>
                </a:ext>
              </a:extLst>
            </p:cNvPr>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2" name="Google Shape;42709;p18">
              <a:extLst>
                <a:ext uri="{FF2B5EF4-FFF2-40B4-BE49-F238E27FC236}">
                  <a16:creationId xmlns:a16="http://schemas.microsoft.com/office/drawing/2014/main" id="{241CF0CD-55D5-43EB-8C6E-C09DFA765BD3}"/>
                </a:ext>
              </a:extLst>
            </p:cNvPr>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3" name="Google Shape;42710;p18">
              <a:extLst>
                <a:ext uri="{FF2B5EF4-FFF2-40B4-BE49-F238E27FC236}">
                  <a16:creationId xmlns:a16="http://schemas.microsoft.com/office/drawing/2014/main" id="{A1311BE7-CDFB-4590-9293-DE00CECB4C6A}"/>
                </a:ext>
              </a:extLst>
            </p:cNvPr>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4" name="Google Shape;42711;p18">
              <a:extLst>
                <a:ext uri="{FF2B5EF4-FFF2-40B4-BE49-F238E27FC236}">
                  <a16:creationId xmlns:a16="http://schemas.microsoft.com/office/drawing/2014/main" id="{4DDD5D88-EA77-417E-AB8C-A84959FC2E3B}"/>
                </a:ext>
              </a:extLst>
            </p:cNvPr>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5" name="Google Shape;42712;p18">
              <a:extLst>
                <a:ext uri="{FF2B5EF4-FFF2-40B4-BE49-F238E27FC236}">
                  <a16:creationId xmlns:a16="http://schemas.microsoft.com/office/drawing/2014/main" id="{DEA1C25B-6079-412B-BD84-CBAE5350560A}"/>
                </a:ext>
              </a:extLst>
            </p:cNvPr>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6" name="Google Shape;42713;p18">
              <a:extLst>
                <a:ext uri="{FF2B5EF4-FFF2-40B4-BE49-F238E27FC236}">
                  <a16:creationId xmlns:a16="http://schemas.microsoft.com/office/drawing/2014/main" id="{62ECB19D-1A7A-437C-B296-C4593C146DF4}"/>
                </a:ext>
              </a:extLst>
            </p:cNvPr>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7" name="Google Shape;42714;p18">
              <a:extLst>
                <a:ext uri="{FF2B5EF4-FFF2-40B4-BE49-F238E27FC236}">
                  <a16:creationId xmlns:a16="http://schemas.microsoft.com/office/drawing/2014/main" id="{C60BE4A4-184D-46B7-AE53-94BD95B344C4}"/>
                </a:ext>
              </a:extLst>
            </p:cNvPr>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8" name="Google Shape;42715;p18">
              <a:extLst>
                <a:ext uri="{FF2B5EF4-FFF2-40B4-BE49-F238E27FC236}">
                  <a16:creationId xmlns:a16="http://schemas.microsoft.com/office/drawing/2014/main" id="{D440E1F4-CE5F-45AB-8CFB-D19B05570A95}"/>
                </a:ext>
              </a:extLst>
            </p:cNvPr>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9" name="Google Shape;42716;p18">
              <a:extLst>
                <a:ext uri="{FF2B5EF4-FFF2-40B4-BE49-F238E27FC236}">
                  <a16:creationId xmlns:a16="http://schemas.microsoft.com/office/drawing/2014/main" id="{16416F34-795B-4990-807C-69686D7397E4}"/>
                </a:ext>
              </a:extLst>
            </p:cNvPr>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0" name="Google Shape;42717;p18">
              <a:extLst>
                <a:ext uri="{FF2B5EF4-FFF2-40B4-BE49-F238E27FC236}">
                  <a16:creationId xmlns:a16="http://schemas.microsoft.com/office/drawing/2014/main" id="{60AAA35B-B6D2-4E6C-866E-7CD0DBB76761}"/>
                </a:ext>
              </a:extLst>
            </p:cNvPr>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1" name="Google Shape;42718;p18">
              <a:extLst>
                <a:ext uri="{FF2B5EF4-FFF2-40B4-BE49-F238E27FC236}">
                  <a16:creationId xmlns:a16="http://schemas.microsoft.com/office/drawing/2014/main" id="{8737BD09-07BA-4CAE-BE64-3B540D1F9135}"/>
                </a:ext>
              </a:extLst>
            </p:cNvPr>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2" name="Google Shape;42719;p18">
              <a:extLst>
                <a:ext uri="{FF2B5EF4-FFF2-40B4-BE49-F238E27FC236}">
                  <a16:creationId xmlns:a16="http://schemas.microsoft.com/office/drawing/2014/main" id="{FADDD696-DC45-4BCA-8325-1B33B940E86F}"/>
                </a:ext>
              </a:extLst>
            </p:cNvPr>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3" name="Google Shape;42720;p18">
              <a:extLst>
                <a:ext uri="{FF2B5EF4-FFF2-40B4-BE49-F238E27FC236}">
                  <a16:creationId xmlns:a16="http://schemas.microsoft.com/office/drawing/2014/main" id="{CC2C834C-775B-4820-ABF9-7C7467904E30}"/>
                </a:ext>
              </a:extLst>
            </p:cNvPr>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4" name="Google Shape;42721;p18">
              <a:extLst>
                <a:ext uri="{FF2B5EF4-FFF2-40B4-BE49-F238E27FC236}">
                  <a16:creationId xmlns:a16="http://schemas.microsoft.com/office/drawing/2014/main" id="{0D20E233-3032-48AE-862A-B83A53E01E09}"/>
                </a:ext>
              </a:extLst>
            </p:cNvPr>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5" name="Google Shape;42722;p18">
              <a:extLst>
                <a:ext uri="{FF2B5EF4-FFF2-40B4-BE49-F238E27FC236}">
                  <a16:creationId xmlns:a16="http://schemas.microsoft.com/office/drawing/2014/main" id="{D4C87B1D-3B5C-4EB4-B645-D87297A95FB8}"/>
                </a:ext>
              </a:extLst>
            </p:cNvPr>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6" name="Google Shape;42723;p18">
              <a:extLst>
                <a:ext uri="{FF2B5EF4-FFF2-40B4-BE49-F238E27FC236}">
                  <a16:creationId xmlns:a16="http://schemas.microsoft.com/office/drawing/2014/main" id="{B9A0AEE7-33BB-4EBB-A494-020AC6DAA47E}"/>
                </a:ext>
              </a:extLst>
            </p:cNvPr>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7" name="Google Shape;42724;p18">
              <a:extLst>
                <a:ext uri="{FF2B5EF4-FFF2-40B4-BE49-F238E27FC236}">
                  <a16:creationId xmlns:a16="http://schemas.microsoft.com/office/drawing/2014/main" id="{A5194D74-6F5F-4E20-A0DC-6DF4517825A4}"/>
                </a:ext>
              </a:extLst>
            </p:cNvPr>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8" name="Google Shape;42725;p18">
              <a:extLst>
                <a:ext uri="{FF2B5EF4-FFF2-40B4-BE49-F238E27FC236}">
                  <a16:creationId xmlns:a16="http://schemas.microsoft.com/office/drawing/2014/main" id="{A90FE9A6-42E9-47FB-A701-86F4E8361647}"/>
                </a:ext>
              </a:extLst>
            </p:cNvPr>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9" name="Google Shape;42726;p18">
              <a:extLst>
                <a:ext uri="{FF2B5EF4-FFF2-40B4-BE49-F238E27FC236}">
                  <a16:creationId xmlns:a16="http://schemas.microsoft.com/office/drawing/2014/main" id="{5901626C-99A0-4039-9723-6101084B5BF9}"/>
                </a:ext>
              </a:extLst>
            </p:cNvPr>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0" name="Google Shape;42727;p18">
              <a:extLst>
                <a:ext uri="{FF2B5EF4-FFF2-40B4-BE49-F238E27FC236}">
                  <a16:creationId xmlns:a16="http://schemas.microsoft.com/office/drawing/2014/main" id="{9CB152AF-30C1-4F6E-8B00-23FF28B4C104}"/>
                </a:ext>
              </a:extLst>
            </p:cNvPr>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1" name="Google Shape;42728;p18">
              <a:extLst>
                <a:ext uri="{FF2B5EF4-FFF2-40B4-BE49-F238E27FC236}">
                  <a16:creationId xmlns:a16="http://schemas.microsoft.com/office/drawing/2014/main" id="{8752A719-14E8-46A9-98A8-58AB98E05D9D}"/>
                </a:ext>
              </a:extLst>
            </p:cNvPr>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2" name="Google Shape;42729;p18">
              <a:extLst>
                <a:ext uri="{FF2B5EF4-FFF2-40B4-BE49-F238E27FC236}">
                  <a16:creationId xmlns:a16="http://schemas.microsoft.com/office/drawing/2014/main" id="{CC485EC2-305E-46F8-A12C-9AC4B9ED0FB1}"/>
                </a:ext>
              </a:extLst>
            </p:cNvPr>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3" name="Google Shape;42730;p18">
              <a:extLst>
                <a:ext uri="{FF2B5EF4-FFF2-40B4-BE49-F238E27FC236}">
                  <a16:creationId xmlns:a16="http://schemas.microsoft.com/office/drawing/2014/main" id="{54896CE7-495D-43F3-BC14-5E4C979CE1DD}"/>
                </a:ext>
              </a:extLst>
            </p:cNvPr>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4" name="Google Shape;42731;p18">
              <a:extLst>
                <a:ext uri="{FF2B5EF4-FFF2-40B4-BE49-F238E27FC236}">
                  <a16:creationId xmlns:a16="http://schemas.microsoft.com/office/drawing/2014/main" id="{1A4F2132-B55B-4A3E-B867-CA8026035B36}"/>
                </a:ext>
              </a:extLst>
            </p:cNvPr>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5" name="Google Shape;42732;p18">
              <a:extLst>
                <a:ext uri="{FF2B5EF4-FFF2-40B4-BE49-F238E27FC236}">
                  <a16:creationId xmlns:a16="http://schemas.microsoft.com/office/drawing/2014/main" id="{9C470B83-9B09-4E45-AFEA-25C608168663}"/>
                </a:ext>
              </a:extLst>
            </p:cNvPr>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6" name="Google Shape;42733;p18">
              <a:extLst>
                <a:ext uri="{FF2B5EF4-FFF2-40B4-BE49-F238E27FC236}">
                  <a16:creationId xmlns:a16="http://schemas.microsoft.com/office/drawing/2014/main" id="{69A1408A-82DC-4519-99BF-694ACCFC8C31}"/>
                </a:ext>
              </a:extLst>
            </p:cNvPr>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7" name="Google Shape;42734;p18">
              <a:extLst>
                <a:ext uri="{FF2B5EF4-FFF2-40B4-BE49-F238E27FC236}">
                  <a16:creationId xmlns:a16="http://schemas.microsoft.com/office/drawing/2014/main" id="{7861C002-0F59-47F7-A614-6992ABC2255B}"/>
                </a:ext>
              </a:extLst>
            </p:cNvPr>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8" name="Google Shape;42735;p18">
              <a:extLst>
                <a:ext uri="{FF2B5EF4-FFF2-40B4-BE49-F238E27FC236}">
                  <a16:creationId xmlns:a16="http://schemas.microsoft.com/office/drawing/2014/main" id="{C0A9046E-5955-4A6C-B256-6195605BE656}"/>
                </a:ext>
              </a:extLst>
            </p:cNvPr>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9" name="Google Shape;42736;p18">
              <a:extLst>
                <a:ext uri="{FF2B5EF4-FFF2-40B4-BE49-F238E27FC236}">
                  <a16:creationId xmlns:a16="http://schemas.microsoft.com/office/drawing/2014/main" id="{BDAF85F3-1AE5-4C02-8B85-7C9ACB4819FE}"/>
                </a:ext>
              </a:extLst>
            </p:cNvPr>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0" name="Google Shape;42737;p18">
              <a:extLst>
                <a:ext uri="{FF2B5EF4-FFF2-40B4-BE49-F238E27FC236}">
                  <a16:creationId xmlns:a16="http://schemas.microsoft.com/office/drawing/2014/main" id="{0A57C3AF-8226-44BD-9E43-A3EFAFC20275}"/>
                </a:ext>
              </a:extLst>
            </p:cNvPr>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1" name="Google Shape;42738;p18">
              <a:extLst>
                <a:ext uri="{FF2B5EF4-FFF2-40B4-BE49-F238E27FC236}">
                  <a16:creationId xmlns:a16="http://schemas.microsoft.com/office/drawing/2014/main" id="{C242EC31-24A9-45A9-A06D-FCC291DFABD0}"/>
                </a:ext>
              </a:extLst>
            </p:cNvPr>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2" name="Google Shape;42739;p18">
              <a:extLst>
                <a:ext uri="{FF2B5EF4-FFF2-40B4-BE49-F238E27FC236}">
                  <a16:creationId xmlns:a16="http://schemas.microsoft.com/office/drawing/2014/main" id="{432F09EE-8822-405F-940E-09EBAA1B1DCA}"/>
                </a:ext>
              </a:extLst>
            </p:cNvPr>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3" name="Google Shape;42740;p18">
              <a:extLst>
                <a:ext uri="{FF2B5EF4-FFF2-40B4-BE49-F238E27FC236}">
                  <a16:creationId xmlns:a16="http://schemas.microsoft.com/office/drawing/2014/main" id="{9A6D801F-1881-4122-8FEB-F76F03E25836}"/>
                </a:ext>
              </a:extLst>
            </p:cNvPr>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4" name="Google Shape;42741;p18">
              <a:extLst>
                <a:ext uri="{FF2B5EF4-FFF2-40B4-BE49-F238E27FC236}">
                  <a16:creationId xmlns:a16="http://schemas.microsoft.com/office/drawing/2014/main" id="{D4CEFF95-4BBF-4E8A-970A-8A7C984E0238}"/>
                </a:ext>
              </a:extLst>
            </p:cNvPr>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5" name="Google Shape;42742;p18">
              <a:extLst>
                <a:ext uri="{FF2B5EF4-FFF2-40B4-BE49-F238E27FC236}">
                  <a16:creationId xmlns:a16="http://schemas.microsoft.com/office/drawing/2014/main" id="{500534AA-EBC5-48F3-A484-9958E99098E3}"/>
                </a:ext>
              </a:extLst>
            </p:cNvPr>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6" name="Google Shape;42743;p18">
              <a:extLst>
                <a:ext uri="{FF2B5EF4-FFF2-40B4-BE49-F238E27FC236}">
                  <a16:creationId xmlns:a16="http://schemas.microsoft.com/office/drawing/2014/main" id="{5410DC70-7669-4D2A-A66C-CC6B18FDA309}"/>
                </a:ext>
              </a:extLst>
            </p:cNvPr>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7" name="Google Shape;42744;p18">
              <a:extLst>
                <a:ext uri="{FF2B5EF4-FFF2-40B4-BE49-F238E27FC236}">
                  <a16:creationId xmlns:a16="http://schemas.microsoft.com/office/drawing/2014/main" id="{7683D110-F05B-48A9-AEB5-E6E7A60BBEE6}"/>
                </a:ext>
              </a:extLst>
            </p:cNvPr>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8" name="Google Shape;42745;p18">
              <a:extLst>
                <a:ext uri="{FF2B5EF4-FFF2-40B4-BE49-F238E27FC236}">
                  <a16:creationId xmlns:a16="http://schemas.microsoft.com/office/drawing/2014/main" id="{BEFE5C03-D4C5-4E9C-93FB-97767CD05E5D}"/>
                </a:ext>
              </a:extLst>
            </p:cNvPr>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9" name="Google Shape;42746;p18">
              <a:extLst>
                <a:ext uri="{FF2B5EF4-FFF2-40B4-BE49-F238E27FC236}">
                  <a16:creationId xmlns:a16="http://schemas.microsoft.com/office/drawing/2014/main" id="{C95C5EEB-D253-4B71-9244-FE94F93059A1}"/>
                </a:ext>
              </a:extLst>
            </p:cNvPr>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0" name="Google Shape;42747;p18">
              <a:extLst>
                <a:ext uri="{FF2B5EF4-FFF2-40B4-BE49-F238E27FC236}">
                  <a16:creationId xmlns:a16="http://schemas.microsoft.com/office/drawing/2014/main" id="{BA988C10-F4F8-4218-B177-EFCF736ECCE3}"/>
                </a:ext>
              </a:extLst>
            </p:cNvPr>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1" name="Google Shape;42748;p18">
              <a:extLst>
                <a:ext uri="{FF2B5EF4-FFF2-40B4-BE49-F238E27FC236}">
                  <a16:creationId xmlns:a16="http://schemas.microsoft.com/office/drawing/2014/main" id="{DCF5FE0D-B12F-45FC-9710-A7E80693FA3D}"/>
                </a:ext>
              </a:extLst>
            </p:cNvPr>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2" name="Google Shape;42749;p18">
              <a:extLst>
                <a:ext uri="{FF2B5EF4-FFF2-40B4-BE49-F238E27FC236}">
                  <a16:creationId xmlns:a16="http://schemas.microsoft.com/office/drawing/2014/main" id="{33E418F3-8F1A-41C0-AC16-A4827C307984}"/>
                </a:ext>
              </a:extLst>
            </p:cNvPr>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3" name="Google Shape;42750;p18">
              <a:extLst>
                <a:ext uri="{FF2B5EF4-FFF2-40B4-BE49-F238E27FC236}">
                  <a16:creationId xmlns:a16="http://schemas.microsoft.com/office/drawing/2014/main" id="{8CDB2459-3F78-4D92-8BE9-2A320A0E98A7}"/>
                </a:ext>
              </a:extLst>
            </p:cNvPr>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4" name="Google Shape;42751;p18">
              <a:extLst>
                <a:ext uri="{FF2B5EF4-FFF2-40B4-BE49-F238E27FC236}">
                  <a16:creationId xmlns:a16="http://schemas.microsoft.com/office/drawing/2014/main" id="{38B3123A-B41F-41D0-BBB6-04A633E950A8}"/>
                </a:ext>
              </a:extLst>
            </p:cNvPr>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5" name="Google Shape;42752;p18">
              <a:extLst>
                <a:ext uri="{FF2B5EF4-FFF2-40B4-BE49-F238E27FC236}">
                  <a16:creationId xmlns:a16="http://schemas.microsoft.com/office/drawing/2014/main" id="{B60B8F08-5845-44A4-B434-91976684332B}"/>
                </a:ext>
              </a:extLst>
            </p:cNvPr>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6" name="Google Shape;42753;p18">
              <a:extLst>
                <a:ext uri="{FF2B5EF4-FFF2-40B4-BE49-F238E27FC236}">
                  <a16:creationId xmlns:a16="http://schemas.microsoft.com/office/drawing/2014/main" id="{65AC48A9-685C-44FA-B1CB-4C8AF8C2B90E}"/>
                </a:ext>
              </a:extLst>
            </p:cNvPr>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7" name="Google Shape;42754;p18">
              <a:extLst>
                <a:ext uri="{FF2B5EF4-FFF2-40B4-BE49-F238E27FC236}">
                  <a16:creationId xmlns:a16="http://schemas.microsoft.com/office/drawing/2014/main" id="{C655D4E1-F67D-4E13-B463-4F9CD82EF55D}"/>
                </a:ext>
              </a:extLst>
            </p:cNvPr>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8" name="Google Shape;42755;p18">
              <a:extLst>
                <a:ext uri="{FF2B5EF4-FFF2-40B4-BE49-F238E27FC236}">
                  <a16:creationId xmlns:a16="http://schemas.microsoft.com/office/drawing/2014/main" id="{6A518A5D-FCD1-4970-A3C3-220014041CC0}"/>
                </a:ext>
              </a:extLst>
            </p:cNvPr>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9" name="Google Shape;42756;p18">
              <a:extLst>
                <a:ext uri="{FF2B5EF4-FFF2-40B4-BE49-F238E27FC236}">
                  <a16:creationId xmlns:a16="http://schemas.microsoft.com/office/drawing/2014/main" id="{56DFB3CD-4782-46C1-A37A-EEC1F146CE48}"/>
                </a:ext>
              </a:extLst>
            </p:cNvPr>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0" name="Google Shape;42757;p18">
              <a:extLst>
                <a:ext uri="{FF2B5EF4-FFF2-40B4-BE49-F238E27FC236}">
                  <a16:creationId xmlns:a16="http://schemas.microsoft.com/office/drawing/2014/main" id="{44FC6500-13B4-431A-B104-4CC339B30B59}"/>
                </a:ext>
              </a:extLst>
            </p:cNvPr>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1" name="Google Shape;42758;p18">
              <a:extLst>
                <a:ext uri="{FF2B5EF4-FFF2-40B4-BE49-F238E27FC236}">
                  <a16:creationId xmlns:a16="http://schemas.microsoft.com/office/drawing/2014/main" id="{3C938FAE-7AA6-442D-A7FE-F68161BA45F2}"/>
                </a:ext>
              </a:extLst>
            </p:cNvPr>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2" name="Google Shape;42759;p18">
              <a:extLst>
                <a:ext uri="{FF2B5EF4-FFF2-40B4-BE49-F238E27FC236}">
                  <a16:creationId xmlns:a16="http://schemas.microsoft.com/office/drawing/2014/main" id="{D88F96F2-17D4-4221-8C7B-5EA133805255}"/>
                </a:ext>
              </a:extLst>
            </p:cNvPr>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3" name="Google Shape;42760;p18">
              <a:extLst>
                <a:ext uri="{FF2B5EF4-FFF2-40B4-BE49-F238E27FC236}">
                  <a16:creationId xmlns:a16="http://schemas.microsoft.com/office/drawing/2014/main" id="{3B144F22-405B-463C-8BAD-A5D0A0D65DE0}"/>
                </a:ext>
              </a:extLst>
            </p:cNvPr>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4" name="Google Shape;42761;p18">
              <a:extLst>
                <a:ext uri="{FF2B5EF4-FFF2-40B4-BE49-F238E27FC236}">
                  <a16:creationId xmlns:a16="http://schemas.microsoft.com/office/drawing/2014/main" id="{5DE42093-10B1-4C1C-8A8A-719D51203FE7}"/>
                </a:ext>
              </a:extLst>
            </p:cNvPr>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5" name="Google Shape;42762;p18">
              <a:extLst>
                <a:ext uri="{FF2B5EF4-FFF2-40B4-BE49-F238E27FC236}">
                  <a16:creationId xmlns:a16="http://schemas.microsoft.com/office/drawing/2014/main" id="{FF70B9FD-C884-471C-91A7-CC26C5106ABE}"/>
                </a:ext>
              </a:extLst>
            </p:cNvPr>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6" name="Google Shape;42763;p18">
              <a:extLst>
                <a:ext uri="{FF2B5EF4-FFF2-40B4-BE49-F238E27FC236}">
                  <a16:creationId xmlns:a16="http://schemas.microsoft.com/office/drawing/2014/main" id="{6D0E01DB-A4F3-480B-973A-AF1FEF8C5575}"/>
                </a:ext>
              </a:extLst>
            </p:cNvPr>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7" name="Google Shape;42764;p18">
              <a:extLst>
                <a:ext uri="{FF2B5EF4-FFF2-40B4-BE49-F238E27FC236}">
                  <a16:creationId xmlns:a16="http://schemas.microsoft.com/office/drawing/2014/main" id="{D20B454B-3572-4D94-8E99-EEE4182BC9CE}"/>
                </a:ext>
              </a:extLst>
            </p:cNvPr>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8" name="Google Shape;42765;p18">
              <a:extLst>
                <a:ext uri="{FF2B5EF4-FFF2-40B4-BE49-F238E27FC236}">
                  <a16:creationId xmlns:a16="http://schemas.microsoft.com/office/drawing/2014/main" id="{3EB63885-48D3-4F3A-81D5-9D6082DCDC2F}"/>
                </a:ext>
              </a:extLst>
            </p:cNvPr>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9" name="Google Shape;42766;p18">
              <a:extLst>
                <a:ext uri="{FF2B5EF4-FFF2-40B4-BE49-F238E27FC236}">
                  <a16:creationId xmlns:a16="http://schemas.microsoft.com/office/drawing/2014/main" id="{59A486F0-74B3-4813-8E42-79CDA190D92A}"/>
                </a:ext>
              </a:extLst>
            </p:cNvPr>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0" name="Google Shape;42767;p18">
              <a:extLst>
                <a:ext uri="{FF2B5EF4-FFF2-40B4-BE49-F238E27FC236}">
                  <a16:creationId xmlns:a16="http://schemas.microsoft.com/office/drawing/2014/main" id="{513A9325-DACE-45B6-B7FC-7E3E59E9858E}"/>
                </a:ext>
              </a:extLst>
            </p:cNvPr>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1" name="Google Shape;42768;p18">
              <a:extLst>
                <a:ext uri="{FF2B5EF4-FFF2-40B4-BE49-F238E27FC236}">
                  <a16:creationId xmlns:a16="http://schemas.microsoft.com/office/drawing/2014/main" id="{921BA21E-4790-4DF9-ACCA-EFF5376FF79A}"/>
                </a:ext>
              </a:extLst>
            </p:cNvPr>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2" name="Google Shape;42769;p18">
              <a:extLst>
                <a:ext uri="{FF2B5EF4-FFF2-40B4-BE49-F238E27FC236}">
                  <a16:creationId xmlns:a16="http://schemas.microsoft.com/office/drawing/2014/main" id="{577B1FF6-67EC-4130-AA11-6C3243F59974}"/>
                </a:ext>
              </a:extLst>
            </p:cNvPr>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3" name="Google Shape;42770;p18">
              <a:extLst>
                <a:ext uri="{FF2B5EF4-FFF2-40B4-BE49-F238E27FC236}">
                  <a16:creationId xmlns:a16="http://schemas.microsoft.com/office/drawing/2014/main" id="{027EF169-D97B-41B7-8BF0-5C33BB443EA3}"/>
                </a:ext>
              </a:extLst>
            </p:cNvPr>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4" name="Google Shape;42771;p18">
              <a:extLst>
                <a:ext uri="{FF2B5EF4-FFF2-40B4-BE49-F238E27FC236}">
                  <a16:creationId xmlns:a16="http://schemas.microsoft.com/office/drawing/2014/main" id="{02CCB5BE-FD0B-4BAF-81C8-CC4EE2CD3C83}"/>
                </a:ext>
              </a:extLst>
            </p:cNvPr>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5" name="Google Shape;42772;p18">
              <a:extLst>
                <a:ext uri="{FF2B5EF4-FFF2-40B4-BE49-F238E27FC236}">
                  <a16:creationId xmlns:a16="http://schemas.microsoft.com/office/drawing/2014/main" id="{3A5A8194-1DF2-4561-9CDD-B452A7696784}"/>
                </a:ext>
              </a:extLst>
            </p:cNvPr>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6" name="Google Shape;42773;p18">
              <a:extLst>
                <a:ext uri="{FF2B5EF4-FFF2-40B4-BE49-F238E27FC236}">
                  <a16:creationId xmlns:a16="http://schemas.microsoft.com/office/drawing/2014/main" id="{21F7EA99-79ED-4A4C-8179-A35000BD81C6}"/>
                </a:ext>
              </a:extLst>
            </p:cNvPr>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7" name="Google Shape;42774;p18">
              <a:extLst>
                <a:ext uri="{FF2B5EF4-FFF2-40B4-BE49-F238E27FC236}">
                  <a16:creationId xmlns:a16="http://schemas.microsoft.com/office/drawing/2014/main" id="{5E353AFD-1016-41C3-8C48-D87913C767C3}"/>
                </a:ext>
              </a:extLst>
            </p:cNvPr>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8" name="Google Shape;42775;p18">
              <a:extLst>
                <a:ext uri="{FF2B5EF4-FFF2-40B4-BE49-F238E27FC236}">
                  <a16:creationId xmlns:a16="http://schemas.microsoft.com/office/drawing/2014/main" id="{DF2C4791-BA9D-4765-9AF1-4A63403F3271}"/>
                </a:ext>
              </a:extLst>
            </p:cNvPr>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9" name="Google Shape;42776;p18">
              <a:extLst>
                <a:ext uri="{FF2B5EF4-FFF2-40B4-BE49-F238E27FC236}">
                  <a16:creationId xmlns:a16="http://schemas.microsoft.com/office/drawing/2014/main" id="{54FA44D7-6110-4F3B-9443-409A5F8AF379}"/>
                </a:ext>
              </a:extLst>
            </p:cNvPr>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0" name="Google Shape;42777;p18">
              <a:extLst>
                <a:ext uri="{FF2B5EF4-FFF2-40B4-BE49-F238E27FC236}">
                  <a16:creationId xmlns:a16="http://schemas.microsoft.com/office/drawing/2014/main" id="{C336FC57-D79C-416C-A406-BCE8071D1CB8}"/>
                </a:ext>
              </a:extLst>
            </p:cNvPr>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1" name="Google Shape;42778;p18">
              <a:extLst>
                <a:ext uri="{FF2B5EF4-FFF2-40B4-BE49-F238E27FC236}">
                  <a16:creationId xmlns:a16="http://schemas.microsoft.com/office/drawing/2014/main" id="{BBBEC9FE-87F6-44B2-947F-3FFCBF10F79C}"/>
                </a:ext>
              </a:extLst>
            </p:cNvPr>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2" name="Google Shape;42779;p18">
              <a:extLst>
                <a:ext uri="{FF2B5EF4-FFF2-40B4-BE49-F238E27FC236}">
                  <a16:creationId xmlns:a16="http://schemas.microsoft.com/office/drawing/2014/main" id="{DA8F9845-8552-4128-B064-4AF683BAF42A}"/>
                </a:ext>
              </a:extLst>
            </p:cNvPr>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3" name="Google Shape;42780;p18">
              <a:extLst>
                <a:ext uri="{FF2B5EF4-FFF2-40B4-BE49-F238E27FC236}">
                  <a16:creationId xmlns:a16="http://schemas.microsoft.com/office/drawing/2014/main" id="{21932AD4-B795-4129-8940-06CBE32988D9}"/>
                </a:ext>
              </a:extLst>
            </p:cNvPr>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4" name="Google Shape;42781;p18">
              <a:extLst>
                <a:ext uri="{FF2B5EF4-FFF2-40B4-BE49-F238E27FC236}">
                  <a16:creationId xmlns:a16="http://schemas.microsoft.com/office/drawing/2014/main" id="{C73EEEA6-2A66-44F6-A159-E55AF7F1E413}"/>
                </a:ext>
              </a:extLst>
            </p:cNvPr>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5" name="Google Shape;42782;p18">
              <a:extLst>
                <a:ext uri="{FF2B5EF4-FFF2-40B4-BE49-F238E27FC236}">
                  <a16:creationId xmlns:a16="http://schemas.microsoft.com/office/drawing/2014/main" id="{6A8ADE7E-3261-42CA-90E9-56B5CD29EA98}"/>
                </a:ext>
              </a:extLst>
            </p:cNvPr>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6" name="Google Shape;42783;p18">
              <a:extLst>
                <a:ext uri="{FF2B5EF4-FFF2-40B4-BE49-F238E27FC236}">
                  <a16:creationId xmlns:a16="http://schemas.microsoft.com/office/drawing/2014/main" id="{00C32463-477C-4817-A935-207D07C7167A}"/>
                </a:ext>
              </a:extLst>
            </p:cNvPr>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7" name="Google Shape;42784;p18">
              <a:extLst>
                <a:ext uri="{FF2B5EF4-FFF2-40B4-BE49-F238E27FC236}">
                  <a16:creationId xmlns:a16="http://schemas.microsoft.com/office/drawing/2014/main" id="{C4A76715-4302-47E9-BAC8-DC3B6750294C}"/>
                </a:ext>
              </a:extLst>
            </p:cNvPr>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8" name="Google Shape;42785;p18">
              <a:extLst>
                <a:ext uri="{FF2B5EF4-FFF2-40B4-BE49-F238E27FC236}">
                  <a16:creationId xmlns:a16="http://schemas.microsoft.com/office/drawing/2014/main" id="{5DD0DA18-34D8-49E2-ACE4-C7C0D3FAFD1E}"/>
                </a:ext>
              </a:extLst>
            </p:cNvPr>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9" name="Google Shape;42786;p18">
              <a:extLst>
                <a:ext uri="{FF2B5EF4-FFF2-40B4-BE49-F238E27FC236}">
                  <a16:creationId xmlns:a16="http://schemas.microsoft.com/office/drawing/2014/main" id="{2F00CEE8-DBE6-4B8D-94EF-D01C03BD6D5B}"/>
                </a:ext>
              </a:extLst>
            </p:cNvPr>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0" name="Google Shape;42787;p18">
              <a:extLst>
                <a:ext uri="{FF2B5EF4-FFF2-40B4-BE49-F238E27FC236}">
                  <a16:creationId xmlns:a16="http://schemas.microsoft.com/office/drawing/2014/main" id="{66230EA2-2BD8-4276-B40D-48ABDE74763B}"/>
                </a:ext>
              </a:extLst>
            </p:cNvPr>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1" name="Google Shape;42788;p18">
              <a:extLst>
                <a:ext uri="{FF2B5EF4-FFF2-40B4-BE49-F238E27FC236}">
                  <a16:creationId xmlns:a16="http://schemas.microsoft.com/office/drawing/2014/main" id="{D8EE9E0C-7A17-431B-9E2F-5E51F52F6D9E}"/>
                </a:ext>
              </a:extLst>
            </p:cNvPr>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2" name="Google Shape;42789;p18">
              <a:extLst>
                <a:ext uri="{FF2B5EF4-FFF2-40B4-BE49-F238E27FC236}">
                  <a16:creationId xmlns:a16="http://schemas.microsoft.com/office/drawing/2014/main" id="{9029A8BB-5FB0-46C3-998E-2A7B1178786A}"/>
                </a:ext>
              </a:extLst>
            </p:cNvPr>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3" name="Google Shape;42790;p18">
              <a:extLst>
                <a:ext uri="{FF2B5EF4-FFF2-40B4-BE49-F238E27FC236}">
                  <a16:creationId xmlns:a16="http://schemas.microsoft.com/office/drawing/2014/main" id="{86707889-48F9-4A81-B6E5-AB9F39D310F6}"/>
                </a:ext>
              </a:extLst>
            </p:cNvPr>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4" name="Google Shape;42791;p18">
              <a:extLst>
                <a:ext uri="{FF2B5EF4-FFF2-40B4-BE49-F238E27FC236}">
                  <a16:creationId xmlns:a16="http://schemas.microsoft.com/office/drawing/2014/main" id="{7B59C4F1-D3AD-4691-91B6-B570CF5587B9}"/>
                </a:ext>
              </a:extLst>
            </p:cNvPr>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5" name="Google Shape;42792;p18">
              <a:extLst>
                <a:ext uri="{FF2B5EF4-FFF2-40B4-BE49-F238E27FC236}">
                  <a16:creationId xmlns:a16="http://schemas.microsoft.com/office/drawing/2014/main" id="{2A9DDF43-5229-46D9-9D26-76CE32C6B098}"/>
                </a:ext>
              </a:extLst>
            </p:cNvPr>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6" name="Google Shape;42793;p18">
              <a:extLst>
                <a:ext uri="{FF2B5EF4-FFF2-40B4-BE49-F238E27FC236}">
                  <a16:creationId xmlns:a16="http://schemas.microsoft.com/office/drawing/2014/main" id="{CD7294CB-6189-4E23-96D5-9C4EF1B05FEE}"/>
                </a:ext>
              </a:extLst>
            </p:cNvPr>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7" name="Google Shape;42794;p18">
              <a:extLst>
                <a:ext uri="{FF2B5EF4-FFF2-40B4-BE49-F238E27FC236}">
                  <a16:creationId xmlns:a16="http://schemas.microsoft.com/office/drawing/2014/main" id="{FD7D7D53-F371-429C-859F-4B0A508A800F}"/>
                </a:ext>
              </a:extLst>
            </p:cNvPr>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8" name="Google Shape;42795;p18">
              <a:extLst>
                <a:ext uri="{FF2B5EF4-FFF2-40B4-BE49-F238E27FC236}">
                  <a16:creationId xmlns:a16="http://schemas.microsoft.com/office/drawing/2014/main" id="{E5684E25-35B9-4526-B9FB-B6561719631F}"/>
                </a:ext>
              </a:extLst>
            </p:cNvPr>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9" name="Google Shape;42796;p18">
              <a:extLst>
                <a:ext uri="{FF2B5EF4-FFF2-40B4-BE49-F238E27FC236}">
                  <a16:creationId xmlns:a16="http://schemas.microsoft.com/office/drawing/2014/main" id="{2216ADA8-5264-4F0A-B16B-1FF943124538}"/>
                </a:ext>
              </a:extLst>
            </p:cNvPr>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0" name="Google Shape;42797;p18">
              <a:extLst>
                <a:ext uri="{FF2B5EF4-FFF2-40B4-BE49-F238E27FC236}">
                  <a16:creationId xmlns:a16="http://schemas.microsoft.com/office/drawing/2014/main" id="{1B51109E-D2EA-44E8-9A66-D9733501E48F}"/>
                </a:ext>
              </a:extLst>
            </p:cNvPr>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1" name="Google Shape;42798;p18">
              <a:extLst>
                <a:ext uri="{FF2B5EF4-FFF2-40B4-BE49-F238E27FC236}">
                  <a16:creationId xmlns:a16="http://schemas.microsoft.com/office/drawing/2014/main" id="{871A66BA-8BD3-41E1-B79F-C5C3DF5946CC}"/>
                </a:ext>
              </a:extLst>
            </p:cNvPr>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2" name="Google Shape;42799;p18">
              <a:extLst>
                <a:ext uri="{FF2B5EF4-FFF2-40B4-BE49-F238E27FC236}">
                  <a16:creationId xmlns:a16="http://schemas.microsoft.com/office/drawing/2014/main" id="{6BB25AE0-C6C0-4331-9E95-77BAB91E44A9}"/>
                </a:ext>
              </a:extLst>
            </p:cNvPr>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3" name="Google Shape;42800;p18">
              <a:extLst>
                <a:ext uri="{FF2B5EF4-FFF2-40B4-BE49-F238E27FC236}">
                  <a16:creationId xmlns:a16="http://schemas.microsoft.com/office/drawing/2014/main" id="{A29BD612-FC54-45C1-A43F-6205F293D205}"/>
                </a:ext>
              </a:extLst>
            </p:cNvPr>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4" name="Google Shape;42801;p18">
              <a:extLst>
                <a:ext uri="{FF2B5EF4-FFF2-40B4-BE49-F238E27FC236}">
                  <a16:creationId xmlns:a16="http://schemas.microsoft.com/office/drawing/2014/main" id="{39340DB0-D1EB-415B-B79C-638FFB42F620}"/>
                </a:ext>
              </a:extLst>
            </p:cNvPr>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5" name="Google Shape;42802;p18">
              <a:extLst>
                <a:ext uri="{FF2B5EF4-FFF2-40B4-BE49-F238E27FC236}">
                  <a16:creationId xmlns:a16="http://schemas.microsoft.com/office/drawing/2014/main" id="{97134880-CB5F-4327-9427-5760233CDD7D}"/>
                </a:ext>
              </a:extLst>
            </p:cNvPr>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6" name="Google Shape;42803;p18">
              <a:extLst>
                <a:ext uri="{FF2B5EF4-FFF2-40B4-BE49-F238E27FC236}">
                  <a16:creationId xmlns:a16="http://schemas.microsoft.com/office/drawing/2014/main" id="{AB517F1E-55EA-453A-B318-CA5669E29F33}"/>
                </a:ext>
              </a:extLst>
            </p:cNvPr>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7" name="Google Shape;42804;p18">
              <a:extLst>
                <a:ext uri="{FF2B5EF4-FFF2-40B4-BE49-F238E27FC236}">
                  <a16:creationId xmlns:a16="http://schemas.microsoft.com/office/drawing/2014/main" id="{A4C828FA-0877-456A-9835-D27C45A74DA3}"/>
                </a:ext>
              </a:extLst>
            </p:cNvPr>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8" name="Google Shape;42805;p18">
              <a:extLst>
                <a:ext uri="{FF2B5EF4-FFF2-40B4-BE49-F238E27FC236}">
                  <a16:creationId xmlns:a16="http://schemas.microsoft.com/office/drawing/2014/main" id="{F795DDFB-CD97-4EDC-A634-D1FFC9FEE211}"/>
                </a:ext>
              </a:extLst>
            </p:cNvPr>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9" name="Google Shape;42806;p18">
              <a:extLst>
                <a:ext uri="{FF2B5EF4-FFF2-40B4-BE49-F238E27FC236}">
                  <a16:creationId xmlns:a16="http://schemas.microsoft.com/office/drawing/2014/main" id="{65DFA880-D1AB-4FC0-9967-E95E40E44D53}"/>
                </a:ext>
              </a:extLst>
            </p:cNvPr>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0" name="Google Shape;42807;p18">
              <a:extLst>
                <a:ext uri="{FF2B5EF4-FFF2-40B4-BE49-F238E27FC236}">
                  <a16:creationId xmlns:a16="http://schemas.microsoft.com/office/drawing/2014/main" id="{1FC7ED38-789A-4016-9AD2-9CC88EAD4699}"/>
                </a:ext>
              </a:extLst>
            </p:cNvPr>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1" name="Google Shape;42808;p18">
              <a:extLst>
                <a:ext uri="{FF2B5EF4-FFF2-40B4-BE49-F238E27FC236}">
                  <a16:creationId xmlns:a16="http://schemas.microsoft.com/office/drawing/2014/main" id="{6C10D6A0-286E-4681-9B04-773B1EC910F8}"/>
                </a:ext>
              </a:extLst>
            </p:cNvPr>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2" name="Google Shape;42809;p18">
              <a:extLst>
                <a:ext uri="{FF2B5EF4-FFF2-40B4-BE49-F238E27FC236}">
                  <a16:creationId xmlns:a16="http://schemas.microsoft.com/office/drawing/2014/main" id="{95593F43-EDEE-4A83-BE5D-DA1CDA21F6A5}"/>
                </a:ext>
              </a:extLst>
            </p:cNvPr>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3" name="Google Shape;42810;p18">
              <a:extLst>
                <a:ext uri="{FF2B5EF4-FFF2-40B4-BE49-F238E27FC236}">
                  <a16:creationId xmlns:a16="http://schemas.microsoft.com/office/drawing/2014/main" id="{CBE1972D-FB85-4B0A-9B13-92E316D9727E}"/>
                </a:ext>
              </a:extLst>
            </p:cNvPr>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4" name="Google Shape;42811;p18">
              <a:extLst>
                <a:ext uri="{FF2B5EF4-FFF2-40B4-BE49-F238E27FC236}">
                  <a16:creationId xmlns:a16="http://schemas.microsoft.com/office/drawing/2014/main" id="{06BC2BB8-AE7F-4397-A883-E67B3983C436}"/>
                </a:ext>
              </a:extLst>
            </p:cNvPr>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5" name="Google Shape;42812;p18">
              <a:extLst>
                <a:ext uri="{FF2B5EF4-FFF2-40B4-BE49-F238E27FC236}">
                  <a16:creationId xmlns:a16="http://schemas.microsoft.com/office/drawing/2014/main" id="{B2E6C3DB-AE54-46C0-902B-22192C70AF3D}"/>
                </a:ext>
              </a:extLst>
            </p:cNvPr>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6" name="Google Shape;42813;p18">
              <a:extLst>
                <a:ext uri="{FF2B5EF4-FFF2-40B4-BE49-F238E27FC236}">
                  <a16:creationId xmlns:a16="http://schemas.microsoft.com/office/drawing/2014/main" id="{69673CBF-9F21-4E4A-9179-0FC3F715998F}"/>
                </a:ext>
              </a:extLst>
            </p:cNvPr>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7" name="Google Shape;42814;p18">
              <a:extLst>
                <a:ext uri="{FF2B5EF4-FFF2-40B4-BE49-F238E27FC236}">
                  <a16:creationId xmlns:a16="http://schemas.microsoft.com/office/drawing/2014/main" id="{046900E6-BF50-490B-94FF-A8C56E65D22C}"/>
                </a:ext>
              </a:extLst>
            </p:cNvPr>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8" name="Google Shape;42815;p18">
              <a:extLst>
                <a:ext uri="{FF2B5EF4-FFF2-40B4-BE49-F238E27FC236}">
                  <a16:creationId xmlns:a16="http://schemas.microsoft.com/office/drawing/2014/main" id="{FBB6AD47-7B97-4BB7-A763-C9FA49F5F656}"/>
                </a:ext>
              </a:extLst>
            </p:cNvPr>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9" name="Google Shape;42816;p18">
              <a:extLst>
                <a:ext uri="{FF2B5EF4-FFF2-40B4-BE49-F238E27FC236}">
                  <a16:creationId xmlns:a16="http://schemas.microsoft.com/office/drawing/2014/main" id="{462F738D-D2E5-4946-9FF1-9F0702A5EFF3}"/>
                </a:ext>
              </a:extLst>
            </p:cNvPr>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0" name="Google Shape;42817;p18">
              <a:extLst>
                <a:ext uri="{FF2B5EF4-FFF2-40B4-BE49-F238E27FC236}">
                  <a16:creationId xmlns:a16="http://schemas.microsoft.com/office/drawing/2014/main" id="{E7080C0A-7E6A-4E7E-830E-5269501FE059}"/>
                </a:ext>
              </a:extLst>
            </p:cNvPr>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1" name="Google Shape;42818;p18">
              <a:extLst>
                <a:ext uri="{FF2B5EF4-FFF2-40B4-BE49-F238E27FC236}">
                  <a16:creationId xmlns:a16="http://schemas.microsoft.com/office/drawing/2014/main" id="{6077E17E-B5C5-434A-8BBF-06658CE20B22}"/>
                </a:ext>
              </a:extLst>
            </p:cNvPr>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2" name="Google Shape;42819;p18">
              <a:extLst>
                <a:ext uri="{FF2B5EF4-FFF2-40B4-BE49-F238E27FC236}">
                  <a16:creationId xmlns:a16="http://schemas.microsoft.com/office/drawing/2014/main" id="{2CD5546E-4923-4C43-ABC1-D234ED88BD7F}"/>
                </a:ext>
              </a:extLst>
            </p:cNvPr>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3" name="Google Shape;42820;p18">
              <a:extLst>
                <a:ext uri="{FF2B5EF4-FFF2-40B4-BE49-F238E27FC236}">
                  <a16:creationId xmlns:a16="http://schemas.microsoft.com/office/drawing/2014/main" id="{E2330336-EB8B-481E-99BD-62E72CB5A8C4}"/>
                </a:ext>
              </a:extLst>
            </p:cNvPr>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4" name="Google Shape;42821;p18">
              <a:extLst>
                <a:ext uri="{FF2B5EF4-FFF2-40B4-BE49-F238E27FC236}">
                  <a16:creationId xmlns:a16="http://schemas.microsoft.com/office/drawing/2014/main" id="{9A26A4D0-D985-4368-B645-EFFAF558F37F}"/>
                </a:ext>
              </a:extLst>
            </p:cNvPr>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5" name="Google Shape;42822;p18">
              <a:extLst>
                <a:ext uri="{FF2B5EF4-FFF2-40B4-BE49-F238E27FC236}">
                  <a16:creationId xmlns:a16="http://schemas.microsoft.com/office/drawing/2014/main" id="{9D009FD3-DA95-4ADE-973F-EBADF3189340}"/>
                </a:ext>
              </a:extLst>
            </p:cNvPr>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6" name="Google Shape;42823;p18">
              <a:extLst>
                <a:ext uri="{FF2B5EF4-FFF2-40B4-BE49-F238E27FC236}">
                  <a16:creationId xmlns:a16="http://schemas.microsoft.com/office/drawing/2014/main" id="{54BF6ABA-16F3-4511-8C25-89B9E3434D2A}"/>
                </a:ext>
              </a:extLst>
            </p:cNvPr>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7" name="Google Shape;42824;p18">
              <a:extLst>
                <a:ext uri="{FF2B5EF4-FFF2-40B4-BE49-F238E27FC236}">
                  <a16:creationId xmlns:a16="http://schemas.microsoft.com/office/drawing/2014/main" id="{7A3EA7FC-8BB2-46EC-B618-E593EAABAB8D}"/>
                </a:ext>
              </a:extLst>
            </p:cNvPr>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8" name="Google Shape;42825;p18">
              <a:extLst>
                <a:ext uri="{FF2B5EF4-FFF2-40B4-BE49-F238E27FC236}">
                  <a16:creationId xmlns:a16="http://schemas.microsoft.com/office/drawing/2014/main" id="{BF96B33B-53D2-4AC8-96CA-963B005742CC}"/>
                </a:ext>
              </a:extLst>
            </p:cNvPr>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9" name="Google Shape;42826;p18">
              <a:extLst>
                <a:ext uri="{FF2B5EF4-FFF2-40B4-BE49-F238E27FC236}">
                  <a16:creationId xmlns:a16="http://schemas.microsoft.com/office/drawing/2014/main" id="{50E9624E-9C70-4419-8A78-5124CACE1C00}"/>
                </a:ext>
              </a:extLst>
            </p:cNvPr>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0" name="Google Shape;42827;p18">
              <a:extLst>
                <a:ext uri="{FF2B5EF4-FFF2-40B4-BE49-F238E27FC236}">
                  <a16:creationId xmlns:a16="http://schemas.microsoft.com/office/drawing/2014/main" id="{CF025CCB-8986-4F24-BFC9-B36EA794FF8C}"/>
                </a:ext>
              </a:extLst>
            </p:cNvPr>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1" name="Google Shape;42828;p18">
              <a:extLst>
                <a:ext uri="{FF2B5EF4-FFF2-40B4-BE49-F238E27FC236}">
                  <a16:creationId xmlns:a16="http://schemas.microsoft.com/office/drawing/2014/main" id="{A3B10B85-97DF-42F5-A4D2-1B9737A6EF2F}"/>
                </a:ext>
              </a:extLst>
            </p:cNvPr>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2" name="Google Shape;42829;p18">
              <a:extLst>
                <a:ext uri="{FF2B5EF4-FFF2-40B4-BE49-F238E27FC236}">
                  <a16:creationId xmlns:a16="http://schemas.microsoft.com/office/drawing/2014/main" id="{A3B4A4FE-96CF-41B9-8CDF-68AB93F4275C}"/>
                </a:ext>
              </a:extLst>
            </p:cNvPr>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3" name="Google Shape;42830;p18">
              <a:extLst>
                <a:ext uri="{FF2B5EF4-FFF2-40B4-BE49-F238E27FC236}">
                  <a16:creationId xmlns:a16="http://schemas.microsoft.com/office/drawing/2014/main" id="{7C034D53-50B1-4367-8780-AEE11682BED6}"/>
                </a:ext>
              </a:extLst>
            </p:cNvPr>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4" name="Google Shape;42831;p18">
              <a:extLst>
                <a:ext uri="{FF2B5EF4-FFF2-40B4-BE49-F238E27FC236}">
                  <a16:creationId xmlns:a16="http://schemas.microsoft.com/office/drawing/2014/main" id="{A38D46D1-24F1-4CA6-AAF8-2843BC159F49}"/>
                </a:ext>
              </a:extLst>
            </p:cNvPr>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5" name="Google Shape;42832;p18">
              <a:extLst>
                <a:ext uri="{FF2B5EF4-FFF2-40B4-BE49-F238E27FC236}">
                  <a16:creationId xmlns:a16="http://schemas.microsoft.com/office/drawing/2014/main" id="{02039BCF-2FA0-4E67-82A9-E252ECB71AD7}"/>
                </a:ext>
              </a:extLst>
            </p:cNvPr>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6" name="Google Shape;42833;p18">
              <a:extLst>
                <a:ext uri="{FF2B5EF4-FFF2-40B4-BE49-F238E27FC236}">
                  <a16:creationId xmlns:a16="http://schemas.microsoft.com/office/drawing/2014/main" id="{AEAE0A58-B471-46F9-A728-E2DC706E0C08}"/>
                </a:ext>
              </a:extLst>
            </p:cNvPr>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7" name="Google Shape;42834;p18">
              <a:extLst>
                <a:ext uri="{FF2B5EF4-FFF2-40B4-BE49-F238E27FC236}">
                  <a16:creationId xmlns:a16="http://schemas.microsoft.com/office/drawing/2014/main" id="{56815FE6-A804-462A-9BB8-D006D2924AD9}"/>
                </a:ext>
              </a:extLst>
            </p:cNvPr>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8" name="Google Shape;42835;p18">
              <a:extLst>
                <a:ext uri="{FF2B5EF4-FFF2-40B4-BE49-F238E27FC236}">
                  <a16:creationId xmlns:a16="http://schemas.microsoft.com/office/drawing/2014/main" id="{30AE7EC0-1FA4-457D-BA6D-A84009B517FE}"/>
                </a:ext>
              </a:extLst>
            </p:cNvPr>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9" name="Google Shape;42836;p18">
              <a:extLst>
                <a:ext uri="{FF2B5EF4-FFF2-40B4-BE49-F238E27FC236}">
                  <a16:creationId xmlns:a16="http://schemas.microsoft.com/office/drawing/2014/main" id="{F89008F1-EE9F-4926-AF0F-ED6F88AB3E86}"/>
                </a:ext>
              </a:extLst>
            </p:cNvPr>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0" name="Google Shape;42837;p18">
              <a:extLst>
                <a:ext uri="{FF2B5EF4-FFF2-40B4-BE49-F238E27FC236}">
                  <a16:creationId xmlns:a16="http://schemas.microsoft.com/office/drawing/2014/main" id="{1F3C1ED2-530B-415C-8610-3D8D824E7297}"/>
                </a:ext>
              </a:extLst>
            </p:cNvPr>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1" name="Google Shape;42838;p18">
              <a:extLst>
                <a:ext uri="{FF2B5EF4-FFF2-40B4-BE49-F238E27FC236}">
                  <a16:creationId xmlns:a16="http://schemas.microsoft.com/office/drawing/2014/main" id="{D02110AD-5E9A-466B-91B0-BD49CDCC2238}"/>
                </a:ext>
              </a:extLst>
            </p:cNvPr>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2" name="Google Shape;42839;p18">
              <a:extLst>
                <a:ext uri="{FF2B5EF4-FFF2-40B4-BE49-F238E27FC236}">
                  <a16:creationId xmlns:a16="http://schemas.microsoft.com/office/drawing/2014/main" id="{8F0A6635-FE46-4505-BE05-DDBA458708DF}"/>
                </a:ext>
              </a:extLst>
            </p:cNvPr>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3" name="Google Shape;42840;p18">
              <a:extLst>
                <a:ext uri="{FF2B5EF4-FFF2-40B4-BE49-F238E27FC236}">
                  <a16:creationId xmlns:a16="http://schemas.microsoft.com/office/drawing/2014/main" id="{904FBF80-27D2-4766-8AE9-0ADF924A9E49}"/>
                </a:ext>
              </a:extLst>
            </p:cNvPr>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4" name="Google Shape;42841;p18">
              <a:extLst>
                <a:ext uri="{FF2B5EF4-FFF2-40B4-BE49-F238E27FC236}">
                  <a16:creationId xmlns:a16="http://schemas.microsoft.com/office/drawing/2014/main" id="{D5DCFAEF-6691-429F-BFA4-A39105E82D92}"/>
                </a:ext>
              </a:extLst>
            </p:cNvPr>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5" name="Google Shape;42842;p18">
              <a:extLst>
                <a:ext uri="{FF2B5EF4-FFF2-40B4-BE49-F238E27FC236}">
                  <a16:creationId xmlns:a16="http://schemas.microsoft.com/office/drawing/2014/main" id="{D08EB2BC-1F3C-45C2-B17F-D47F8EB9F6C0}"/>
                </a:ext>
              </a:extLst>
            </p:cNvPr>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6" name="Google Shape;42843;p18">
              <a:extLst>
                <a:ext uri="{FF2B5EF4-FFF2-40B4-BE49-F238E27FC236}">
                  <a16:creationId xmlns:a16="http://schemas.microsoft.com/office/drawing/2014/main" id="{40B661CC-0305-4C1C-848B-978E742D2D22}"/>
                </a:ext>
              </a:extLst>
            </p:cNvPr>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7" name="Google Shape;42844;p18">
              <a:extLst>
                <a:ext uri="{FF2B5EF4-FFF2-40B4-BE49-F238E27FC236}">
                  <a16:creationId xmlns:a16="http://schemas.microsoft.com/office/drawing/2014/main" id="{457592EE-8C74-447A-854D-45EF117A1213}"/>
                </a:ext>
              </a:extLst>
            </p:cNvPr>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8" name="Google Shape;42845;p18">
              <a:extLst>
                <a:ext uri="{FF2B5EF4-FFF2-40B4-BE49-F238E27FC236}">
                  <a16:creationId xmlns:a16="http://schemas.microsoft.com/office/drawing/2014/main" id="{00CB7090-F4DA-48F1-9020-D98D289B440F}"/>
                </a:ext>
              </a:extLst>
            </p:cNvPr>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9" name="Google Shape;42846;p18">
              <a:extLst>
                <a:ext uri="{FF2B5EF4-FFF2-40B4-BE49-F238E27FC236}">
                  <a16:creationId xmlns:a16="http://schemas.microsoft.com/office/drawing/2014/main" id="{420AFF71-681A-41ED-93A2-B146CC617EA3}"/>
                </a:ext>
              </a:extLst>
            </p:cNvPr>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0" name="Google Shape;42847;p18">
              <a:extLst>
                <a:ext uri="{FF2B5EF4-FFF2-40B4-BE49-F238E27FC236}">
                  <a16:creationId xmlns:a16="http://schemas.microsoft.com/office/drawing/2014/main" id="{5DEB5996-AAE7-4E2C-B5B9-03F0900EC42F}"/>
                </a:ext>
              </a:extLst>
            </p:cNvPr>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1" name="Google Shape;42848;p18">
              <a:extLst>
                <a:ext uri="{FF2B5EF4-FFF2-40B4-BE49-F238E27FC236}">
                  <a16:creationId xmlns:a16="http://schemas.microsoft.com/office/drawing/2014/main" id="{EFDFBCFD-2496-42A6-BBC2-ACDC70DD2A82}"/>
                </a:ext>
              </a:extLst>
            </p:cNvPr>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2" name="Google Shape;42849;p18">
              <a:extLst>
                <a:ext uri="{FF2B5EF4-FFF2-40B4-BE49-F238E27FC236}">
                  <a16:creationId xmlns:a16="http://schemas.microsoft.com/office/drawing/2014/main" id="{91DF370B-3F27-4ED6-A793-5C7B50D60776}"/>
                </a:ext>
              </a:extLst>
            </p:cNvPr>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3" name="Google Shape;42850;p18">
              <a:extLst>
                <a:ext uri="{FF2B5EF4-FFF2-40B4-BE49-F238E27FC236}">
                  <a16:creationId xmlns:a16="http://schemas.microsoft.com/office/drawing/2014/main" id="{BC714CBB-2D14-4A03-869B-E116A3AB0865}"/>
                </a:ext>
              </a:extLst>
            </p:cNvPr>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4" name="Google Shape;42851;p18">
              <a:extLst>
                <a:ext uri="{FF2B5EF4-FFF2-40B4-BE49-F238E27FC236}">
                  <a16:creationId xmlns:a16="http://schemas.microsoft.com/office/drawing/2014/main" id="{5D5A7A82-0ACF-479D-B8D6-A59618C76E02}"/>
                </a:ext>
              </a:extLst>
            </p:cNvPr>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5" name="Google Shape;42852;p18">
              <a:extLst>
                <a:ext uri="{FF2B5EF4-FFF2-40B4-BE49-F238E27FC236}">
                  <a16:creationId xmlns:a16="http://schemas.microsoft.com/office/drawing/2014/main" id="{BF4816B6-6462-4E25-902C-18A18F09D5F0}"/>
                </a:ext>
              </a:extLst>
            </p:cNvPr>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6" name="Google Shape;42853;p18">
              <a:extLst>
                <a:ext uri="{FF2B5EF4-FFF2-40B4-BE49-F238E27FC236}">
                  <a16:creationId xmlns:a16="http://schemas.microsoft.com/office/drawing/2014/main" id="{4F5E8A8A-5E5A-455C-90EA-F3F3914C46AC}"/>
                </a:ext>
              </a:extLst>
            </p:cNvPr>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7" name="Google Shape;42854;p18">
              <a:extLst>
                <a:ext uri="{FF2B5EF4-FFF2-40B4-BE49-F238E27FC236}">
                  <a16:creationId xmlns:a16="http://schemas.microsoft.com/office/drawing/2014/main" id="{872CFBEB-03D2-485E-AC44-69595436DB23}"/>
                </a:ext>
              </a:extLst>
            </p:cNvPr>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8" name="Google Shape;42855;p18">
              <a:extLst>
                <a:ext uri="{FF2B5EF4-FFF2-40B4-BE49-F238E27FC236}">
                  <a16:creationId xmlns:a16="http://schemas.microsoft.com/office/drawing/2014/main" id="{C2EC8230-6D2C-4F09-8001-F80F472396F4}"/>
                </a:ext>
              </a:extLst>
            </p:cNvPr>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9" name="Google Shape;42856;p18">
              <a:extLst>
                <a:ext uri="{FF2B5EF4-FFF2-40B4-BE49-F238E27FC236}">
                  <a16:creationId xmlns:a16="http://schemas.microsoft.com/office/drawing/2014/main" id="{0397C7B1-18B0-4F7B-97A2-95F3DFE68FF6}"/>
                </a:ext>
              </a:extLst>
            </p:cNvPr>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0" name="Google Shape;42857;p18">
              <a:extLst>
                <a:ext uri="{FF2B5EF4-FFF2-40B4-BE49-F238E27FC236}">
                  <a16:creationId xmlns:a16="http://schemas.microsoft.com/office/drawing/2014/main" id="{F913ED05-F7A2-46C7-9095-2A54B6379CC2}"/>
                </a:ext>
              </a:extLst>
            </p:cNvPr>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1" name="Google Shape;42858;p18">
              <a:extLst>
                <a:ext uri="{FF2B5EF4-FFF2-40B4-BE49-F238E27FC236}">
                  <a16:creationId xmlns:a16="http://schemas.microsoft.com/office/drawing/2014/main" id="{4213C574-69C0-4E01-986D-1E579E39A4A7}"/>
                </a:ext>
              </a:extLst>
            </p:cNvPr>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2" name="Google Shape;42859;p18">
              <a:extLst>
                <a:ext uri="{FF2B5EF4-FFF2-40B4-BE49-F238E27FC236}">
                  <a16:creationId xmlns:a16="http://schemas.microsoft.com/office/drawing/2014/main" id="{B2FBE189-38DC-4CA7-9B05-EB6CDDFCB4C1}"/>
                </a:ext>
              </a:extLst>
            </p:cNvPr>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3" name="Google Shape;42860;p18">
              <a:extLst>
                <a:ext uri="{FF2B5EF4-FFF2-40B4-BE49-F238E27FC236}">
                  <a16:creationId xmlns:a16="http://schemas.microsoft.com/office/drawing/2014/main" id="{09079297-14D9-41D0-8BF3-15E0C172B103}"/>
                </a:ext>
              </a:extLst>
            </p:cNvPr>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4" name="Google Shape;42861;p18">
              <a:extLst>
                <a:ext uri="{FF2B5EF4-FFF2-40B4-BE49-F238E27FC236}">
                  <a16:creationId xmlns:a16="http://schemas.microsoft.com/office/drawing/2014/main" id="{1D573F7D-DC54-430C-AA6B-19D272A81564}"/>
                </a:ext>
              </a:extLst>
            </p:cNvPr>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5" name="Google Shape;42862;p18">
              <a:extLst>
                <a:ext uri="{FF2B5EF4-FFF2-40B4-BE49-F238E27FC236}">
                  <a16:creationId xmlns:a16="http://schemas.microsoft.com/office/drawing/2014/main" id="{264DEA1B-5A02-4060-8633-2B18D1650C72}"/>
                </a:ext>
              </a:extLst>
            </p:cNvPr>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6" name="Google Shape;42863;p18">
              <a:extLst>
                <a:ext uri="{FF2B5EF4-FFF2-40B4-BE49-F238E27FC236}">
                  <a16:creationId xmlns:a16="http://schemas.microsoft.com/office/drawing/2014/main" id="{7EABC539-AC0D-4886-B358-C9D7CF7AFD31}"/>
                </a:ext>
              </a:extLst>
            </p:cNvPr>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7" name="Google Shape;42864;p18">
              <a:extLst>
                <a:ext uri="{FF2B5EF4-FFF2-40B4-BE49-F238E27FC236}">
                  <a16:creationId xmlns:a16="http://schemas.microsoft.com/office/drawing/2014/main" id="{A6B1D030-E350-4D93-9943-3E3C6F3E3613}"/>
                </a:ext>
              </a:extLst>
            </p:cNvPr>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8" name="Google Shape;42865;p18">
              <a:extLst>
                <a:ext uri="{FF2B5EF4-FFF2-40B4-BE49-F238E27FC236}">
                  <a16:creationId xmlns:a16="http://schemas.microsoft.com/office/drawing/2014/main" id="{21F1FE71-9128-42EE-9B12-D2AC6A80D88C}"/>
                </a:ext>
              </a:extLst>
            </p:cNvPr>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9" name="Google Shape;42866;p18">
              <a:extLst>
                <a:ext uri="{FF2B5EF4-FFF2-40B4-BE49-F238E27FC236}">
                  <a16:creationId xmlns:a16="http://schemas.microsoft.com/office/drawing/2014/main" id="{18119CDB-2FAA-485D-8358-D9CC67AFF622}"/>
                </a:ext>
              </a:extLst>
            </p:cNvPr>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0" name="Google Shape;42867;p18">
              <a:extLst>
                <a:ext uri="{FF2B5EF4-FFF2-40B4-BE49-F238E27FC236}">
                  <a16:creationId xmlns:a16="http://schemas.microsoft.com/office/drawing/2014/main" id="{2EC023B7-BD33-44D5-B34B-76C432E5E859}"/>
                </a:ext>
              </a:extLst>
            </p:cNvPr>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1" name="Google Shape;42868;p18">
              <a:extLst>
                <a:ext uri="{FF2B5EF4-FFF2-40B4-BE49-F238E27FC236}">
                  <a16:creationId xmlns:a16="http://schemas.microsoft.com/office/drawing/2014/main" id="{C6895704-7E6D-4A1C-9373-EB5ED978F7A9}"/>
                </a:ext>
              </a:extLst>
            </p:cNvPr>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2" name="Google Shape;42869;p18">
              <a:extLst>
                <a:ext uri="{FF2B5EF4-FFF2-40B4-BE49-F238E27FC236}">
                  <a16:creationId xmlns:a16="http://schemas.microsoft.com/office/drawing/2014/main" id="{C74BA0BA-B771-4EF9-9AF5-9A4D9E4CEB92}"/>
                </a:ext>
              </a:extLst>
            </p:cNvPr>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3" name="Google Shape;42870;p18">
              <a:extLst>
                <a:ext uri="{FF2B5EF4-FFF2-40B4-BE49-F238E27FC236}">
                  <a16:creationId xmlns:a16="http://schemas.microsoft.com/office/drawing/2014/main" id="{9360D05F-1CA7-409B-B761-24A2664B972D}"/>
                </a:ext>
              </a:extLst>
            </p:cNvPr>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4" name="Google Shape;42871;p18">
              <a:extLst>
                <a:ext uri="{FF2B5EF4-FFF2-40B4-BE49-F238E27FC236}">
                  <a16:creationId xmlns:a16="http://schemas.microsoft.com/office/drawing/2014/main" id="{DAB5D0DA-96D9-46DA-AD00-8BF2F469E886}"/>
                </a:ext>
              </a:extLst>
            </p:cNvPr>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5" name="Google Shape;42872;p18">
              <a:extLst>
                <a:ext uri="{FF2B5EF4-FFF2-40B4-BE49-F238E27FC236}">
                  <a16:creationId xmlns:a16="http://schemas.microsoft.com/office/drawing/2014/main" id="{29A66A3E-ED1F-4239-931D-FF0049ADEBD3}"/>
                </a:ext>
              </a:extLst>
            </p:cNvPr>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6" name="Google Shape;42873;p18">
              <a:extLst>
                <a:ext uri="{FF2B5EF4-FFF2-40B4-BE49-F238E27FC236}">
                  <a16:creationId xmlns:a16="http://schemas.microsoft.com/office/drawing/2014/main" id="{71F1CD7D-7C56-4385-9E1D-551D35E2F4BE}"/>
                </a:ext>
              </a:extLst>
            </p:cNvPr>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7" name="Google Shape;42874;p18">
              <a:extLst>
                <a:ext uri="{FF2B5EF4-FFF2-40B4-BE49-F238E27FC236}">
                  <a16:creationId xmlns:a16="http://schemas.microsoft.com/office/drawing/2014/main" id="{D2B8C5F6-A6A3-467B-9346-8C5841C92C0F}"/>
                </a:ext>
              </a:extLst>
            </p:cNvPr>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8" name="Google Shape;42875;p18">
              <a:extLst>
                <a:ext uri="{FF2B5EF4-FFF2-40B4-BE49-F238E27FC236}">
                  <a16:creationId xmlns:a16="http://schemas.microsoft.com/office/drawing/2014/main" id="{D4457EA5-6ED4-4DB1-A538-C2FA208B4200}"/>
                </a:ext>
              </a:extLst>
            </p:cNvPr>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9" name="Google Shape;42876;p18">
              <a:extLst>
                <a:ext uri="{FF2B5EF4-FFF2-40B4-BE49-F238E27FC236}">
                  <a16:creationId xmlns:a16="http://schemas.microsoft.com/office/drawing/2014/main" id="{D93F9C05-7B23-4321-A025-E6B37BABDC29}"/>
                </a:ext>
              </a:extLst>
            </p:cNvPr>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0" name="Google Shape;42877;p18">
              <a:extLst>
                <a:ext uri="{FF2B5EF4-FFF2-40B4-BE49-F238E27FC236}">
                  <a16:creationId xmlns:a16="http://schemas.microsoft.com/office/drawing/2014/main" id="{2811C5E1-9785-4D0E-9506-28867AD49CB6}"/>
                </a:ext>
              </a:extLst>
            </p:cNvPr>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1" name="Google Shape;42878;p18">
              <a:extLst>
                <a:ext uri="{FF2B5EF4-FFF2-40B4-BE49-F238E27FC236}">
                  <a16:creationId xmlns:a16="http://schemas.microsoft.com/office/drawing/2014/main" id="{BE5CF2E3-05A0-4367-B1D7-2C3A09DB14CA}"/>
                </a:ext>
              </a:extLst>
            </p:cNvPr>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2" name="Google Shape;42879;p18">
              <a:extLst>
                <a:ext uri="{FF2B5EF4-FFF2-40B4-BE49-F238E27FC236}">
                  <a16:creationId xmlns:a16="http://schemas.microsoft.com/office/drawing/2014/main" id="{8CD2B4F1-9166-4770-8663-4E91D5B31365}"/>
                </a:ext>
              </a:extLst>
            </p:cNvPr>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3" name="Google Shape;42880;p18">
              <a:extLst>
                <a:ext uri="{FF2B5EF4-FFF2-40B4-BE49-F238E27FC236}">
                  <a16:creationId xmlns:a16="http://schemas.microsoft.com/office/drawing/2014/main" id="{211EC2D5-F07E-4B2C-9114-178599701FA4}"/>
                </a:ext>
              </a:extLst>
            </p:cNvPr>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4" name="Google Shape;42881;p18">
              <a:extLst>
                <a:ext uri="{FF2B5EF4-FFF2-40B4-BE49-F238E27FC236}">
                  <a16:creationId xmlns:a16="http://schemas.microsoft.com/office/drawing/2014/main" id="{24707238-6594-4D3A-8C8D-622530038D9A}"/>
                </a:ext>
              </a:extLst>
            </p:cNvPr>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5" name="Google Shape;42882;p18">
              <a:extLst>
                <a:ext uri="{FF2B5EF4-FFF2-40B4-BE49-F238E27FC236}">
                  <a16:creationId xmlns:a16="http://schemas.microsoft.com/office/drawing/2014/main" id="{046B9D51-F3DD-4981-8078-B55C33A33F53}"/>
                </a:ext>
              </a:extLst>
            </p:cNvPr>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6" name="Google Shape;42883;p18">
              <a:extLst>
                <a:ext uri="{FF2B5EF4-FFF2-40B4-BE49-F238E27FC236}">
                  <a16:creationId xmlns:a16="http://schemas.microsoft.com/office/drawing/2014/main" id="{084A55C8-DB40-4A1A-803D-83AEE3AE8C49}"/>
                </a:ext>
              </a:extLst>
            </p:cNvPr>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7" name="Google Shape;42884;p18">
              <a:extLst>
                <a:ext uri="{FF2B5EF4-FFF2-40B4-BE49-F238E27FC236}">
                  <a16:creationId xmlns:a16="http://schemas.microsoft.com/office/drawing/2014/main" id="{80FE3199-BC72-4548-B082-5A0A9896D8AA}"/>
                </a:ext>
              </a:extLst>
            </p:cNvPr>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8" name="Google Shape;42885;p18">
              <a:extLst>
                <a:ext uri="{FF2B5EF4-FFF2-40B4-BE49-F238E27FC236}">
                  <a16:creationId xmlns:a16="http://schemas.microsoft.com/office/drawing/2014/main" id="{A7766F12-5AC7-4124-A1A4-9E53A6CFDAFE}"/>
                </a:ext>
              </a:extLst>
            </p:cNvPr>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9" name="Google Shape;42886;p18">
              <a:extLst>
                <a:ext uri="{FF2B5EF4-FFF2-40B4-BE49-F238E27FC236}">
                  <a16:creationId xmlns:a16="http://schemas.microsoft.com/office/drawing/2014/main" id="{AEDDDA1A-654F-4665-A7F5-08EA03613BA0}"/>
                </a:ext>
              </a:extLst>
            </p:cNvPr>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0" name="Google Shape;42887;p18">
              <a:extLst>
                <a:ext uri="{FF2B5EF4-FFF2-40B4-BE49-F238E27FC236}">
                  <a16:creationId xmlns:a16="http://schemas.microsoft.com/office/drawing/2014/main" id="{F011BA00-032B-46BA-8D8F-0ABD5EBCD6E0}"/>
                </a:ext>
              </a:extLst>
            </p:cNvPr>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1" name="Google Shape;42888;p18">
              <a:extLst>
                <a:ext uri="{FF2B5EF4-FFF2-40B4-BE49-F238E27FC236}">
                  <a16:creationId xmlns:a16="http://schemas.microsoft.com/office/drawing/2014/main" id="{DABD626F-0DB3-4DDE-9787-BC79352950EE}"/>
                </a:ext>
              </a:extLst>
            </p:cNvPr>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2" name="Google Shape;42889;p18">
              <a:extLst>
                <a:ext uri="{FF2B5EF4-FFF2-40B4-BE49-F238E27FC236}">
                  <a16:creationId xmlns:a16="http://schemas.microsoft.com/office/drawing/2014/main" id="{E6D3E59B-7700-44A4-AA51-EC0FE9AD90F0}"/>
                </a:ext>
              </a:extLst>
            </p:cNvPr>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3" name="Google Shape;42890;p18">
              <a:extLst>
                <a:ext uri="{FF2B5EF4-FFF2-40B4-BE49-F238E27FC236}">
                  <a16:creationId xmlns:a16="http://schemas.microsoft.com/office/drawing/2014/main" id="{583D988D-6395-4FF6-B676-86200B767D48}"/>
                </a:ext>
              </a:extLst>
            </p:cNvPr>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4" name="Google Shape;42891;p18">
              <a:extLst>
                <a:ext uri="{FF2B5EF4-FFF2-40B4-BE49-F238E27FC236}">
                  <a16:creationId xmlns:a16="http://schemas.microsoft.com/office/drawing/2014/main" id="{3DA847C3-65A8-4F21-B9DA-928B9C79A610}"/>
                </a:ext>
              </a:extLst>
            </p:cNvPr>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5" name="Google Shape;42892;p18">
              <a:extLst>
                <a:ext uri="{FF2B5EF4-FFF2-40B4-BE49-F238E27FC236}">
                  <a16:creationId xmlns:a16="http://schemas.microsoft.com/office/drawing/2014/main" id="{B98F640A-672D-4723-8321-72E55890BD6F}"/>
                </a:ext>
              </a:extLst>
            </p:cNvPr>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6" name="Google Shape;42893;p18">
              <a:extLst>
                <a:ext uri="{FF2B5EF4-FFF2-40B4-BE49-F238E27FC236}">
                  <a16:creationId xmlns:a16="http://schemas.microsoft.com/office/drawing/2014/main" id="{8A21104A-ABCC-4F62-974D-A7AC5C9C1E8A}"/>
                </a:ext>
              </a:extLst>
            </p:cNvPr>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7" name="Google Shape;42894;p18">
              <a:extLst>
                <a:ext uri="{FF2B5EF4-FFF2-40B4-BE49-F238E27FC236}">
                  <a16:creationId xmlns:a16="http://schemas.microsoft.com/office/drawing/2014/main" id="{E96628DB-08D9-42A4-A43B-1740129E1D42}"/>
                </a:ext>
              </a:extLst>
            </p:cNvPr>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8" name="Google Shape;42895;p18">
              <a:extLst>
                <a:ext uri="{FF2B5EF4-FFF2-40B4-BE49-F238E27FC236}">
                  <a16:creationId xmlns:a16="http://schemas.microsoft.com/office/drawing/2014/main" id="{6B2FA309-8246-4402-8265-EA1A7A849B11}"/>
                </a:ext>
              </a:extLst>
            </p:cNvPr>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9" name="Google Shape;42896;p18">
              <a:extLst>
                <a:ext uri="{FF2B5EF4-FFF2-40B4-BE49-F238E27FC236}">
                  <a16:creationId xmlns:a16="http://schemas.microsoft.com/office/drawing/2014/main" id="{E71C5458-2D4C-4DA5-9FFA-DAC8AA37DDF9}"/>
                </a:ext>
              </a:extLst>
            </p:cNvPr>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0" name="Google Shape;42897;p18">
              <a:extLst>
                <a:ext uri="{FF2B5EF4-FFF2-40B4-BE49-F238E27FC236}">
                  <a16:creationId xmlns:a16="http://schemas.microsoft.com/office/drawing/2014/main" id="{18E1CAC7-7729-4537-A98D-080397B8030A}"/>
                </a:ext>
              </a:extLst>
            </p:cNvPr>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1" name="Google Shape;42898;p18">
              <a:extLst>
                <a:ext uri="{FF2B5EF4-FFF2-40B4-BE49-F238E27FC236}">
                  <a16:creationId xmlns:a16="http://schemas.microsoft.com/office/drawing/2014/main" id="{C88CB83B-A5B1-470B-B134-6687CA8B2C3F}"/>
                </a:ext>
              </a:extLst>
            </p:cNvPr>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2" name="Google Shape;42899;p18">
              <a:extLst>
                <a:ext uri="{FF2B5EF4-FFF2-40B4-BE49-F238E27FC236}">
                  <a16:creationId xmlns:a16="http://schemas.microsoft.com/office/drawing/2014/main" id="{4CA4E750-6C94-4E9D-B714-168F64CEAB8D}"/>
                </a:ext>
              </a:extLst>
            </p:cNvPr>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3" name="Google Shape;42900;p18">
              <a:extLst>
                <a:ext uri="{FF2B5EF4-FFF2-40B4-BE49-F238E27FC236}">
                  <a16:creationId xmlns:a16="http://schemas.microsoft.com/office/drawing/2014/main" id="{25F29F26-2FB0-4562-AB23-6FF9EFE09542}"/>
                </a:ext>
              </a:extLst>
            </p:cNvPr>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4" name="Google Shape;42901;p18">
              <a:extLst>
                <a:ext uri="{FF2B5EF4-FFF2-40B4-BE49-F238E27FC236}">
                  <a16:creationId xmlns:a16="http://schemas.microsoft.com/office/drawing/2014/main" id="{FDA645D9-05DD-41EB-882B-AC6E8763AB08}"/>
                </a:ext>
              </a:extLst>
            </p:cNvPr>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5" name="Google Shape;42902;p18">
              <a:extLst>
                <a:ext uri="{FF2B5EF4-FFF2-40B4-BE49-F238E27FC236}">
                  <a16:creationId xmlns:a16="http://schemas.microsoft.com/office/drawing/2014/main" id="{479E5A2A-A9E1-489F-9BB8-2D85ABC66028}"/>
                </a:ext>
              </a:extLst>
            </p:cNvPr>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6" name="Google Shape;42903;p18">
              <a:extLst>
                <a:ext uri="{FF2B5EF4-FFF2-40B4-BE49-F238E27FC236}">
                  <a16:creationId xmlns:a16="http://schemas.microsoft.com/office/drawing/2014/main" id="{F1E265FE-FCD7-4148-B6BA-EC380B17E75E}"/>
                </a:ext>
              </a:extLst>
            </p:cNvPr>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7" name="Google Shape;42904;p18">
              <a:extLst>
                <a:ext uri="{FF2B5EF4-FFF2-40B4-BE49-F238E27FC236}">
                  <a16:creationId xmlns:a16="http://schemas.microsoft.com/office/drawing/2014/main" id="{34C582E3-C55F-434C-A37E-CCAF7EBD227F}"/>
                </a:ext>
              </a:extLst>
            </p:cNvPr>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8" name="Google Shape;42905;p18">
              <a:extLst>
                <a:ext uri="{FF2B5EF4-FFF2-40B4-BE49-F238E27FC236}">
                  <a16:creationId xmlns:a16="http://schemas.microsoft.com/office/drawing/2014/main" id="{9C315CD1-57BE-4B37-A895-66D1238D15E5}"/>
                </a:ext>
              </a:extLst>
            </p:cNvPr>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9" name="Google Shape;42906;p18">
              <a:extLst>
                <a:ext uri="{FF2B5EF4-FFF2-40B4-BE49-F238E27FC236}">
                  <a16:creationId xmlns:a16="http://schemas.microsoft.com/office/drawing/2014/main" id="{58DD5D74-B701-4ADF-95A9-8370138745DD}"/>
                </a:ext>
              </a:extLst>
            </p:cNvPr>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0" name="Google Shape;42907;p18">
              <a:extLst>
                <a:ext uri="{FF2B5EF4-FFF2-40B4-BE49-F238E27FC236}">
                  <a16:creationId xmlns:a16="http://schemas.microsoft.com/office/drawing/2014/main" id="{43A5B7F2-277D-4744-A7A2-F5173A231AFF}"/>
                </a:ext>
              </a:extLst>
            </p:cNvPr>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1" name="Google Shape;42908;p18">
              <a:extLst>
                <a:ext uri="{FF2B5EF4-FFF2-40B4-BE49-F238E27FC236}">
                  <a16:creationId xmlns:a16="http://schemas.microsoft.com/office/drawing/2014/main" id="{105A05C4-C3B4-43B6-AA5D-7F10951669D2}"/>
                </a:ext>
              </a:extLst>
            </p:cNvPr>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2" name="Google Shape;42909;p18">
              <a:extLst>
                <a:ext uri="{FF2B5EF4-FFF2-40B4-BE49-F238E27FC236}">
                  <a16:creationId xmlns:a16="http://schemas.microsoft.com/office/drawing/2014/main" id="{D9D545AD-A3D6-47FE-9D9C-24F70DEBC12A}"/>
                </a:ext>
              </a:extLst>
            </p:cNvPr>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3" name="Google Shape;42910;p18">
              <a:extLst>
                <a:ext uri="{FF2B5EF4-FFF2-40B4-BE49-F238E27FC236}">
                  <a16:creationId xmlns:a16="http://schemas.microsoft.com/office/drawing/2014/main" id="{3B4B765D-5362-4B78-96BF-2A64BE6906E4}"/>
                </a:ext>
              </a:extLst>
            </p:cNvPr>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4" name="Google Shape;42911;p18">
              <a:extLst>
                <a:ext uri="{FF2B5EF4-FFF2-40B4-BE49-F238E27FC236}">
                  <a16:creationId xmlns:a16="http://schemas.microsoft.com/office/drawing/2014/main" id="{C71A360A-2290-43F1-8E90-EA359B6F3F55}"/>
                </a:ext>
              </a:extLst>
            </p:cNvPr>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5" name="Google Shape;42912;p18">
              <a:extLst>
                <a:ext uri="{FF2B5EF4-FFF2-40B4-BE49-F238E27FC236}">
                  <a16:creationId xmlns:a16="http://schemas.microsoft.com/office/drawing/2014/main" id="{428DA1FA-3CD6-4B11-9825-524E16AA33D1}"/>
                </a:ext>
              </a:extLst>
            </p:cNvPr>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6" name="Google Shape;42913;p18">
              <a:extLst>
                <a:ext uri="{FF2B5EF4-FFF2-40B4-BE49-F238E27FC236}">
                  <a16:creationId xmlns:a16="http://schemas.microsoft.com/office/drawing/2014/main" id="{99EA7231-AAB7-4433-B789-8F45D4A87336}"/>
                </a:ext>
              </a:extLst>
            </p:cNvPr>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7" name="Google Shape;42914;p18">
              <a:extLst>
                <a:ext uri="{FF2B5EF4-FFF2-40B4-BE49-F238E27FC236}">
                  <a16:creationId xmlns:a16="http://schemas.microsoft.com/office/drawing/2014/main" id="{16057E98-5741-47F0-800D-2AD2CA7A35D5}"/>
                </a:ext>
              </a:extLst>
            </p:cNvPr>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8" name="Google Shape;42915;p18">
              <a:extLst>
                <a:ext uri="{FF2B5EF4-FFF2-40B4-BE49-F238E27FC236}">
                  <a16:creationId xmlns:a16="http://schemas.microsoft.com/office/drawing/2014/main" id="{6DF15DD8-10CC-4ACD-8674-DD20B22BF43F}"/>
                </a:ext>
              </a:extLst>
            </p:cNvPr>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9" name="Google Shape;42916;p18">
              <a:extLst>
                <a:ext uri="{FF2B5EF4-FFF2-40B4-BE49-F238E27FC236}">
                  <a16:creationId xmlns:a16="http://schemas.microsoft.com/office/drawing/2014/main" id="{7F84C377-9754-4D2E-8D88-7E058EFD4EE9}"/>
                </a:ext>
              </a:extLst>
            </p:cNvPr>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0" name="Google Shape;42917;p18">
              <a:extLst>
                <a:ext uri="{FF2B5EF4-FFF2-40B4-BE49-F238E27FC236}">
                  <a16:creationId xmlns:a16="http://schemas.microsoft.com/office/drawing/2014/main" id="{583099F9-EEDE-45E3-905C-CC72C556A0A3}"/>
                </a:ext>
              </a:extLst>
            </p:cNvPr>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1" name="Google Shape;42918;p18">
              <a:extLst>
                <a:ext uri="{FF2B5EF4-FFF2-40B4-BE49-F238E27FC236}">
                  <a16:creationId xmlns:a16="http://schemas.microsoft.com/office/drawing/2014/main" id="{B79FA316-F495-4E47-9530-FE3B06A11629}"/>
                </a:ext>
              </a:extLst>
            </p:cNvPr>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2" name="Google Shape;42919;p18">
              <a:extLst>
                <a:ext uri="{FF2B5EF4-FFF2-40B4-BE49-F238E27FC236}">
                  <a16:creationId xmlns:a16="http://schemas.microsoft.com/office/drawing/2014/main" id="{8CCC939A-E6E6-4FB8-8040-CD69D5C11591}"/>
                </a:ext>
              </a:extLst>
            </p:cNvPr>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3" name="Google Shape;42920;p18">
              <a:extLst>
                <a:ext uri="{FF2B5EF4-FFF2-40B4-BE49-F238E27FC236}">
                  <a16:creationId xmlns:a16="http://schemas.microsoft.com/office/drawing/2014/main" id="{D0CB3A52-3594-4C02-B464-29D73C2FFF17}"/>
                </a:ext>
              </a:extLst>
            </p:cNvPr>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4" name="Google Shape;42921;p18">
              <a:extLst>
                <a:ext uri="{FF2B5EF4-FFF2-40B4-BE49-F238E27FC236}">
                  <a16:creationId xmlns:a16="http://schemas.microsoft.com/office/drawing/2014/main" id="{B7EE42CF-6253-41C4-9985-54A788EC51C9}"/>
                </a:ext>
              </a:extLst>
            </p:cNvPr>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5" name="Google Shape;42922;p18">
              <a:extLst>
                <a:ext uri="{FF2B5EF4-FFF2-40B4-BE49-F238E27FC236}">
                  <a16:creationId xmlns:a16="http://schemas.microsoft.com/office/drawing/2014/main" id="{9A75D8C6-616A-4115-9384-53F73EE445D3}"/>
                </a:ext>
              </a:extLst>
            </p:cNvPr>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6" name="Google Shape;42923;p18">
              <a:extLst>
                <a:ext uri="{FF2B5EF4-FFF2-40B4-BE49-F238E27FC236}">
                  <a16:creationId xmlns:a16="http://schemas.microsoft.com/office/drawing/2014/main" id="{D7340925-96E8-439A-8292-459515B316A2}"/>
                </a:ext>
              </a:extLst>
            </p:cNvPr>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7" name="Google Shape;42924;p18">
              <a:extLst>
                <a:ext uri="{FF2B5EF4-FFF2-40B4-BE49-F238E27FC236}">
                  <a16:creationId xmlns:a16="http://schemas.microsoft.com/office/drawing/2014/main" id="{B791175D-E56F-4C76-998F-C565BA687B3B}"/>
                </a:ext>
              </a:extLst>
            </p:cNvPr>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8" name="Google Shape;42925;p18">
              <a:extLst>
                <a:ext uri="{FF2B5EF4-FFF2-40B4-BE49-F238E27FC236}">
                  <a16:creationId xmlns:a16="http://schemas.microsoft.com/office/drawing/2014/main" id="{2A67C9EF-27BB-474C-A862-3F4055B9CDC6}"/>
                </a:ext>
              </a:extLst>
            </p:cNvPr>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9" name="Google Shape;42926;p18">
              <a:extLst>
                <a:ext uri="{FF2B5EF4-FFF2-40B4-BE49-F238E27FC236}">
                  <a16:creationId xmlns:a16="http://schemas.microsoft.com/office/drawing/2014/main" id="{430A919C-EF65-41A7-BE0F-AC43BA74C77A}"/>
                </a:ext>
              </a:extLst>
            </p:cNvPr>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0" name="Google Shape;42927;p18">
              <a:extLst>
                <a:ext uri="{FF2B5EF4-FFF2-40B4-BE49-F238E27FC236}">
                  <a16:creationId xmlns:a16="http://schemas.microsoft.com/office/drawing/2014/main" id="{6CB97AC5-73A8-492D-A378-2F23C95BDDA5}"/>
                </a:ext>
              </a:extLst>
            </p:cNvPr>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1" name="Google Shape;42928;p18">
              <a:extLst>
                <a:ext uri="{FF2B5EF4-FFF2-40B4-BE49-F238E27FC236}">
                  <a16:creationId xmlns:a16="http://schemas.microsoft.com/office/drawing/2014/main" id="{FBF56A37-B19C-4603-A783-E6252AFCFA82}"/>
                </a:ext>
              </a:extLst>
            </p:cNvPr>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2" name="Google Shape;42929;p18">
              <a:extLst>
                <a:ext uri="{FF2B5EF4-FFF2-40B4-BE49-F238E27FC236}">
                  <a16:creationId xmlns:a16="http://schemas.microsoft.com/office/drawing/2014/main" id="{8D960C48-9734-400F-A203-D75CDECCE8DC}"/>
                </a:ext>
              </a:extLst>
            </p:cNvPr>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3" name="Google Shape;42930;p18">
              <a:extLst>
                <a:ext uri="{FF2B5EF4-FFF2-40B4-BE49-F238E27FC236}">
                  <a16:creationId xmlns:a16="http://schemas.microsoft.com/office/drawing/2014/main" id="{7BC717DC-C376-4EBB-8333-29D46EC64328}"/>
                </a:ext>
              </a:extLst>
            </p:cNvPr>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4" name="Google Shape;42931;p18">
              <a:extLst>
                <a:ext uri="{FF2B5EF4-FFF2-40B4-BE49-F238E27FC236}">
                  <a16:creationId xmlns:a16="http://schemas.microsoft.com/office/drawing/2014/main" id="{8EF3E870-8E66-4F3C-928A-B048E38D669B}"/>
                </a:ext>
              </a:extLst>
            </p:cNvPr>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5" name="Google Shape;42932;p18">
              <a:extLst>
                <a:ext uri="{FF2B5EF4-FFF2-40B4-BE49-F238E27FC236}">
                  <a16:creationId xmlns:a16="http://schemas.microsoft.com/office/drawing/2014/main" id="{78C046C5-BBA2-4CEB-85B5-945DE078AD54}"/>
                </a:ext>
              </a:extLst>
            </p:cNvPr>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6" name="Google Shape;42933;p18">
              <a:extLst>
                <a:ext uri="{FF2B5EF4-FFF2-40B4-BE49-F238E27FC236}">
                  <a16:creationId xmlns:a16="http://schemas.microsoft.com/office/drawing/2014/main" id="{AC4A0E61-13A6-498E-AF0E-56064194A28C}"/>
                </a:ext>
              </a:extLst>
            </p:cNvPr>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7" name="Google Shape;42934;p18">
              <a:extLst>
                <a:ext uri="{FF2B5EF4-FFF2-40B4-BE49-F238E27FC236}">
                  <a16:creationId xmlns:a16="http://schemas.microsoft.com/office/drawing/2014/main" id="{CC9BD0F1-9940-435A-ADEA-E767AA85DCB9}"/>
                </a:ext>
              </a:extLst>
            </p:cNvPr>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8" name="Google Shape;42935;p18">
              <a:extLst>
                <a:ext uri="{FF2B5EF4-FFF2-40B4-BE49-F238E27FC236}">
                  <a16:creationId xmlns:a16="http://schemas.microsoft.com/office/drawing/2014/main" id="{38F373C1-D015-4540-876D-E5B2185F121A}"/>
                </a:ext>
              </a:extLst>
            </p:cNvPr>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9" name="Google Shape;42936;p18">
              <a:extLst>
                <a:ext uri="{FF2B5EF4-FFF2-40B4-BE49-F238E27FC236}">
                  <a16:creationId xmlns:a16="http://schemas.microsoft.com/office/drawing/2014/main" id="{9B01FE73-E2F5-451C-A860-DBFC98B29CBB}"/>
                </a:ext>
              </a:extLst>
            </p:cNvPr>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0" name="Google Shape;42937;p18">
              <a:extLst>
                <a:ext uri="{FF2B5EF4-FFF2-40B4-BE49-F238E27FC236}">
                  <a16:creationId xmlns:a16="http://schemas.microsoft.com/office/drawing/2014/main" id="{7E69587C-3972-4F2C-AB32-7667D300B4C9}"/>
                </a:ext>
              </a:extLst>
            </p:cNvPr>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1" name="Google Shape;42938;p18">
              <a:extLst>
                <a:ext uri="{FF2B5EF4-FFF2-40B4-BE49-F238E27FC236}">
                  <a16:creationId xmlns:a16="http://schemas.microsoft.com/office/drawing/2014/main" id="{23075E34-6A4C-43AF-B7EA-585962AF726D}"/>
                </a:ext>
              </a:extLst>
            </p:cNvPr>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2" name="Google Shape;42939;p18">
              <a:extLst>
                <a:ext uri="{FF2B5EF4-FFF2-40B4-BE49-F238E27FC236}">
                  <a16:creationId xmlns:a16="http://schemas.microsoft.com/office/drawing/2014/main" id="{714D096A-4C23-4546-9E6A-462669A8CF4B}"/>
                </a:ext>
              </a:extLst>
            </p:cNvPr>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3" name="Google Shape;42940;p18">
              <a:extLst>
                <a:ext uri="{FF2B5EF4-FFF2-40B4-BE49-F238E27FC236}">
                  <a16:creationId xmlns:a16="http://schemas.microsoft.com/office/drawing/2014/main" id="{BC81C90F-BD80-428C-8649-BF65CFB5D7E9}"/>
                </a:ext>
              </a:extLst>
            </p:cNvPr>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4" name="Google Shape;42941;p18">
              <a:extLst>
                <a:ext uri="{FF2B5EF4-FFF2-40B4-BE49-F238E27FC236}">
                  <a16:creationId xmlns:a16="http://schemas.microsoft.com/office/drawing/2014/main" id="{645E5A3A-5B5B-444A-9423-BB03568630F3}"/>
                </a:ext>
              </a:extLst>
            </p:cNvPr>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5" name="Google Shape;42942;p18">
              <a:extLst>
                <a:ext uri="{FF2B5EF4-FFF2-40B4-BE49-F238E27FC236}">
                  <a16:creationId xmlns:a16="http://schemas.microsoft.com/office/drawing/2014/main" id="{D6B2F731-7EB9-435D-AF50-DA7C0697822E}"/>
                </a:ext>
              </a:extLst>
            </p:cNvPr>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6" name="Google Shape;42943;p18">
              <a:extLst>
                <a:ext uri="{FF2B5EF4-FFF2-40B4-BE49-F238E27FC236}">
                  <a16:creationId xmlns:a16="http://schemas.microsoft.com/office/drawing/2014/main" id="{8C6F4469-F62A-40D7-9B9D-BC6703D0002E}"/>
                </a:ext>
              </a:extLst>
            </p:cNvPr>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7" name="Google Shape;42944;p18">
              <a:extLst>
                <a:ext uri="{FF2B5EF4-FFF2-40B4-BE49-F238E27FC236}">
                  <a16:creationId xmlns:a16="http://schemas.microsoft.com/office/drawing/2014/main" id="{0020760D-ED05-4AFE-B2B8-FB21F4D241CC}"/>
                </a:ext>
              </a:extLst>
            </p:cNvPr>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8" name="Google Shape;42945;p18">
              <a:extLst>
                <a:ext uri="{FF2B5EF4-FFF2-40B4-BE49-F238E27FC236}">
                  <a16:creationId xmlns:a16="http://schemas.microsoft.com/office/drawing/2014/main" id="{6E191585-5C82-4BA0-8635-3E4403317367}"/>
                </a:ext>
              </a:extLst>
            </p:cNvPr>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9" name="Google Shape;42946;p18">
              <a:extLst>
                <a:ext uri="{FF2B5EF4-FFF2-40B4-BE49-F238E27FC236}">
                  <a16:creationId xmlns:a16="http://schemas.microsoft.com/office/drawing/2014/main" id="{7FD627DA-BED0-4C81-8593-1916E4C55D66}"/>
                </a:ext>
              </a:extLst>
            </p:cNvPr>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0" name="Google Shape;42947;p18">
              <a:extLst>
                <a:ext uri="{FF2B5EF4-FFF2-40B4-BE49-F238E27FC236}">
                  <a16:creationId xmlns:a16="http://schemas.microsoft.com/office/drawing/2014/main" id="{02105077-36F1-4733-A4DB-2C6F2536D930}"/>
                </a:ext>
              </a:extLst>
            </p:cNvPr>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1" name="Google Shape;42948;p18">
              <a:extLst>
                <a:ext uri="{FF2B5EF4-FFF2-40B4-BE49-F238E27FC236}">
                  <a16:creationId xmlns:a16="http://schemas.microsoft.com/office/drawing/2014/main" id="{2EB8E9E0-13C2-4736-A235-45FC52A6DB80}"/>
                </a:ext>
              </a:extLst>
            </p:cNvPr>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2" name="Google Shape;42949;p18">
              <a:extLst>
                <a:ext uri="{FF2B5EF4-FFF2-40B4-BE49-F238E27FC236}">
                  <a16:creationId xmlns:a16="http://schemas.microsoft.com/office/drawing/2014/main" id="{831578C8-E57E-4D81-ACDB-6D6375F2AD50}"/>
                </a:ext>
              </a:extLst>
            </p:cNvPr>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3" name="Google Shape;42950;p18">
              <a:extLst>
                <a:ext uri="{FF2B5EF4-FFF2-40B4-BE49-F238E27FC236}">
                  <a16:creationId xmlns:a16="http://schemas.microsoft.com/office/drawing/2014/main" id="{A82C5EEB-5787-413C-87B7-FD668FCDC5C1}"/>
                </a:ext>
              </a:extLst>
            </p:cNvPr>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4" name="Google Shape;42951;p18">
              <a:extLst>
                <a:ext uri="{FF2B5EF4-FFF2-40B4-BE49-F238E27FC236}">
                  <a16:creationId xmlns:a16="http://schemas.microsoft.com/office/drawing/2014/main" id="{31CBA406-F70D-4DC8-99B0-CDCBEA3C0ACC}"/>
                </a:ext>
              </a:extLst>
            </p:cNvPr>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5" name="Google Shape;42952;p18">
              <a:extLst>
                <a:ext uri="{FF2B5EF4-FFF2-40B4-BE49-F238E27FC236}">
                  <a16:creationId xmlns:a16="http://schemas.microsoft.com/office/drawing/2014/main" id="{A1F3AC67-6795-47DB-B277-3DA21CB6838E}"/>
                </a:ext>
              </a:extLst>
            </p:cNvPr>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6" name="Google Shape;42953;p18">
              <a:extLst>
                <a:ext uri="{FF2B5EF4-FFF2-40B4-BE49-F238E27FC236}">
                  <a16:creationId xmlns:a16="http://schemas.microsoft.com/office/drawing/2014/main" id="{391F1588-7A3B-4981-AED3-43F1E6322B1D}"/>
                </a:ext>
              </a:extLst>
            </p:cNvPr>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7" name="Google Shape;42954;p18">
              <a:extLst>
                <a:ext uri="{FF2B5EF4-FFF2-40B4-BE49-F238E27FC236}">
                  <a16:creationId xmlns:a16="http://schemas.microsoft.com/office/drawing/2014/main" id="{B1BC804B-3975-48CF-854C-BABE592DE1DC}"/>
                </a:ext>
              </a:extLst>
            </p:cNvPr>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8" name="Google Shape;42955;p18">
              <a:extLst>
                <a:ext uri="{FF2B5EF4-FFF2-40B4-BE49-F238E27FC236}">
                  <a16:creationId xmlns:a16="http://schemas.microsoft.com/office/drawing/2014/main" id="{F382E77A-4811-4493-8F9D-98BB9FACECB7}"/>
                </a:ext>
              </a:extLst>
            </p:cNvPr>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9" name="Google Shape;42956;p18">
              <a:extLst>
                <a:ext uri="{FF2B5EF4-FFF2-40B4-BE49-F238E27FC236}">
                  <a16:creationId xmlns:a16="http://schemas.microsoft.com/office/drawing/2014/main" id="{D2418A60-E223-4EFD-AF23-5C1F228FF506}"/>
                </a:ext>
              </a:extLst>
            </p:cNvPr>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0" name="Google Shape;42957;p18">
              <a:extLst>
                <a:ext uri="{FF2B5EF4-FFF2-40B4-BE49-F238E27FC236}">
                  <a16:creationId xmlns:a16="http://schemas.microsoft.com/office/drawing/2014/main" id="{2393167C-0414-43AB-8838-320DBB89F57A}"/>
                </a:ext>
              </a:extLst>
            </p:cNvPr>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1" name="Google Shape;42958;p18">
              <a:extLst>
                <a:ext uri="{FF2B5EF4-FFF2-40B4-BE49-F238E27FC236}">
                  <a16:creationId xmlns:a16="http://schemas.microsoft.com/office/drawing/2014/main" id="{27B2C919-6DED-4B16-9BA7-46C685C6413D}"/>
                </a:ext>
              </a:extLst>
            </p:cNvPr>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2" name="Google Shape;42959;p18">
              <a:extLst>
                <a:ext uri="{FF2B5EF4-FFF2-40B4-BE49-F238E27FC236}">
                  <a16:creationId xmlns:a16="http://schemas.microsoft.com/office/drawing/2014/main" id="{D5A3259B-0453-40FD-8D53-8AD4C294E43B}"/>
                </a:ext>
              </a:extLst>
            </p:cNvPr>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3" name="Google Shape;42960;p18">
              <a:extLst>
                <a:ext uri="{FF2B5EF4-FFF2-40B4-BE49-F238E27FC236}">
                  <a16:creationId xmlns:a16="http://schemas.microsoft.com/office/drawing/2014/main" id="{759E5E6E-7950-41A3-8BD8-9DAB7EC18582}"/>
                </a:ext>
              </a:extLst>
            </p:cNvPr>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4" name="Google Shape;42961;p18">
              <a:extLst>
                <a:ext uri="{FF2B5EF4-FFF2-40B4-BE49-F238E27FC236}">
                  <a16:creationId xmlns:a16="http://schemas.microsoft.com/office/drawing/2014/main" id="{49931B33-5746-4737-9A92-4E9C002A8901}"/>
                </a:ext>
              </a:extLst>
            </p:cNvPr>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5" name="Google Shape;42962;p18">
              <a:extLst>
                <a:ext uri="{FF2B5EF4-FFF2-40B4-BE49-F238E27FC236}">
                  <a16:creationId xmlns:a16="http://schemas.microsoft.com/office/drawing/2014/main" id="{33151DA8-6DCA-4250-AC99-ADCFEDF090CE}"/>
                </a:ext>
              </a:extLst>
            </p:cNvPr>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6" name="Google Shape;42963;p18">
              <a:extLst>
                <a:ext uri="{FF2B5EF4-FFF2-40B4-BE49-F238E27FC236}">
                  <a16:creationId xmlns:a16="http://schemas.microsoft.com/office/drawing/2014/main" id="{F8C24895-25B5-4409-A53D-44532B5BEF72}"/>
                </a:ext>
              </a:extLst>
            </p:cNvPr>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7" name="Google Shape;42964;p18">
              <a:extLst>
                <a:ext uri="{FF2B5EF4-FFF2-40B4-BE49-F238E27FC236}">
                  <a16:creationId xmlns:a16="http://schemas.microsoft.com/office/drawing/2014/main" id="{C86AC161-8669-4ECC-B89E-CB1A37DC0561}"/>
                </a:ext>
              </a:extLst>
            </p:cNvPr>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8" name="Google Shape;42965;p18">
              <a:extLst>
                <a:ext uri="{FF2B5EF4-FFF2-40B4-BE49-F238E27FC236}">
                  <a16:creationId xmlns:a16="http://schemas.microsoft.com/office/drawing/2014/main" id="{D084C830-12C6-4108-A5DF-45DDC17580E0}"/>
                </a:ext>
              </a:extLst>
            </p:cNvPr>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9" name="Google Shape;42966;p18">
              <a:extLst>
                <a:ext uri="{FF2B5EF4-FFF2-40B4-BE49-F238E27FC236}">
                  <a16:creationId xmlns:a16="http://schemas.microsoft.com/office/drawing/2014/main" id="{FFB8D6BC-B509-4640-B6CF-0CA7BC04ED80}"/>
                </a:ext>
              </a:extLst>
            </p:cNvPr>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0" name="Google Shape;42967;p18">
              <a:extLst>
                <a:ext uri="{FF2B5EF4-FFF2-40B4-BE49-F238E27FC236}">
                  <a16:creationId xmlns:a16="http://schemas.microsoft.com/office/drawing/2014/main" id="{1247E3F0-6C45-4B94-9FB9-F6453522D055}"/>
                </a:ext>
              </a:extLst>
            </p:cNvPr>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1" name="Google Shape;42968;p18">
              <a:extLst>
                <a:ext uri="{FF2B5EF4-FFF2-40B4-BE49-F238E27FC236}">
                  <a16:creationId xmlns:a16="http://schemas.microsoft.com/office/drawing/2014/main" id="{0B324289-0555-44E6-AAED-C1EA5C560D6C}"/>
                </a:ext>
              </a:extLst>
            </p:cNvPr>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2" name="Google Shape;42969;p18">
              <a:extLst>
                <a:ext uri="{FF2B5EF4-FFF2-40B4-BE49-F238E27FC236}">
                  <a16:creationId xmlns:a16="http://schemas.microsoft.com/office/drawing/2014/main" id="{C60B9792-E9B3-4827-A711-2C1AAD9AF75A}"/>
                </a:ext>
              </a:extLst>
            </p:cNvPr>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3" name="Google Shape;42970;p18">
              <a:extLst>
                <a:ext uri="{FF2B5EF4-FFF2-40B4-BE49-F238E27FC236}">
                  <a16:creationId xmlns:a16="http://schemas.microsoft.com/office/drawing/2014/main" id="{B8E710E5-BC10-43E2-83B4-450D5EE3AE99}"/>
                </a:ext>
              </a:extLst>
            </p:cNvPr>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4" name="Google Shape;42971;p18">
              <a:extLst>
                <a:ext uri="{FF2B5EF4-FFF2-40B4-BE49-F238E27FC236}">
                  <a16:creationId xmlns:a16="http://schemas.microsoft.com/office/drawing/2014/main" id="{6D4F5E0D-C0D9-460D-91E2-54F58CDE6D32}"/>
                </a:ext>
              </a:extLst>
            </p:cNvPr>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5" name="Google Shape;42972;p18">
              <a:extLst>
                <a:ext uri="{FF2B5EF4-FFF2-40B4-BE49-F238E27FC236}">
                  <a16:creationId xmlns:a16="http://schemas.microsoft.com/office/drawing/2014/main" id="{CE0E99A5-B024-4FD2-A501-9E47D6B60BF3}"/>
                </a:ext>
              </a:extLst>
            </p:cNvPr>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6" name="Google Shape;42973;p18">
              <a:extLst>
                <a:ext uri="{FF2B5EF4-FFF2-40B4-BE49-F238E27FC236}">
                  <a16:creationId xmlns:a16="http://schemas.microsoft.com/office/drawing/2014/main" id="{42656CFC-2C88-4FA7-B314-B1079B78E259}"/>
                </a:ext>
              </a:extLst>
            </p:cNvPr>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7" name="Google Shape;42974;p18">
              <a:extLst>
                <a:ext uri="{FF2B5EF4-FFF2-40B4-BE49-F238E27FC236}">
                  <a16:creationId xmlns:a16="http://schemas.microsoft.com/office/drawing/2014/main" id="{48582268-44BF-43A7-84E2-2E00762D3966}"/>
                </a:ext>
              </a:extLst>
            </p:cNvPr>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8" name="Google Shape;42975;p18">
              <a:extLst>
                <a:ext uri="{FF2B5EF4-FFF2-40B4-BE49-F238E27FC236}">
                  <a16:creationId xmlns:a16="http://schemas.microsoft.com/office/drawing/2014/main" id="{1BF75DC6-3D1C-401D-AD21-AAA73ED46BF2}"/>
                </a:ext>
              </a:extLst>
            </p:cNvPr>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9" name="Google Shape;42976;p18">
              <a:extLst>
                <a:ext uri="{FF2B5EF4-FFF2-40B4-BE49-F238E27FC236}">
                  <a16:creationId xmlns:a16="http://schemas.microsoft.com/office/drawing/2014/main" id="{6B30C41B-E112-44B5-AA9B-27AE5989B874}"/>
                </a:ext>
              </a:extLst>
            </p:cNvPr>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0" name="Google Shape;42977;p18">
              <a:extLst>
                <a:ext uri="{FF2B5EF4-FFF2-40B4-BE49-F238E27FC236}">
                  <a16:creationId xmlns:a16="http://schemas.microsoft.com/office/drawing/2014/main" id="{A63DE16F-3B5A-42C2-9811-421D6AF169E4}"/>
                </a:ext>
              </a:extLst>
            </p:cNvPr>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1" name="Google Shape;42978;p18">
              <a:extLst>
                <a:ext uri="{FF2B5EF4-FFF2-40B4-BE49-F238E27FC236}">
                  <a16:creationId xmlns:a16="http://schemas.microsoft.com/office/drawing/2014/main" id="{83C1E839-00BD-4873-B987-71173AA280D2}"/>
                </a:ext>
              </a:extLst>
            </p:cNvPr>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2" name="Google Shape;42979;p18">
              <a:extLst>
                <a:ext uri="{FF2B5EF4-FFF2-40B4-BE49-F238E27FC236}">
                  <a16:creationId xmlns:a16="http://schemas.microsoft.com/office/drawing/2014/main" id="{4D71BFA3-A715-42AB-866E-A77D6DD2AB21}"/>
                </a:ext>
              </a:extLst>
            </p:cNvPr>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3" name="Google Shape;42980;p18">
              <a:extLst>
                <a:ext uri="{FF2B5EF4-FFF2-40B4-BE49-F238E27FC236}">
                  <a16:creationId xmlns:a16="http://schemas.microsoft.com/office/drawing/2014/main" id="{230EFDEA-35C6-4A5B-B4AE-20FDF139D56A}"/>
                </a:ext>
              </a:extLst>
            </p:cNvPr>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4" name="Google Shape;42981;p18">
              <a:extLst>
                <a:ext uri="{FF2B5EF4-FFF2-40B4-BE49-F238E27FC236}">
                  <a16:creationId xmlns:a16="http://schemas.microsoft.com/office/drawing/2014/main" id="{F29BD681-1051-464E-B8A9-E2140EBC7E99}"/>
                </a:ext>
              </a:extLst>
            </p:cNvPr>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5" name="Google Shape;42982;p18">
              <a:extLst>
                <a:ext uri="{FF2B5EF4-FFF2-40B4-BE49-F238E27FC236}">
                  <a16:creationId xmlns:a16="http://schemas.microsoft.com/office/drawing/2014/main" id="{092913BC-3CE9-4897-9121-E863F66F3D83}"/>
                </a:ext>
              </a:extLst>
            </p:cNvPr>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6" name="Google Shape;42983;p18">
              <a:extLst>
                <a:ext uri="{FF2B5EF4-FFF2-40B4-BE49-F238E27FC236}">
                  <a16:creationId xmlns:a16="http://schemas.microsoft.com/office/drawing/2014/main" id="{D7DBE5E0-DDB2-48BE-A333-B16ABE27A1C2}"/>
                </a:ext>
              </a:extLst>
            </p:cNvPr>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7" name="Google Shape;42984;p18">
              <a:extLst>
                <a:ext uri="{FF2B5EF4-FFF2-40B4-BE49-F238E27FC236}">
                  <a16:creationId xmlns:a16="http://schemas.microsoft.com/office/drawing/2014/main" id="{F26C1880-9512-4B49-876F-3780188532D2}"/>
                </a:ext>
              </a:extLst>
            </p:cNvPr>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8" name="Google Shape;42985;p18">
              <a:extLst>
                <a:ext uri="{FF2B5EF4-FFF2-40B4-BE49-F238E27FC236}">
                  <a16:creationId xmlns:a16="http://schemas.microsoft.com/office/drawing/2014/main" id="{56E0DAEE-1C7C-4764-BA2B-7F0C602B1609}"/>
                </a:ext>
              </a:extLst>
            </p:cNvPr>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9" name="Google Shape;42986;p18">
              <a:extLst>
                <a:ext uri="{FF2B5EF4-FFF2-40B4-BE49-F238E27FC236}">
                  <a16:creationId xmlns:a16="http://schemas.microsoft.com/office/drawing/2014/main" id="{D1311B3B-B55E-4895-A676-1FC1579BF0F3}"/>
                </a:ext>
              </a:extLst>
            </p:cNvPr>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0" name="Google Shape;42987;p18">
              <a:extLst>
                <a:ext uri="{FF2B5EF4-FFF2-40B4-BE49-F238E27FC236}">
                  <a16:creationId xmlns:a16="http://schemas.microsoft.com/office/drawing/2014/main" id="{9453CD14-C3F6-4DFC-851A-BFCD2301C7E2}"/>
                </a:ext>
              </a:extLst>
            </p:cNvPr>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1" name="Google Shape;42988;p18">
              <a:extLst>
                <a:ext uri="{FF2B5EF4-FFF2-40B4-BE49-F238E27FC236}">
                  <a16:creationId xmlns:a16="http://schemas.microsoft.com/office/drawing/2014/main" id="{5743540F-8BE0-43AF-A56A-ED7C08DEAB86}"/>
                </a:ext>
              </a:extLst>
            </p:cNvPr>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2" name="Google Shape;42989;p18">
              <a:extLst>
                <a:ext uri="{FF2B5EF4-FFF2-40B4-BE49-F238E27FC236}">
                  <a16:creationId xmlns:a16="http://schemas.microsoft.com/office/drawing/2014/main" id="{FB8387BD-6A3E-4CE3-8792-420EA37CE26C}"/>
                </a:ext>
              </a:extLst>
            </p:cNvPr>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3" name="Google Shape;42990;p18">
              <a:extLst>
                <a:ext uri="{FF2B5EF4-FFF2-40B4-BE49-F238E27FC236}">
                  <a16:creationId xmlns:a16="http://schemas.microsoft.com/office/drawing/2014/main" id="{FD7F4303-40D3-4A95-8B81-EFEA4466B9E8}"/>
                </a:ext>
              </a:extLst>
            </p:cNvPr>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4" name="Google Shape;42991;p18">
              <a:extLst>
                <a:ext uri="{FF2B5EF4-FFF2-40B4-BE49-F238E27FC236}">
                  <a16:creationId xmlns:a16="http://schemas.microsoft.com/office/drawing/2014/main" id="{CEED0EB9-1C0D-472C-B8E5-CF6A3B49B3B6}"/>
                </a:ext>
              </a:extLst>
            </p:cNvPr>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5" name="Google Shape;42992;p18">
              <a:extLst>
                <a:ext uri="{FF2B5EF4-FFF2-40B4-BE49-F238E27FC236}">
                  <a16:creationId xmlns:a16="http://schemas.microsoft.com/office/drawing/2014/main" id="{3043A9E9-4C1D-4486-9AB5-BCB93814CA96}"/>
                </a:ext>
              </a:extLst>
            </p:cNvPr>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6" name="Google Shape;42993;p18">
              <a:extLst>
                <a:ext uri="{FF2B5EF4-FFF2-40B4-BE49-F238E27FC236}">
                  <a16:creationId xmlns:a16="http://schemas.microsoft.com/office/drawing/2014/main" id="{D343CDF2-BE54-41CB-9734-B07E73690FBB}"/>
                </a:ext>
              </a:extLst>
            </p:cNvPr>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7" name="Google Shape;42994;p18">
              <a:extLst>
                <a:ext uri="{FF2B5EF4-FFF2-40B4-BE49-F238E27FC236}">
                  <a16:creationId xmlns:a16="http://schemas.microsoft.com/office/drawing/2014/main" id="{D9D36925-37E3-4A1A-9DDF-6DE86A3A12E3}"/>
                </a:ext>
              </a:extLst>
            </p:cNvPr>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8" name="Google Shape;42995;p18">
              <a:extLst>
                <a:ext uri="{FF2B5EF4-FFF2-40B4-BE49-F238E27FC236}">
                  <a16:creationId xmlns:a16="http://schemas.microsoft.com/office/drawing/2014/main" id="{EFE91601-4B8E-4400-A70F-7370ED6BA4EF}"/>
                </a:ext>
              </a:extLst>
            </p:cNvPr>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9" name="Google Shape;42996;p18">
              <a:extLst>
                <a:ext uri="{FF2B5EF4-FFF2-40B4-BE49-F238E27FC236}">
                  <a16:creationId xmlns:a16="http://schemas.microsoft.com/office/drawing/2014/main" id="{46A1F74B-8889-421B-8B87-6688278A3AF4}"/>
                </a:ext>
              </a:extLst>
            </p:cNvPr>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0" name="Google Shape;42997;p18">
              <a:extLst>
                <a:ext uri="{FF2B5EF4-FFF2-40B4-BE49-F238E27FC236}">
                  <a16:creationId xmlns:a16="http://schemas.microsoft.com/office/drawing/2014/main" id="{B6B05C06-C9DD-4027-903C-D879E3CB2BFB}"/>
                </a:ext>
              </a:extLst>
            </p:cNvPr>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1" name="Google Shape;42998;p18">
              <a:extLst>
                <a:ext uri="{FF2B5EF4-FFF2-40B4-BE49-F238E27FC236}">
                  <a16:creationId xmlns:a16="http://schemas.microsoft.com/office/drawing/2014/main" id="{5E876544-6FA4-4E0E-B98D-556C41F56CF2}"/>
                </a:ext>
              </a:extLst>
            </p:cNvPr>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2" name="Google Shape;42999;p18">
              <a:extLst>
                <a:ext uri="{FF2B5EF4-FFF2-40B4-BE49-F238E27FC236}">
                  <a16:creationId xmlns:a16="http://schemas.microsoft.com/office/drawing/2014/main" id="{CDBE7F5B-6732-432F-8789-07DCE780DC63}"/>
                </a:ext>
              </a:extLst>
            </p:cNvPr>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3" name="Google Shape;43000;p18">
              <a:extLst>
                <a:ext uri="{FF2B5EF4-FFF2-40B4-BE49-F238E27FC236}">
                  <a16:creationId xmlns:a16="http://schemas.microsoft.com/office/drawing/2014/main" id="{32FD7CE6-037F-4F73-B86A-0C2A3EF8E11E}"/>
                </a:ext>
              </a:extLst>
            </p:cNvPr>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4" name="Google Shape;43001;p18">
              <a:extLst>
                <a:ext uri="{FF2B5EF4-FFF2-40B4-BE49-F238E27FC236}">
                  <a16:creationId xmlns:a16="http://schemas.microsoft.com/office/drawing/2014/main" id="{5D674CB1-4B3A-4824-892A-57C740B822E7}"/>
                </a:ext>
              </a:extLst>
            </p:cNvPr>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5" name="Google Shape;43002;p18">
              <a:extLst>
                <a:ext uri="{FF2B5EF4-FFF2-40B4-BE49-F238E27FC236}">
                  <a16:creationId xmlns:a16="http://schemas.microsoft.com/office/drawing/2014/main" id="{C65B9D15-A74C-4639-B3A3-B134BEE6DE59}"/>
                </a:ext>
              </a:extLst>
            </p:cNvPr>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6" name="Google Shape;43003;p18">
              <a:extLst>
                <a:ext uri="{FF2B5EF4-FFF2-40B4-BE49-F238E27FC236}">
                  <a16:creationId xmlns:a16="http://schemas.microsoft.com/office/drawing/2014/main" id="{229BC0CC-798B-446F-8563-EE404C043411}"/>
                </a:ext>
              </a:extLst>
            </p:cNvPr>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7" name="Google Shape;43004;p18">
              <a:extLst>
                <a:ext uri="{FF2B5EF4-FFF2-40B4-BE49-F238E27FC236}">
                  <a16:creationId xmlns:a16="http://schemas.microsoft.com/office/drawing/2014/main" id="{A9E3AAC3-F0BD-467D-B8E5-002F509E65BB}"/>
                </a:ext>
              </a:extLst>
            </p:cNvPr>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8" name="Google Shape;43005;p18">
              <a:extLst>
                <a:ext uri="{FF2B5EF4-FFF2-40B4-BE49-F238E27FC236}">
                  <a16:creationId xmlns:a16="http://schemas.microsoft.com/office/drawing/2014/main" id="{DF0A6227-3E78-4D7E-81B4-EE0C6E368779}"/>
                </a:ext>
              </a:extLst>
            </p:cNvPr>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9" name="Google Shape;43006;p18">
              <a:extLst>
                <a:ext uri="{FF2B5EF4-FFF2-40B4-BE49-F238E27FC236}">
                  <a16:creationId xmlns:a16="http://schemas.microsoft.com/office/drawing/2014/main" id="{2B598B72-4725-4EF9-8314-D946BF92C1A9}"/>
                </a:ext>
              </a:extLst>
            </p:cNvPr>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0" name="Google Shape;43007;p18">
              <a:extLst>
                <a:ext uri="{FF2B5EF4-FFF2-40B4-BE49-F238E27FC236}">
                  <a16:creationId xmlns:a16="http://schemas.microsoft.com/office/drawing/2014/main" id="{09671F2B-795B-48CE-AFE0-8DC4D49C4EFC}"/>
                </a:ext>
              </a:extLst>
            </p:cNvPr>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1" name="Google Shape;43008;p18">
              <a:extLst>
                <a:ext uri="{FF2B5EF4-FFF2-40B4-BE49-F238E27FC236}">
                  <a16:creationId xmlns:a16="http://schemas.microsoft.com/office/drawing/2014/main" id="{42CBE236-EF05-4F8B-A88B-4F46A293F5FB}"/>
                </a:ext>
              </a:extLst>
            </p:cNvPr>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2" name="Google Shape;43009;p18">
              <a:extLst>
                <a:ext uri="{FF2B5EF4-FFF2-40B4-BE49-F238E27FC236}">
                  <a16:creationId xmlns:a16="http://schemas.microsoft.com/office/drawing/2014/main" id="{3DAB5CA5-F58C-4A4D-9730-FB626827FF52}"/>
                </a:ext>
              </a:extLst>
            </p:cNvPr>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3" name="Google Shape;43010;p18">
              <a:extLst>
                <a:ext uri="{FF2B5EF4-FFF2-40B4-BE49-F238E27FC236}">
                  <a16:creationId xmlns:a16="http://schemas.microsoft.com/office/drawing/2014/main" id="{3A2B35F9-5534-4E8A-B94B-212FC590C68D}"/>
                </a:ext>
              </a:extLst>
            </p:cNvPr>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4" name="Google Shape;43011;p18">
              <a:extLst>
                <a:ext uri="{FF2B5EF4-FFF2-40B4-BE49-F238E27FC236}">
                  <a16:creationId xmlns:a16="http://schemas.microsoft.com/office/drawing/2014/main" id="{14DD098B-B469-4794-9D7A-592B5619CFEE}"/>
                </a:ext>
              </a:extLst>
            </p:cNvPr>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5" name="Google Shape;43012;p18">
              <a:extLst>
                <a:ext uri="{FF2B5EF4-FFF2-40B4-BE49-F238E27FC236}">
                  <a16:creationId xmlns:a16="http://schemas.microsoft.com/office/drawing/2014/main" id="{C6BCCF26-8BF2-4D2E-83F5-50BB356FE300}"/>
                </a:ext>
              </a:extLst>
            </p:cNvPr>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6" name="Google Shape;43013;p18">
              <a:extLst>
                <a:ext uri="{FF2B5EF4-FFF2-40B4-BE49-F238E27FC236}">
                  <a16:creationId xmlns:a16="http://schemas.microsoft.com/office/drawing/2014/main" id="{AEAE8005-C217-4EC6-B640-2A3B9098FBFD}"/>
                </a:ext>
              </a:extLst>
            </p:cNvPr>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7" name="Google Shape;43014;p18">
              <a:extLst>
                <a:ext uri="{FF2B5EF4-FFF2-40B4-BE49-F238E27FC236}">
                  <a16:creationId xmlns:a16="http://schemas.microsoft.com/office/drawing/2014/main" id="{33AA684D-D805-447F-B67B-8B259A379B72}"/>
                </a:ext>
              </a:extLst>
            </p:cNvPr>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8" name="Google Shape;43015;p18">
              <a:extLst>
                <a:ext uri="{FF2B5EF4-FFF2-40B4-BE49-F238E27FC236}">
                  <a16:creationId xmlns:a16="http://schemas.microsoft.com/office/drawing/2014/main" id="{7888A2D2-292C-41C6-A934-DFAF2838CC1B}"/>
                </a:ext>
              </a:extLst>
            </p:cNvPr>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9" name="Google Shape;43016;p18">
              <a:extLst>
                <a:ext uri="{FF2B5EF4-FFF2-40B4-BE49-F238E27FC236}">
                  <a16:creationId xmlns:a16="http://schemas.microsoft.com/office/drawing/2014/main" id="{A66AEB6C-5920-4956-B92D-E2AEA14CF3E1}"/>
                </a:ext>
              </a:extLst>
            </p:cNvPr>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0" name="Google Shape;43017;p18">
              <a:extLst>
                <a:ext uri="{FF2B5EF4-FFF2-40B4-BE49-F238E27FC236}">
                  <a16:creationId xmlns:a16="http://schemas.microsoft.com/office/drawing/2014/main" id="{475A94B8-0012-4770-893C-0AA7D34C5A69}"/>
                </a:ext>
              </a:extLst>
            </p:cNvPr>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1" name="Google Shape;43018;p18">
              <a:extLst>
                <a:ext uri="{FF2B5EF4-FFF2-40B4-BE49-F238E27FC236}">
                  <a16:creationId xmlns:a16="http://schemas.microsoft.com/office/drawing/2014/main" id="{C6354408-1740-4554-9598-FD47E9D6A016}"/>
                </a:ext>
              </a:extLst>
            </p:cNvPr>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2" name="Google Shape;43019;p18">
              <a:extLst>
                <a:ext uri="{FF2B5EF4-FFF2-40B4-BE49-F238E27FC236}">
                  <a16:creationId xmlns:a16="http://schemas.microsoft.com/office/drawing/2014/main" id="{630080DE-FDD9-402F-90CA-67E8EB6B74E6}"/>
                </a:ext>
              </a:extLst>
            </p:cNvPr>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3" name="Google Shape;43020;p18">
              <a:extLst>
                <a:ext uri="{FF2B5EF4-FFF2-40B4-BE49-F238E27FC236}">
                  <a16:creationId xmlns:a16="http://schemas.microsoft.com/office/drawing/2014/main" id="{AAE44594-6F5E-4D00-BB54-35563D362098}"/>
                </a:ext>
              </a:extLst>
            </p:cNvPr>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4" name="Google Shape;43021;p18">
              <a:extLst>
                <a:ext uri="{FF2B5EF4-FFF2-40B4-BE49-F238E27FC236}">
                  <a16:creationId xmlns:a16="http://schemas.microsoft.com/office/drawing/2014/main" id="{A7E58E34-2CB4-4E74-864C-421C6A3960D9}"/>
                </a:ext>
              </a:extLst>
            </p:cNvPr>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5" name="Google Shape;43022;p18">
              <a:extLst>
                <a:ext uri="{FF2B5EF4-FFF2-40B4-BE49-F238E27FC236}">
                  <a16:creationId xmlns:a16="http://schemas.microsoft.com/office/drawing/2014/main" id="{F536C805-8FA9-419D-BC26-EDE77F5B421B}"/>
                </a:ext>
              </a:extLst>
            </p:cNvPr>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6" name="Google Shape;43023;p18">
              <a:extLst>
                <a:ext uri="{FF2B5EF4-FFF2-40B4-BE49-F238E27FC236}">
                  <a16:creationId xmlns:a16="http://schemas.microsoft.com/office/drawing/2014/main" id="{04EDE9E6-2AA5-490B-B548-E3541C474DA3}"/>
                </a:ext>
              </a:extLst>
            </p:cNvPr>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7" name="Google Shape;43024;p18">
              <a:extLst>
                <a:ext uri="{FF2B5EF4-FFF2-40B4-BE49-F238E27FC236}">
                  <a16:creationId xmlns:a16="http://schemas.microsoft.com/office/drawing/2014/main" id="{95D09A38-2588-4B09-9FB6-6D48B019A242}"/>
                </a:ext>
              </a:extLst>
            </p:cNvPr>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8" name="Google Shape;43025;p18">
              <a:extLst>
                <a:ext uri="{FF2B5EF4-FFF2-40B4-BE49-F238E27FC236}">
                  <a16:creationId xmlns:a16="http://schemas.microsoft.com/office/drawing/2014/main" id="{676FC028-EA8E-4088-9F17-A63AA34A117C}"/>
                </a:ext>
              </a:extLst>
            </p:cNvPr>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9" name="Google Shape;43026;p18">
              <a:extLst>
                <a:ext uri="{FF2B5EF4-FFF2-40B4-BE49-F238E27FC236}">
                  <a16:creationId xmlns:a16="http://schemas.microsoft.com/office/drawing/2014/main" id="{21C7B678-72C6-4188-B55E-9D17A70145F3}"/>
                </a:ext>
              </a:extLst>
            </p:cNvPr>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0" name="Google Shape;43027;p18">
              <a:extLst>
                <a:ext uri="{FF2B5EF4-FFF2-40B4-BE49-F238E27FC236}">
                  <a16:creationId xmlns:a16="http://schemas.microsoft.com/office/drawing/2014/main" id="{4304A424-D506-4010-BC64-3F0AC3956C8C}"/>
                </a:ext>
              </a:extLst>
            </p:cNvPr>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1" name="Google Shape;43028;p18">
              <a:extLst>
                <a:ext uri="{FF2B5EF4-FFF2-40B4-BE49-F238E27FC236}">
                  <a16:creationId xmlns:a16="http://schemas.microsoft.com/office/drawing/2014/main" id="{A51E96C8-4CB5-46F7-A8B9-FC44DD99A249}"/>
                </a:ext>
              </a:extLst>
            </p:cNvPr>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2" name="Google Shape;43029;p18">
              <a:extLst>
                <a:ext uri="{FF2B5EF4-FFF2-40B4-BE49-F238E27FC236}">
                  <a16:creationId xmlns:a16="http://schemas.microsoft.com/office/drawing/2014/main" id="{6A017D95-A0FE-4676-A729-C81DF94648A9}"/>
                </a:ext>
              </a:extLst>
            </p:cNvPr>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3" name="Google Shape;43030;p18">
              <a:extLst>
                <a:ext uri="{FF2B5EF4-FFF2-40B4-BE49-F238E27FC236}">
                  <a16:creationId xmlns:a16="http://schemas.microsoft.com/office/drawing/2014/main" id="{705F547A-8583-4CDD-B219-9434E778A2E2}"/>
                </a:ext>
              </a:extLst>
            </p:cNvPr>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4" name="Google Shape;43031;p18">
              <a:extLst>
                <a:ext uri="{FF2B5EF4-FFF2-40B4-BE49-F238E27FC236}">
                  <a16:creationId xmlns:a16="http://schemas.microsoft.com/office/drawing/2014/main" id="{86FFF3BF-623E-4B8B-B7C1-2834EDEBB24C}"/>
                </a:ext>
              </a:extLst>
            </p:cNvPr>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5" name="Google Shape;43032;p18">
              <a:extLst>
                <a:ext uri="{FF2B5EF4-FFF2-40B4-BE49-F238E27FC236}">
                  <a16:creationId xmlns:a16="http://schemas.microsoft.com/office/drawing/2014/main" id="{C3B55C52-9271-42F8-858D-FF8E2330BA7B}"/>
                </a:ext>
              </a:extLst>
            </p:cNvPr>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6" name="Google Shape;43033;p18">
              <a:extLst>
                <a:ext uri="{FF2B5EF4-FFF2-40B4-BE49-F238E27FC236}">
                  <a16:creationId xmlns:a16="http://schemas.microsoft.com/office/drawing/2014/main" id="{DEDD8844-8968-46B5-AED8-DEA38C660833}"/>
                </a:ext>
              </a:extLst>
            </p:cNvPr>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7" name="Google Shape;43034;p18">
              <a:extLst>
                <a:ext uri="{FF2B5EF4-FFF2-40B4-BE49-F238E27FC236}">
                  <a16:creationId xmlns:a16="http://schemas.microsoft.com/office/drawing/2014/main" id="{FD8C1132-FCF5-428A-B9D3-ADE2B1234DB0}"/>
                </a:ext>
              </a:extLst>
            </p:cNvPr>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8" name="Google Shape;43035;p18">
              <a:extLst>
                <a:ext uri="{FF2B5EF4-FFF2-40B4-BE49-F238E27FC236}">
                  <a16:creationId xmlns:a16="http://schemas.microsoft.com/office/drawing/2014/main" id="{B5EE1C7E-9B5F-49F5-B2BB-746C596C6408}"/>
                </a:ext>
              </a:extLst>
            </p:cNvPr>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9" name="Google Shape;43036;p18">
              <a:extLst>
                <a:ext uri="{FF2B5EF4-FFF2-40B4-BE49-F238E27FC236}">
                  <a16:creationId xmlns:a16="http://schemas.microsoft.com/office/drawing/2014/main" id="{97A87839-2594-41BD-B205-2562087C924B}"/>
                </a:ext>
              </a:extLst>
            </p:cNvPr>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0" name="Google Shape;43037;p18">
              <a:extLst>
                <a:ext uri="{FF2B5EF4-FFF2-40B4-BE49-F238E27FC236}">
                  <a16:creationId xmlns:a16="http://schemas.microsoft.com/office/drawing/2014/main" id="{1A5FE1A6-5019-4260-A40E-78E122A72608}"/>
                </a:ext>
              </a:extLst>
            </p:cNvPr>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1" name="Google Shape;43038;p18">
              <a:extLst>
                <a:ext uri="{FF2B5EF4-FFF2-40B4-BE49-F238E27FC236}">
                  <a16:creationId xmlns:a16="http://schemas.microsoft.com/office/drawing/2014/main" id="{83C2660E-9F13-49C3-9BE8-A8B2B9DBAB82}"/>
                </a:ext>
              </a:extLst>
            </p:cNvPr>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2" name="Google Shape;43039;p18">
              <a:extLst>
                <a:ext uri="{FF2B5EF4-FFF2-40B4-BE49-F238E27FC236}">
                  <a16:creationId xmlns:a16="http://schemas.microsoft.com/office/drawing/2014/main" id="{9CF6461B-B4B8-4034-9CBA-8B7ACAFBE504}"/>
                </a:ext>
              </a:extLst>
            </p:cNvPr>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3" name="Google Shape;43040;p18">
              <a:extLst>
                <a:ext uri="{FF2B5EF4-FFF2-40B4-BE49-F238E27FC236}">
                  <a16:creationId xmlns:a16="http://schemas.microsoft.com/office/drawing/2014/main" id="{D5F9FC70-A66C-427C-97CA-F788BD7407D9}"/>
                </a:ext>
              </a:extLst>
            </p:cNvPr>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4" name="Google Shape;43041;p18">
              <a:extLst>
                <a:ext uri="{FF2B5EF4-FFF2-40B4-BE49-F238E27FC236}">
                  <a16:creationId xmlns:a16="http://schemas.microsoft.com/office/drawing/2014/main" id="{467AAFAE-407B-475A-A5F8-976ABFB759C2}"/>
                </a:ext>
              </a:extLst>
            </p:cNvPr>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5" name="Google Shape;43042;p18">
              <a:extLst>
                <a:ext uri="{FF2B5EF4-FFF2-40B4-BE49-F238E27FC236}">
                  <a16:creationId xmlns:a16="http://schemas.microsoft.com/office/drawing/2014/main" id="{FA1AC183-9A8C-4AC2-8A45-1FC9C4284DAE}"/>
                </a:ext>
              </a:extLst>
            </p:cNvPr>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6" name="Google Shape;43043;p18">
              <a:extLst>
                <a:ext uri="{FF2B5EF4-FFF2-40B4-BE49-F238E27FC236}">
                  <a16:creationId xmlns:a16="http://schemas.microsoft.com/office/drawing/2014/main" id="{33E479A5-4687-4C21-9EBA-449B9FED2F5A}"/>
                </a:ext>
              </a:extLst>
            </p:cNvPr>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7" name="Google Shape;43044;p18">
              <a:extLst>
                <a:ext uri="{FF2B5EF4-FFF2-40B4-BE49-F238E27FC236}">
                  <a16:creationId xmlns:a16="http://schemas.microsoft.com/office/drawing/2014/main" id="{2A41FBB7-CB5C-4271-BFE2-B998CF673935}"/>
                </a:ext>
              </a:extLst>
            </p:cNvPr>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8" name="Google Shape;43045;p18">
              <a:extLst>
                <a:ext uri="{FF2B5EF4-FFF2-40B4-BE49-F238E27FC236}">
                  <a16:creationId xmlns:a16="http://schemas.microsoft.com/office/drawing/2014/main" id="{DC40135A-8B01-4353-B51D-6442B5DE4E50}"/>
                </a:ext>
              </a:extLst>
            </p:cNvPr>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9" name="Google Shape;43046;p18">
              <a:extLst>
                <a:ext uri="{FF2B5EF4-FFF2-40B4-BE49-F238E27FC236}">
                  <a16:creationId xmlns:a16="http://schemas.microsoft.com/office/drawing/2014/main" id="{0EF29D7C-8DEC-4BBD-88AE-BF2CA30A6DE2}"/>
                </a:ext>
              </a:extLst>
            </p:cNvPr>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0" name="Google Shape;43047;p18">
              <a:extLst>
                <a:ext uri="{FF2B5EF4-FFF2-40B4-BE49-F238E27FC236}">
                  <a16:creationId xmlns:a16="http://schemas.microsoft.com/office/drawing/2014/main" id="{0781B930-D07C-407D-89A2-606BDA401ABB}"/>
                </a:ext>
              </a:extLst>
            </p:cNvPr>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1" name="Google Shape;43048;p18">
              <a:extLst>
                <a:ext uri="{FF2B5EF4-FFF2-40B4-BE49-F238E27FC236}">
                  <a16:creationId xmlns:a16="http://schemas.microsoft.com/office/drawing/2014/main" id="{BE12E2B4-2EA3-4001-875C-5ACCF0CC4915}"/>
                </a:ext>
              </a:extLst>
            </p:cNvPr>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2" name="Google Shape;43049;p18">
              <a:extLst>
                <a:ext uri="{FF2B5EF4-FFF2-40B4-BE49-F238E27FC236}">
                  <a16:creationId xmlns:a16="http://schemas.microsoft.com/office/drawing/2014/main" id="{6E840C95-E68A-483A-9041-20CA5013726D}"/>
                </a:ext>
              </a:extLst>
            </p:cNvPr>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3" name="Google Shape;43050;p18">
              <a:extLst>
                <a:ext uri="{FF2B5EF4-FFF2-40B4-BE49-F238E27FC236}">
                  <a16:creationId xmlns:a16="http://schemas.microsoft.com/office/drawing/2014/main" id="{FC19B8C1-B377-4BE3-9340-CC994F3C8391}"/>
                </a:ext>
              </a:extLst>
            </p:cNvPr>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4" name="Google Shape;43051;p18">
              <a:extLst>
                <a:ext uri="{FF2B5EF4-FFF2-40B4-BE49-F238E27FC236}">
                  <a16:creationId xmlns:a16="http://schemas.microsoft.com/office/drawing/2014/main" id="{93EFAAA0-E8C6-447F-8F51-7F6706195969}"/>
                </a:ext>
              </a:extLst>
            </p:cNvPr>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5" name="Google Shape;43052;p18">
              <a:extLst>
                <a:ext uri="{FF2B5EF4-FFF2-40B4-BE49-F238E27FC236}">
                  <a16:creationId xmlns:a16="http://schemas.microsoft.com/office/drawing/2014/main" id="{2B23C6F6-2273-4F73-9B04-4891247F167D}"/>
                </a:ext>
              </a:extLst>
            </p:cNvPr>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6" name="Google Shape;43053;p18">
              <a:extLst>
                <a:ext uri="{FF2B5EF4-FFF2-40B4-BE49-F238E27FC236}">
                  <a16:creationId xmlns:a16="http://schemas.microsoft.com/office/drawing/2014/main" id="{05F35B40-1E8A-46E7-8546-7A789B42328A}"/>
                </a:ext>
              </a:extLst>
            </p:cNvPr>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7" name="Google Shape;43054;p18">
              <a:extLst>
                <a:ext uri="{FF2B5EF4-FFF2-40B4-BE49-F238E27FC236}">
                  <a16:creationId xmlns:a16="http://schemas.microsoft.com/office/drawing/2014/main" id="{1B14599E-6223-481F-8DE2-87371BC98CAE}"/>
                </a:ext>
              </a:extLst>
            </p:cNvPr>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8" name="Google Shape;43055;p18">
              <a:extLst>
                <a:ext uri="{FF2B5EF4-FFF2-40B4-BE49-F238E27FC236}">
                  <a16:creationId xmlns:a16="http://schemas.microsoft.com/office/drawing/2014/main" id="{2E5DFB0D-6EDC-4FE5-9C6D-FD032726AEFB}"/>
                </a:ext>
              </a:extLst>
            </p:cNvPr>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9" name="Google Shape;43056;p18">
              <a:extLst>
                <a:ext uri="{FF2B5EF4-FFF2-40B4-BE49-F238E27FC236}">
                  <a16:creationId xmlns:a16="http://schemas.microsoft.com/office/drawing/2014/main" id="{1255567C-57D2-43B9-8615-CBC21AADCC57}"/>
                </a:ext>
              </a:extLst>
            </p:cNvPr>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0" name="Google Shape;43057;p18">
              <a:extLst>
                <a:ext uri="{FF2B5EF4-FFF2-40B4-BE49-F238E27FC236}">
                  <a16:creationId xmlns:a16="http://schemas.microsoft.com/office/drawing/2014/main" id="{00AC80C2-273F-4348-A6D3-D7DB1318022A}"/>
                </a:ext>
              </a:extLst>
            </p:cNvPr>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1" name="Google Shape;43058;p18">
              <a:extLst>
                <a:ext uri="{FF2B5EF4-FFF2-40B4-BE49-F238E27FC236}">
                  <a16:creationId xmlns:a16="http://schemas.microsoft.com/office/drawing/2014/main" id="{54E16B97-CC26-4DEA-B1B4-C85CC974FC89}"/>
                </a:ext>
              </a:extLst>
            </p:cNvPr>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2" name="Google Shape;43059;p18">
              <a:extLst>
                <a:ext uri="{FF2B5EF4-FFF2-40B4-BE49-F238E27FC236}">
                  <a16:creationId xmlns:a16="http://schemas.microsoft.com/office/drawing/2014/main" id="{670F6EAE-8407-477D-BB9D-987ADFD61B1D}"/>
                </a:ext>
              </a:extLst>
            </p:cNvPr>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3" name="Google Shape;43060;p18">
              <a:extLst>
                <a:ext uri="{FF2B5EF4-FFF2-40B4-BE49-F238E27FC236}">
                  <a16:creationId xmlns:a16="http://schemas.microsoft.com/office/drawing/2014/main" id="{DC9B6D88-E6FD-4A7F-B532-446C157792E7}"/>
                </a:ext>
              </a:extLst>
            </p:cNvPr>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4" name="Google Shape;43061;p18">
              <a:extLst>
                <a:ext uri="{FF2B5EF4-FFF2-40B4-BE49-F238E27FC236}">
                  <a16:creationId xmlns:a16="http://schemas.microsoft.com/office/drawing/2014/main" id="{D150EA9A-EF56-4AA5-97D9-AFE988542C70}"/>
                </a:ext>
              </a:extLst>
            </p:cNvPr>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5" name="Google Shape;43062;p18">
              <a:extLst>
                <a:ext uri="{FF2B5EF4-FFF2-40B4-BE49-F238E27FC236}">
                  <a16:creationId xmlns:a16="http://schemas.microsoft.com/office/drawing/2014/main" id="{AF80487A-C032-4E2E-B706-03E4C61E3CC3}"/>
                </a:ext>
              </a:extLst>
            </p:cNvPr>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6" name="Google Shape;43063;p18">
              <a:extLst>
                <a:ext uri="{FF2B5EF4-FFF2-40B4-BE49-F238E27FC236}">
                  <a16:creationId xmlns:a16="http://schemas.microsoft.com/office/drawing/2014/main" id="{3BD2D373-A2BA-4DF1-9977-C804FCA37DA1}"/>
                </a:ext>
              </a:extLst>
            </p:cNvPr>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7" name="Google Shape;43064;p18">
              <a:extLst>
                <a:ext uri="{FF2B5EF4-FFF2-40B4-BE49-F238E27FC236}">
                  <a16:creationId xmlns:a16="http://schemas.microsoft.com/office/drawing/2014/main" id="{AC26045C-0A80-4D51-AB62-FDBA1F5D1648}"/>
                </a:ext>
              </a:extLst>
            </p:cNvPr>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8" name="Google Shape;43065;p18">
              <a:extLst>
                <a:ext uri="{FF2B5EF4-FFF2-40B4-BE49-F238E27FC236}">
                  <a16:creationId xmlns:a16="http://schemas.microsoft.com/office/drawing/2014/main" id="{A586F520-77EA-4DD9-B033-F723048F83EC}"/>
                </a:ext>
              </a:extLst>
            </p:cNvPr>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9" name="Google Shape;43066;p18">
              <a:extLst>
                <a:ext uri="{FF2B5EF4-FFF2-40B4-BE49-F238E27FC236}">
                  <a16:creationId xmlns:a16="http://schemas.microsoft.com/office/drawing/2014/main" id="{60C81ABE-452F-4D89-B365-4F7E396441A0}"/>
                </a:ext>
              </a:extLst>
            </p:cNvPr>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0" name="Google Shape;43067;p18">
              <a:extLst>
                <a:ext uri="{FF2B5EF4-FFF2-40B4-BE49-F238E27FC236}">
                  <a16:creationId xmlns:a16="http://schemas.microsoft.com/office/drawing/2014/main" id="{2ECE6D26-6AA8-47F9-9FB1-C2ED2C3D7FAB}"/>
                </a:ext>
              </a:extLst>
            </p:cNvPr>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1" name="Google Shape;43068;p18">
              <a:extLst>
                <a:ext uri="{FF2B5EF4-FFF2-40B4-BE49-F238E27FC236}">
                  <a16:creationId xmlns:a16="http://schemas.microsoft.com/office/drawing/2014/main" id="{57469EB6-2B90-4B32-8CC2-0967817A6797}"/>
                </a:ext>
              </a:extLst>
            </p:cNvPr>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2" name="Google Shape;43069;p18">
              <a:extLst>
                <a:ext uri="{FF2B5EF4-FFF2-40B4-BE49-F238E27FC236}">
                  <a16:creationId xmlns:a16="http://schemas.microsoft.com/office/drawing/2014/main" id="{5A5EC16A-371C-4F0A-9168-65B149979271}"/>
                </a:ext>
              </a:extLst>
            </p:cNvPr>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3" name="Google Shape;43070;p18">
              <a:extLst>
                <a:ext uri="{FF2B5EF4-FFF2-40B4-BE49-F238E27FC236}">
                  <a16:creationId xmlns:a16="http://schemas.microsoft.com/office/drawing/2014/main" id="{F739F788-86BA-47DE-B945-DE3BF7C42A98}"/>
                </a:ext>
              </a:extLst>
            </p:cNvPr>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4" name="Google Shape;43071;p18">
              <a:extLst>
                <a:ext uri="{FF2B5EF4-FFF2-40B4-BE49-F238E27FC236}">
                  <a16:creationId xmlns:a16="http://schemas.microsoft.com/office/drawing/2014/main" id="{6C83373A-B74C-4DE8-B442-3BDEE69C2492}"/>
                </a:ext>
              </a:extLst>
            </p:cNvPr>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5" name="Google Shape;43072;p18">
              <a:extLst>
                <a:ext uri="{FF2B5EF4-FFF2-40B4-BE49-F238E27FC236}">
                  <a16:creationId xmlns:a16="http://schemas.microsoft.com/office/drawing/2014/main" id="{C7FDB948-1C33-4160-AEBE-C3F3F41BB6EB}"/>
                </a:ext>
              </a:extLst>
            </p:cNvPr>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6" name="Google Shape;43073;p18">
              <a:extLst>
                <a:ext uri="{FF2B5EF4-FFF2-40B4-BE49-F238E27FC236}">
                  <a16:creationId xmlns:a16="http://schemas.microsoft.com/office/drawing/2014/main" id="{4A4AD155-2736-4A8C-8070-0FEA437B2DC8}"/>
                </a:ext>
              </a:extLst>
            </p:cNvPr>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7" name="Google Shape;43074;p18">
              <a:extLst>
                <a:ext uri="{FF2B5EF4-FFF2-40B4-BE49-F238E27FC236}">
                  <a16:creationId xmlns:a16="http://schemas.microsoft.com/office/drawing/2014/main" id="{8B12C349-9D0B-45AF-8F94-73ADE43A6CC9}"/>
                </a:ext>
              </a:extLst>
            </p:cNvPr>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8" name="Google Shape;43075;p18">
              <a:extLst>
                <a:ext uri="{FF2B5EF4-FFF2-40B4-BE49-F238E27FC236}">
                  <a16:creationId xmlns:a16="http://schemas.microsoft.com/office/drawing/2014/main" id="{5CEC01E1-E354-4F36-8E91-1E562F6A1E43}"/>
                </a:ext>
              </a:extLst>
            </p:cNvPr>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9" name="Google Shape;43076;p18">
              <a:extLst>
                <a:ext uri="{FF2B5EF4-FFF2-40B4-BE49-F238E27FC236}">
                  <a16:creationId xmlns:a16="http://schemas.microsoft.com/office/drawing/2014/main" id="{2469F28C-3777-467F-8E2F-12192D28F0B9}"/>
                </a:ext>
              </a:extLst>
            </p:cNvPr>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0" name="Google Shape;43077;p18">
              <a:extLst>
                <a:ext uri="{FF2B5EF4-FFF2-40B4-BE49-F238E27FC236}">
                  <a16:creationId xmlns:a16="http://schemas.microsoft.com/office/drawing/2014/main" id="{8271F104-72A7-4E84-ACCC-06934FD65E2D}"/>
                </a:ext>
              </a:extLst>
            </p:cNvPr>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1" name="Google Shape;43078;p18">
              <a:extLst>
                <a:ext uri="{FF2B5EF4-FFF2-40B4-BE49-F238E27FC236}">
                  <a16:creationId xmlns:a16="http://schemas.microsoft.com/office/drawing/2014/main" id="{1F2421E3-28F9-4F4D-BE51-010016C77072}"/>
                </a:ext>
              </a:extLst>
            </p:cNvPr>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2" name="Google Shape;43079;p18">
              <a:extLst>
                <a:ext uri="{FF2B5EF4-FFF2-40B4-BE49-F238E27FC236}">
                  <a16:creationId xmlns:a16="http://schemas.microsoft.com/office/drawing/2014/main" id="{DD56348E-6DAE-493B-A37B-7557D63880DC}"/>
                </a:ext>
              </a:extLst>
            </p:cNvPr>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3" name="Google Shape;43080;p18">
              <a:extLst>
                <a:ext uri="{FF2B5EF4-FFF2-40B4-BE49-F238E27FC236}">
                  <a16:creationId xmlns:a16="http://schemas.microsoft.com/office/drawing/2014/main" id="{76AE1889-AF27-4115-A4D2-10FD94D98F6B}"/>
                </a:ext>
              </a:extLst>
            </p:cNvPr>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4" name="Google Shape;43081;p18">
              <a:extLst>
                <a:ext uri="{FF2B5EF4-FFF2-40B4-BE49-F238E27FC236}">
                  <a16:creationId xmlns:a16="http://schemas.microsoft.com/office/drawing/2014/main" id="{C1E23340-2C43-4260-A61E-4D816FCAE7E5}"/>
                </a:ext>
              </a:extLst>
            </p:cNvPr>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5" name="Google Shape;43082;p18">
              <a:extLst>
                <a:ext uri="{FF2B5EF4-FFF2-40B4-BE49-F238E27FC236}">
                  <a16:creationId xmlns:a16="http://schemas.microsoft.com/office/drawing/2014/main" id="{0273FA5A-40C9-4314-B790-A8FAD69FFC1E}"/>
                </a:ext>
              </a:extLst>
            </p:cNvPr>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6" name="Google Shape;43083;p18">
              <a:extLst>
                <a:ext uri="{FF2B5EF4-FFF2-40B4-BE49-F238E27FC236}">
                  <a16:creationId xmlns:a16="http://schemas.microsoft.com/office/drawing/2014/main" id="{DE06272B-C695-4CF7-8CEC-93EC2B450CCB}"/>
                </a:ext>
              </a:extLst>
            </p:cNvPr>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7" name="Google Shape;43084;p18">
              <a:extLst>
                <a:ext uri="{FF2B5EF4-FFF2-40B4-BE49-F238E27FC236}">
                  <a16:creationId xmlns:a16="http://schemas.microsoft.com/office/drawing/2014/main" id="{1C38DF6D-F1E8-4B60-90C9-96585F19FD11}"/>
                </a:ext>
              </a:extLst>
            </p:cNvPr>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8" name="Google Shape;43085;p18">
              <a:extLst>
                <a:ext uri="{FF2B5EF4-FFF2-40B4-BE49-F238E27FC236}">
                  <a16:creationId xmlns:a16="http://schemas.microsoft.com/office/drawing/2014/main" id="{80271C5A-287A-4F7C-8317-38FFFDB751E3}"/>
                </a:ext>
              </a:extLst>
            </p:cNvPr>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9" name="Google Shape;43086;p18">
              <a:extLst>
                <a:ext uri="{FF2B5EF4-FFF2-40B4-BE49-F238E27FC236}">
                  <a16:creationId xmlns:a16="http://schemas.microsoft.com/office/drawing/2014/main" id="{E956A145-E0C1-4DE9-B23C-F8586F7A8CDA}"/>
                </a:ext>
              </a:extLst>
            </p:cNvPr>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0" name="Google Shape;43087;p18">
              <a:extLst>
                <a:ext uri="{FF2B5EF4-FFF2-40B4-BE49-F238E27FC236}">
                  <a16:creationId xmlns:a16="http://schemas.microsoft.com/office/drawing/2014/main" id="{F4B5D489-D86B-4C8E-BD94-639D3938F9CD}"/>
                </a:ext>
              </a:extLst>
            </p:cNvPr>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1" name="Google Shape;43088;p18">
              <a:extLst>
                <a:ext uri="{FF2B5EF4-FFF2-40B4-BE49-F238E27FC236}">
                  <a16:creationId xmlns:a16="http://schemas.microsoft.com/office/drawing/2014/main" id="{89C1DABE-A075-41F2-AB31-6886B2E504A0}"/>
                </a:ext>
              </a:extLst>
            </p:cNvPr>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2" name="Google Shape;43089;p18">
              <a:extLst>
                <a:ext uri="{FF2B5EF4-FFF2-40B4-BE49-F238E27FC236}">
                  <a16:creationId xmlns:a16="http://schemas.microsoft.com/office/drawing/2014/main" id="{70D6D241-AC3B-4FE5-953D-0FBB8E95AFA0}"/>
                </a:ext>
              </a:extLst>
            </p:cNvPr>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3" name="Google Shape;43090;p18">
              <a:extLst>
                <a:ext uri="{FF2B5EF4-FFF2-40B4-BE49-F238E27FC236}">
                  <a16:creationId xmlns:a16="http://schemas.microsoft.com/office/drawing/2014/main" id="{E82AC3AD-E6B4-459B-AA47-9CBC5E24EBA0}"/>
                </a:ext>
              </a:extLst>
            </p:cNvPr>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4" name="Google Shape;43091;p18">
              <a:extLst>
                <a:ext uri="{FF2B5EF4-FFF2-40B4-BE49-F238E27FC236}">
                  <a16:creationId xmlns:a16="http://schemas.microsoft.com/office/drawing/2014/main" id="{5C2C81F5-F8CF-44E4-904E-5E8461E2ED33}"/>
                </a:ext>
              </a:extLst>
            </p:cNvPr>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5" name="Google Shape;43092;p18">
              <a:extLst>
                <a:ext uri="{FF2B5EF4-FFF2-40B4-BE49-F238E27FC236}">
                  <a16:creationId xmlns:a16="http://schemas.microsoft.com/office/drawing/2014/main" id="{55070877-8AAB-4029-A45C-10C1323BD8B4}"/>
                </a:ext>
              </a:extLst>
            </p:cNvPr>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6" name="Google Shape;43093;p18">
              <a:extLst>
                <a:ext uri="{FF2B5EF4-FFF2-40B4-BE49-F238E27FC236}">
                  <a16:creationId xmlns:a16="http://schemas.microsoft.com/office/drawing/2014/main" id="{1CC0783E-E21E-42CA-AE20-E9279FA94EB4}"/>
                </a:ext>
              </a:extLst>
            </p:cNvPr>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7" name="Google Shape;43094;p18">
              <a:extLst>
                <a:ext uri="{FF2B5EF4-FFF2-40B4-BE49-F238E27FC236}">
                  <a16:creationId xmlns:a16="http://schemas.microsoft.com/office/drawing/2014/main" id="{FF0E085E-2ABE-4CC2-A68E-C5DBC17C611A}"/>
                </a:ext>
              </a:extLst>
            </p:cNvPr>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8" name="Google Shape;43095;p18">
              <a:extLst>
                <a:ext uri="{FF2B5EF4-FFF2-40B4-BE49-F238E27FC236}">
                  <a16:creationId xmlns:a16="http://schemas.microsoft.com/office/drawing/2014/main" id="{922D3186-8067-4DF2-9DB6-CE876F78B5A2}"/>
                </a:ext>
              </a:extLst>
            </p:cNvPr>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9" name="Google Shape;43096;p18">
              <a:extLst>
                <a:ext uri="{FF2B5EF4-FFF2-40B4-BE49-F238E27FC236}">
                  <a16:creationId xmlns:a16="http://schemas.microsoft.com/office/drawing/2014/main" id="{0DD84D22-64D3-4CF0-8F35-AF32A28DCFD9}"/>
                </a:ext>
              </a:extLst>
            </p:cNvPr>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0" name="Google Shape;43097;p18">
              <a:extLst>
                <a:ext uri="{FF2B5EF4-FFF2-40B4-BE49-F238E27FC236}">
                  <a16:creationId xmlns:a16="http://schemas.microsoft.com/office/drawing/2014/main" id="{F1FF96A7-AD73-4112-86AD-8635E7715783}"/>
                </a:ext>
              </a:extLst>
            </p:cNvPr>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1" name="Google Shape;43098;p18">
              <a:extLst>
                <a:ext uri="{FF2B5EF4-FFF2-40B4-BE49-F238E27FC236}">
                  <a16:creationId xmlns:a16="http://schemas.microsoft.com/office/drawing/2014/main" id="{50EA2C45-E51A-4D07-A7FF-F7C8558B1698}"/>
                </a:ext>
              </a:extLst>
            </p:cNvPr>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2" name="Google Shape;43099;p18">
              <a:extLst>
                <a:ext uri="{FF2B5EF4-FFF2-40B4-BE49-F238E27FC236}">
                  <a16:creationId xmlns:a16="http://schemas.microsoft.com/office/drawing/2014/main" id="{C7EF2D63-2353-43F1-B9D9-DFB02D43A291}"/>
                </a:ext>
              </a:extLst>
            </p:cNvPr>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53520281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able of contents" userDrawn="1">
  <p:cSld name="Table of contents">
    <p:spTree>
      <p:nvGrpSpPr>
        <p:cNvPr id="1" name="Shape 35014"/>
        <p:cNvGrpSpPr/>
        <p:nvPr/>
      </p:nvGrpSpPr>
      <p:grpSpPr>
        <a:xfrm>
          <a:off x="0" y="0"/>
          <a:ext cx="0" cy="0"/>
          <a:chOff x="0" y="0"/>
          <a:chExt cx="0" cy="0"/>
        </a:xfrm>
      </p:grpSpPr>
      <p:grpSp>
        <p:nvGrpSpPr>
          <p:cNvPr id="2705" name="Google Shape;40411;p18">
            <a:extLst>
              <a:ext uri="{FF2B5EF4-FFF2-40B4-BE49-F238E27FC236}">
                <a16:creationId xmlns:a16="http://schemas.microsoft.com/office/drawing/2014/main" id="{ED77F2E8-DC0C-433D-B98F-98319D941E76}"/>
              </a:ext>
            </a:extLst>
          </p:cNvPr>
          <p:cNvGrpSpPr/>
          <p:nvPr userDrawn="1"/>
        </p:nvGrpSpPr>
        <p:grpSpPr>
          <a:xfrm>
            <a:off x="0" y="311888"/>
            <a:ext cx="12192000" cy="6858000"/>
            <a:chOff x="0" y="0"/>
            <a:chExt cx="9144000" cy="5143500"/>
          </a:xfrm>
        </p:grpSpPr>
        <p:sp>
          <p:nvSpPr>
            <p:cNvPr id="2706" name="Google Shape;40412;p18">
              <a:extLst>
                <a:ext uri="{FF2B5EF4-FFF2-40B4-BE49-F238E27FC236}">
                  <a16:creationId xmlns:a16="http://schemas.microsoft.com/office/drawing/2014/main" id="{8E7B62BE-3557-4726-AE03-83ABB472F914}"/>
                </a:ext>
              </a:extLst>
            </p:cNvPr>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 name="Google Shape;40413;p18">
              <a:extLst>
                <a:ext uri="{FF2B5EF4-FFF2-40B4-BE49-F238E27FC236}">
                  <a16:creationId xmlns:a16="http://schemas.microsoft.com/office/drawing/2014/main" id="{42E08FB5-F95E-4826-97A8-0747B66E22AA}"/>
                </a:ext>
              </a:extLst>
            </p:cNvPr>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 name="Google Shape;40414;p18">
              <a:extLst>
                <a:ext uri="{FF2B5EF4-FFF2-40B4-BE49-F238E27FC236}">
                  <a16:creationId xmlns:a16="http://schemas.microsoft.com/office/drawing/2014/main" id="{768908AE-6343-41B4-811B-70E317D7DB40}"/>
                </a:ext>
              </a:extLst>
            </p:cNvPr>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 name="Google Shape;40415;p18">
              <a:extLst>
                <a:ext uri="{FF2B5EF4-FFF2-40B4-BE49-F238E27FC236}">
                  <a16:creationId xmlns:a16="http://schemas.microsoft.com/office/drawing/2014/main" id="{C0C925DD-1752-40B7-A4CB-4946C5665D9B}"/>
                </a:ext>
              </a:extLst>
            </p:cNvPr>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 name="Google Shape;40416;p18">
              <a:extLst>
                <a:ext uri="{FF2B5EF4-FFF2-40B4-BE49-F238E27FC236}">
                  <a16:creationId xmlns:a16="http://schemas.microsoft.com/office/drawing/2014/main" id="{211D5EFA-7869-4B1A-8DB5-9076B1A051A9}"/>
                </a:ext>
              </a:extLst>
            </p:cNvPr>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 name="Google Shape;40417;p18">
              <a:extLst>
                <a:ext uri="{FF2B5EF4-FFF2-40B4-BE49-F238E27FC236}">
                  <a16:creationId xmlns:a16="http://schemas.microsoft.com/office/drawing/2014/main" id="{B38A16DE-A927-49E8-85E8-B9609AD7189A}"/>
                </a:ext>
              </a:extLst>
            </p:cNvPr>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 name="Google Shape;40418;p18">
              <a:extLst>
                <a:ext uri="{FF2B5EF4-FFF2-40B4-BE49-F238E27FC236}">
                  <a16:creationId xmlns:a16="http://schemas.microsoft.com/office/drawing/2014/main" id="{96288871-F402-4D26-BB99-822DC0639197}"/>
                </a:ext>
              </a:extLst>
            </p:cNvPr>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 name="Google Shape;40419;p18">
              <a:extLst>
                <a:ext uri="{FF2B5EF4-FFF2-40B4-BE49-F238E27FC236}">
                  <a16:creationId xmlns:a16="http://schemas.microsoft.com/office/drawing/2014/main" id="{35155B28-6057-4E5C-B6CE-BB3C3E5DA8AA}"/>
                </a:ext>
              </a:extLst>
            </p:cNvPr>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 name="Google Shape;40420;p18">
              <a:extLst>
                <a:ext uri="{FF2B5EF4-FFF2-40B4-BE49-F238E27FC236}">
                  <a16:creationId xmlns:a16="http://schemas.microsoft.com/office/drawing/2014/main" id="{C7D7389D-E70F-4A35-8BF2-AB79A9309647}"/>
                </a:ext>
              </a:extLst>
            </p:cNvPr>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 name="Google Shape;40421;p18">
              <a:extLst>
                <a:ext uri="{FF2B5EF4-FFF2-40B4-BE49-F238E27FC236}">
                  <a16:creationId xmlns:a16="http://schemas.microsoft.com/office/drawing/2014/main" id="{255C27C9-2F68-45C8-98B7-7EAC06ECF99B}"/>
                </a:ext>
              </a:extLst>
            </p:cNvPr>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 name="Google Shape;40422;p18">
              <a:extLst>
                <a:ext uri="{FF2B5EF4-FFF2-40B4-BE49-F238E27FC236}">
                  <a16:creationId xmlns:a16="http://schemas.microsoft.com/office/drawing/2014/main" id="{72CB967F-4035-4AFB-8BE1-BC9421E73A70}"/>
                </a:ext>
              </a:extLst>
            </p:cNvPr>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 name="Google Shape;40423;p18">
              <a:extLst>
                <a:ext uri="{FF2B5EF4-FFF2-40B4-BE49-F238E27FC236}">
                  <a16:creationId xmlns:a16="http://schemas.microsoft.com/office/drawing/2014/main" id="{CDD39FFF-2B70-45B2-890F-59CB2510C42D}"/>
                </a:ext>
              </a:extLst>
            </p:cNvPr>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 name="Google Shape;40424;p18">
              <a:extLst>
                <a:ext uri="{FF2B5EF4-FFF2-40B4-BE49-F238E27FC236}">
                  <a16:creationId xmlns:a16="http://schemas.microsoft.com/office/drawing/2014/main" id="{8FFE674F-342B-430C-B4AC-ECC6A56198A7}"/>
                </a:ext>
              </a:extLst>
            </p:cNvPr>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 name="Google Shape;40425;p18">
              <a:extLst>
                <a:ext uri="{FF2B5EF4-FFF2-40B4-BE49-F238E27FC236}">
                  <a16:creationId xmlns:a16="http://schemas.microsoft.com/office/drawing/2014/main" id="{1C8C6CBA-121B-46CE-9CFB-C06548D7B0FD}"/>
                </a:ext>
              </a:extLst>
            </p:cNvPr>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 name="Google Shape;40426;p18">
              <a:extLst>
                <a:ext uri="{FF2B5EF4-FFF2-40B4-BE49-F238E27FC236}">
                  <a16:creationId xmlns:a16="http://schemas.microsoft.com/office/drawing/2014/main" id="{24BB1087-43AE-4122-9D0C-B7DD685D296E}"/>
                </a:ext>
              </a:extLst>
            </p:cNvPr>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 name="Google Shape;40427;p18">
              <a:extLst>
                <a:ext uri="{FF2B5EF4-FFF2-40B4-BE49-F238E27FC236}">
                  <a16:creationId xmlns:a16="http://schemas.microsoft.com/office/drawing/2014/main" id="{2E831453-41CB-4B6E-B8BD-5BE1CC89A05A}"/>
                </a:ext>
              </a:extLst>
            </p:cNvPr>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 name="Google Shape;40428;p18">
              <a:extLst>
                <a:ext uri="{FF2B5EF4-FFF2-40B4-BE49-F238E27FC236}">
                  <a16:creationId xmlns:a16="http://schemas.microsoft.com/office/drawing/2014/main" id="{145CC40D-2861-4D93-8DFD-515EFF0225E8}"/>
                </a:ext>
              </a:extLst>
            </p:cNvPr>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 name="Google Shape;40429;p18">
              <a:extLst>
                <a:ext uri="{FF2B5EF4-FFF2-40B4-BE49-F238E27FC236}">
                  <a16:creationId xmlns:a16="http://schemas.microsoft.com/office/drawing/2014/main" id="{8818B5B7-2EA1-4702-A43B-91439AFE73B8}"/>
                </a:ext>
              </a:extLst>
            </p:cNvPr>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 name="Google Shape;40430;p18">
              <a:extLst>
                <a:ext uri="{FF2B5EF4-FFF2-40B4-BE49-F238E27FC236}">
                  <a16:creationId xmlns:a16="http://schemas.microsoft.com/office/drawing/2014/main" id="{F7686B6F-EA5C-416A-9F71-616510B6B879}"/>
                </a:ext>
              </a:extLst>
            </p:cNvPr>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 name="Google Shape;40431;p18">
              <a:extLst>
                <a:ext uri="{FF2B5EF4-FFF2-40B4-BE49-F238E27FC236}">
                  <a16:creationId xmlns:a16="http://schemas.microsoft.com/office/drawing/2014/main" id="{743BDB5A-ED15-4C36-B92D-BA4BE89D2CF7}"/>
                </a:ext>
              </a:extLst>
            </p:cNvPr>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 name="Google Shape;40432;p18">
              <a:extLst>
                <a:ext uri="{FF2B5EF4-FFF2-40B4-BE49-F238E27FC236}">
                  <a16:creationId xmlns:a16="http://schemas.microsoft.com/office/drawing/2014/main" id="{0B26BBFD-6501-4950-A2A4-288B0BF8DBBD}"/>
                </a:ext>
              </a:extLst>
            </p:cNvPr>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 name="Google Shape;40433;p18">
              <a:extLst>
                <a:ext uri="{FF2B5EF4-FFF2-40B4-BE49-F238E27FC236}">
                  <a16:creationId xmlns:a16="http://schemas.microsoft.com/office/drawing/2014/main" id="{286C148F-751F-4CBA-988C-0C82C2F2BACE}"/>
                </a:ext>
              </a:extLst>
            </p:cNvPr>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 name="Google Shape;40434;p18">
              <a:extLst>
                <a:ext uri="{FF2B5EF4-FFF2-40B4-BE49-F238E27FC236}">
                  <a16:creationId xmlns:a16="http://schemas.microsoft.com/office/drawing/2014/main" id="{E0BC9C55-0C2E-49A1-9DB0-5CEAE94A0946}"/>
                </a:ext>
              </a:extLst>
            </p:cNvPr>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 name="Google Shape;40435;p18">
              <a:extLst>
                <a:ext uri="{FF2B5EF4-FFF2-40B4-BE49-F238E27FC236}">
                  <a16:creationId xmlns:a16="http://schemas.microsoft.com/office/drawing/2014/main" id="{FBCD0F58-A738-4DFC-9101-0657BEC21E23}"/>
                </a:ext>
              </a:extLst>
            </p:cNvPr>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 name="Google Shape;40436;p18">
              <a:extLst>
                <a:ext uri="{FF2B5EF4-FFF2-40B4-BE49-F238E27FC236}">
                  <a16:creationId xmlns:a16="http://schemas.microsoft.com/office/drawing/2014/main" id="{1A500106-2A8C-4C30-8750-20B0F22E70D2}"/>
                </a:ext>
              </a:extLst>
            </p:cNvPr>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 name="Google Shape;40437;p18">
              <a:extLst>
                <a:ext uri="{FF2B5EF4-FFF2-40B4-BE49-F238E27FC236}">
                  <a16:creationId xmlns:a16="http://schemas.microsoft.com/office/drawing/2014/main" id="{514137F9-F360-4009-BC3C-366B24F4F412}"/>
                </a:ext>
              </a:extLst>
            </p:cNvPr>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 name="Google Shape;40438;p18">
              <a:extLst>
                <a:ext uri="{FF2B5EF4-FFF2-40B4-BE49-F238E27FC236}">
                  <a16:creationId xmlns:a16="http://schemas.microsoft.com/office/drawing/2014/main" id="{3D908D82-9EA7-429E-9141-213EC9BF7555}"/>
                </a:ext>
              </a:extLst>
            </p:cNvPr>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 name="Google Shape;40439;p18">
              <a:extLst>
                <a:ext uri="{FF2B5EF4-FFF2-40B4-BE49-F238E27FC236}">
                  <a16:creationId xmlns:a16="http://schemas.microsoft.com/office/drawing/2014/main" id="{9C4164DA-DA09-4A8F-8B55-EA1EC1F6B35A}"/>
                </a:ext>
              </a:extLst>
            </p:cNvPr>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 name="Google Shape;40440;p18">
              <a:extLst>
                <a:ext uri="{FF2B5EF4-FFF2-40B4-BE49-F238E27FC236}">
                  <a16:creationId xmlns:a16="http://schemas.microsoft.com/office/drawing/2014/main" id="{8332E67D-D2B1-4D1D-A44D-0ECCAD9C0082}"/>
                </a:ext>
              </a:extLst>
            </p:cNvPr>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 name="Google Shape;40441;p18">
              <a:extLst>
                <a:ext uri="{FF2B5EF4-FFF2-40B4-BE49-F238E27FC236}">
                  <a16:creationId xmlns:a16="http://schemas.microsoft.com/office/drawing/2014/main" id="{7D4CEB37-4C5A-404F-A790-500488812501}"/>
                </a:ext>
              </a:extLst>
            </p:cNvPr>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 name="Google Shape;40442;p18">
              <a:extLst>
                <a:ext uri="{FF2B5EF4-FFF2-40B4-BE49-F238E27FC236}">
                  <a16:creationId xmlns:a16="http://schemas.microsoft.com/office/drawing/2014/main" id="{36CA298F-CE19-4F6E-8F7E-A710CB193C5D}"/>
                </a:ext>
              </a:extLst>
            </p:cNvPr>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 name="Google Shape;40443;p18">
              <a:extLst>
                <a:ext uri="{FF2B5EF4-FFF2-40B4-BE49-F238E27FC236}">
                  <a16:creationId xmlns:a16="http://schemas.microsoft.com/office/drawing/2014/main" id="{BE3B430E-4A8D-4DC6-9642-FE7D10C84F99}"/>
                </a:ext>
              </a:extLst>
            </p:cNvPr>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 name="Google Shape;40444;p18">
              <a:extLst>
                <a:ext uri="{FF2B5EF4-FFF2-40B4-BE49-F238E27FC236}">
                  <a16:creationId xmlns:a16="http://schemas.microsoft.com/office/drawing/2014/main" id="{46C573AB-7CA1-4829-A47B-528DDCCFC74B}"/>
                </a:ext>
              </a:extLst>
            </p:cNvPr>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 name="Google Shape;40445;p18">
              <a:extLst>
                <a:ext uri="{FF2B5EF4-FFF2-40B4-BE49-F238E27FC236}">
                  <a16:creationId xmlns:a16="http://schemas.microsoft.com/office/drawing/2014/main" id="{992EE32E-F932-40B8-8050-2AC45649D506}"/>
                </a:ext>
              </a:extLst>
            </p:cNvPr>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 name="Google Shape;40446;p18">
              <a:extLst>
                <a:ext uri="{FF2B5EF4-FFF2-40B4-BE49-F238E27FC236}">
                  <a16:creationId xmlns:a16="http://schemas.microsoft.com/office/drawing/2014/main" id="{E83BFABA-7369-4D11-8622-A87972769B36}"/>
                </a:ext>
              </a:extLst>
            </p:cNvPr>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 name="Google Shape;40447;p18">
              <a:extLst>
                <a:ext uri="{FF2B5EF4-FFF2-40B4-BE49-F238E27FC236}">
                  <a16:creationId xmlns:a16="http://schemas.microsoft.com/office/drawing/2014/main" id="{8E691A5C-757B-42AD-94C8-3D92FD1299CD}"/>
                </a:ext>
              </a:extLst>
            </p:cNvPr>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 name="Google Shape;40448;p18">
              <a:extLst>
                <a:ext uri="{FF2B5EF4-FFF2-40B4-BE49-F238E27FC236}">
                  <a16:creationId xmlns:a16="http://schemas.microsoft.com/office/drawing/2014/main" id="{1BE4C232-43BD-46AA-8A15-A53B0D88C6DE}"/>
                </a:ext>
              </a:extLst>
            </p:cNvPr>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 name="Google Shape;40449;p18">
              <a:extLst>
                <a:ext uri="{FF2B5EF4-FFF2-40B4-BE49-F238E27FC236}">
                  <a16:creationId xmlns:a16="http://schemas.microsoft.com/office/drawing/2014/main" id="{942B628F-5CE2-437C-BB53-97EA43B54E47}"/>
                </a:ext>
              </a:extLst>
            </p:cNvPr>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 name="Google Shape;40450;p18">
              <a:extLst>
                <a:ext uri="{FF2B5EF4-FFF2-40B4-BE49-F238E27FC236}">
                  <a16:creationId xmlns:a16="http://schemas.microsoft.com/office/drawing/2014/main" id="{19A95AD8-35D6-4133-89C6-7542A33203CF}"/>
                </a:ext>
              </a:extLst>
            </p:cNvPr>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 name="Google Shape;40451;p18">
              <a:extLst>
                <a:ext uri="{FF2B5EF4-FFF2-40B4-BE49-F238E27FC236}">
                  <a16:creationId xmlns:a16="http://schemas.microsoft.com/office/drawing/2014/main" id="{22136A2B-1B22-4087-9564-8EAE0C036990}"/>
                </a:ext>
              </a:extLst>
            </p:cNvPr>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 name="Google Shape;40452;p18">
              <a:extLst>
                <a:ext uri="{FF2B5EF4-FFF2-40B4-BE49-F238E27FC236}">
                  <a16:creationId xmlns:a16="http://schemas.microsoft.com/office/drawing/2014/main" id="{766BEA0C-1BA1-4783-8766-88CC9D41136E}"/>
                </a:ext>
              </a:extLst>
            </p:cNvPr>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 name="Google Shape;40453;p18">
              <a:extLst>
                <a:ext uri="{FF2B5EF4-FFF2-40B4-BE49-F238E27FC236}">
                  <a16:creationId xmlns:a16="http://schemas.microsoft.com/office/drawing/2014/main" id="{C47D0A80-B8E9-4FA6-956A-077853BD417F}"/>
                </a:ext>
              </a:extLst>
            </p:cNvPr>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 name="Google Shape;40454;p18">
              <a:extLst>
                <a:ext uri="{FF2B5EF4-FFF2-40B4-BE49-F238E27FC236}">
                  <a16:creationId xmlns:a16="http://schemas.microsoft.com/office/drawing/2014/main" id="{25C4F557-DC63-407C-BA62-BA5D160AB4AF}"/>
                </a:ext>
              </a:extLst>
            </p:cNvPr>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 name="Google Shape;40455;p18">
              <a:extLst>
                <a:ext uri="{FF2B5EF4-FFF2-40B4-BE49-F238E27FC236}">
                  <a16:creationId xmlns:a16="http://schemas.microsoft.com/office/drawing/2014/main" id="{D5FE5A01-5A6F-49D8-B6DC-7A952A39A4C7}"/>
                </a:ext>
              </a:extLst>
            </p:cNvPr>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 name="Google Shape;40456;p18">
              <a:extLst>
                <a:ext uri="{FF2B5EF4-FFF2-40B4-BE49-F238E27FC236}">
                  <a16:creationId xmlns:a16="http://schemas.microsoft.com/office/drawing/2014/main" id="{C5B8351A-40EF-468E-86CB-6113D35BBD7A}"/>
                </a:ext>
              </a:extLst>
            </p:cNvPr>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 name="Google Shape;40457;p18">
              <a:extLst>
                <a:ext uri="{FF2B5EF4-FFF2-40B4-BE49-F238E27FC236}">
                  <a16:creationId xmlns:a16="http://schemas.microsoft.com/office/drawing/2014/main" id="{DFB28FED-1614-4FBD-AC6B-B3588E8126C0}"/>
                </a:ext>
              </a:extLst>
            </p:cNvPr>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 name="Google Shape;40458;p18">
              <a:extLst>
                <a:ext uri="{FF2B5EF4-FFF2-40B4-BE49-F238E27FC236}">
                  <a16:creationId xmlns:a16="http://schemas.microsoft.com/office/drawing/2014/main" id="{38130FBE-6860-4EC6-8A53-A3F79052CD8E}"/>
                </a:ext>
              </a:extLst>
            </p:cNvPr>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 name="Google Shape;40459;p18">
              <a:extLst>
                <a:ext uri="{FF2B5EF4-FFF2-40B4-BE49-F238E27FC236}">
                  <a16:creationId xmlns:a16="http://schemas.microsoft.com/office/drawing/2014/main" id="{1A700B21-E893-47D8-BF88-A673BDD361ED}"/>
                </a:ext>
              </a:extLst>
            </p:cNvPr>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 name="Google Shape;40460;p18">
              <a:extLst>
                <a:ext uri="{FF2B5EF4-FFF2-40B4-BE49-F238E27FC236}">
                  <a16:creationId xmlns:a16="http://schemas.microsoft.com/office/drawing/2014/main" id="{4F8524A4-2FFB-4CCD-814C-34FAF791B213}"/>
                </a:ext>
              </a:extLst>
            </p:cNvPr>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 name="Google Shape;40461;p18">
              <a:extLst>
                <a:ext uri="{FF2B5EF4-FFF2-40B4-BE49-F238E27FC236}">
                  <a16:creationId xmlns:a16="http://schemas.microsoft.com/office/drawing/2014/main" id="{5EB39C5F-7886-454A-9A95-4512FD71E858}"/>
                </a:ext>
              </a:extLst>
            </p:cNvPr>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 name="Google Shape;40462;p18">
              <a:extLst>
                <a:ext uri="{FF2B5EF4-FFF2-40B4-BE49-F238E27FC236}">
                  <a16:creationId xmlns:a16="http://schemas.microsoft.com/office/drawing/2014/main" id="{534C0375-046F-484C-9AC1-E071BC626C3F}"/>
                </a:ext>
              </a:extLst>
            </p:cNvPr>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 name="Google Shape;40463;p18">
              <a:extLst>
                <a:ext uri="{FF2B5EF4-FFF2-40B4-BE49-F238E27FC236}">
                  <a16:creationId xmlns:a16="http://schemas.microsoft.com/office/drawing/2014/main" id="{CEBF5313-B415-45A1-B5F6-503B3C25378A}"/>
                </a:ext>
              </a:extLst>
            </p:cNvPr>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 name="Google Shape;40464;p18">
              <a:extLst>
                <a:ext uri="{FF2B5EF4-FFF2-40B4-BE49-F238E27FC236}">
                  <a16:creationId xmlns:a16="http://schemas.microsoft.com/office/drawing/2014/main" id="{4BDFEF1D-9FD3-4854-AEEF-AA4E781CDBFE}"/>
                </a:ext>
              </a:extLst>
            </p:cNvPr>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 name="Google Shape;40465;p18">
              <a:extLst>
                <a:ext uri="{FF2B5EF4-FFF2-40B4-BE49-F238E27FC236}">
                  <a16:creationId xmlns:a16="http://schemas.microsoft.com/office/drawing/2014/main" id="{77C48A1E-CD49-4B4E-8EB2-1464C910167F}"/>
                </a:ext>
              </a:extLst>
            </p:cNvPr>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 name="Google Shape;40466;p18">
              <a:extLst>
                <a:ext uri="{FF2B5EF4-FFF2-40B4-BE49-F238E27FC236}">
                  <a16:creationId xmlns:a16="http://schemas.microsoft.com/office/drawing/2014/main" id="{31CB31A4-A1C6-43C4-9F3E-3D301E4BB1B1}"/>
                </a:ext>
              </a:extLst>
            </p:cNvPr>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 name="Google Shape;40467;p18">
              <a:extLst>
                <a:ext uri="{FF2B5EF4-FFF2-40B4-BE49-F238E27FC236}">
                  <a16:creationId xmlns:a16="http://schemas.microsoft.com/office/drawing/2014/main" id="{1E27E9BD-DCED-4BC8-B2E1-7B23F26E37DE}"/>
                </a:ext>
              </a:extLst>
            </p:cNvPr>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 name="Google Shape;40468;p18">
              <a:extLst>
                <a:ext uri="{FF2B5EF4-FFF2-40B4-BE49-F238E27FC236}">
                  <a16:creationId xmlns:a16="http://schemas.microsoft.com/office/drawing/2014/main" id="{E481CAC2-2DE1-41F3-802A-ADFA9753C02D}"/>
                </a:ext>
              </a:extLst>
            </p:cNvPr>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 name="Google Shape;40469;p18">
              <a:extLst>
                <a:ext uri="{FF2B5EF4-FFF2-40B4-BE49-F238E27FC236}">
                  <a16:creationId xmlns:a16="http://schemas.microsoft.com/office/drawing/2014/main" id="{761FCB9D-5BBE-4CD8-8725-87BC956E4891}"/>
                </a:ext>
              </a:extLst>
            </p:cNvPr>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 name="Google Shape;40470;p18">
              <a:extLst>
                <a:ext uri="{FF2B5EF4-FFF2-40B4-BE49-F238E27FC236}">
                  <a16:creationId xmlns:a16="http://schemas.microsoft.com/office/drawing/2014/main" id="{8F9DD2BE-962D-4F43-AF7C-276E4B8795E3}"/>
                </a:ext>
              </a:extLst>
            </p:cNvPr>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 name="Google Shape;40471;p18">
              <a:extLst>
                <a:ext uri="{FF2B5EF4-FFF2-40B4-BE49-F238E27FC236}">
                  <a16:creationId xmlns:a16="http://schemas.microsoft.com/office/drawing/2014/main" id="{03BD68AA-F62F-4C02-B419-8CB40FD2272B}"/>
                </a:ext>
              </a:extLst>
            </p:cNvPr>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 name="Google Shape;40472;p18">
              <a:extLst>
                <a:ext uri="{FF2B5EF4-FFF2-40B4-BE49-F238E27FC236}">
                  <a16:creationId xmlns:a16="http://schemas.microsoft.com/office/drawing/2014/main" id="{3CD2E0E2-7988-4D9F-931E-0AD090CFC19A}"/>
                </a:ext>
              </a:extLst>
            </p:cNvPr>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 name="Google Shape;40473;p18">
              <a:extLst>
                <a:ext uri="{FF2B5EF4-FFF2-40B4-BE49-F238E27FC236}">
                  <a16:creationId xmlns:a16="http://schemas.microsoft.com/office/drawing/2014/main" id="{F61EF9EC-8BD0-4C50-A56F-F476E3A6F922}"/>
                </a:ext>
              </a:extLst>
            </p:cNvPr>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 name="Google Shape;40474;p18">
              <a:extLst>
                <a:ext uri="{FF2B5EF4-FFF2-40B4-BE49-F238E27FC236}">
                  <a16:creationId xmlns:a16="http://schemas.microsoft.com/office/drawing/2014/main" id="{A44CB770-C21E-4CDD-924F-CE79AACFD92F}"/>
                </a:ext>
              </a:extLst>
            </p:cNvPr>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 name="Google Shape;40475;p18">
              <a:extLst>
                <a:ext uri="{FF2B5EF4-FFF2-40B4-BE49-F238E27FC236}">
                  <a16:creationId xmlns:a16="http://schemas.microsoft.com/office/drawing/2014/main" id="{C106675D-0E16-41B3-9722-9C6883366654}"/>
                </a:ext>
              </a:extLst>
            </p:cNvPr>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 name="Google Shape;40476;p18">
              <a:extLst>
                <a:ext uri="{FF2B5EF4-FFF2-40B4-BE49-F238E27FC236}">
                  <a16:creationId xmlns:a16="http://schemas.microsoft.com/office/drawing/2014/main" id="{F2A9653A-9B40-4C2D-B817-A4A7A5D1FF17}"/>
                </a:ext>
              </a:extLst>
            </p:cNvPr>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 name="Google Shape;40477;p18">
              <a:extLst>
                <a:ext uri="{FF2B5EF4-FFF2-40B4-BE49-F238E27FC236}">
                  <a16:creationId xmlns:a16="http://schemas.microsoft.com/office/drawing/2014/main" id="{BDF9277D-EB89-42C2-9B7B-E5EC60BEB38B}"/>
                </a:ext>
              </a:extLst>
            </p:cNvPr>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 name="Google Shape;40478;p18">
              <a:extLst>
                <a:ext uri="{FF2B5EF4-FFF2-40B4-BE49-F238E27FC236}">
                  <a16:creationId xmlns:a16="http://schemas.microsoft.com/office/drawing/2014/main" id="{52E49D42-1999-4D38-B4B7-B685C1265A12}"/>
                </a:ext>
              </a:extLst>
            </p:cNvPr>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 name="Google Shape;40479;p18">
              <a:extLst>
                <a:ext uri="{FF2B5EF4-FFF2-40B4-BE49-F238E27FC236}">
                  <a16:creationId xmlns:a16="http://schemas.microsoft.com/office/drawing/2014/main" id="{DE92E049-AA3E-47A4-BF75-23FB0924E4CA}"/>
                </a:ext>
              </a:extLst>
            </p:cNvPr>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 name="Google Shape;40480;p18">
              <a:extLst>
                <a:ext uri="{FF2B5EF4-FFF2-40B4-BE49-F238E27FC236}">
                  <a16:creationId xmlns:a16="http://schemas.microsoft.com/office/drawing/2014/main" id="{84EA6144-6C8A-44DA-B9F3-9E3A7C45E44A}"/>
                </a:ext>
              </a:extLst>
            </p:cNvPr>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 name="Google Shape;40481;p18">
              <a:extLst>
                <a:ext uri="{FF2B5EF4-FFF2-40B4-BE49-F238E27FC236}">
                  <a16:creationId xmlns:a16="http://schemas.microsoft.com/office/drawing/2014/main" id="{7E871956-9D23-47C1-B389-5C6FECD6D4C1}"/>
                </a:ext>
              </a:extLst>
            </p:cNvPr>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 name="Google Shape;40482;p18">
              <a:extLst>
                <a:ext uri="{FF2B5EF4-FFF2-40B4-BE49-F238E27FC236}">
                  <a16:creationId xmlns:a16="http://schemas.microsoft.com/office/drawing/2014/main" id="{6CA54696-CC7E-4FCC-B95F-54D8BAA00458}"/>
                </a:ext>
              </a:extLst>
            </p:cNvPr>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 name="Google Shape;40483;p18">
              <a:extLst>
                <a:ext uri="{FF2B5EF4-FFF2-40B4-BE49-F238E27FC236}">
                  <a16:creationId xmlns:a16="http://schemas.microsoft.com/office/drawing/2014/main" id="{46A5A598-4AB6-4944-ABA1-6539998CF07C}"/>
                </a:ext>
              </a:extLst>
            </p:cNvPr>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 name="Google Shape;40484;p18">
              <a:extLst>
                <a:ext uri="{FF2B5EF4-FFF2-40B4-BE49-F238E27FC236}">
                  <a16:creationId xmlns:a16="http://schemas.microsoft.com/office/drawing/2014/main" id="{182390C4-25EE-449C-A0B7-B7358D56B976}"/>
                </a:ext>
              </a:extLst>
            </p:cNvPr>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 name="Google Shape;40485;p18">
              <a:extLst>
                <a:ext uri="{FF2B5EF4-FFF2-40B4-BE49-F238E27FC236}">
                  <a16:creationId xmlns:a16="http://schemas.microsoft.com/office/drawing/2014/main" id="{98E4DBC8-B45C-4F4F-9665-4201517F0DA1}"/>
                </a:ext>
              </a:extLst>
            </p:cNvPr>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 name="Google Shape;40486;p18">
              <a:extLst>
                <a:ext uri="{FF2B5EF4-FFF2-40B4-BE49-F238E27FC236}">
                  <a16:creationId xmlns:a16="http://schemas.microsoft.com/office/drawing/2014/main" id="{3189A34F-40D9-4D57-9C6D-402DAEEFA7CA}"/>
                </a:ext>
              </a:extLst>
            </p:cNvPr>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 name="Google Shape;40487;p18">
              <a:extLst>
                <a:ext uri="{FF2B5EF4-FFF2-40B4-BE49-F238E27FC236}">
                  <a16:creationId xmlns:a16="http://schemas.microsoft.com/office/drawing/2014/main" id="{50CC7484-2DCE-4884-9D9D-E1568179EA41}"/>
                </a:ext>
              </a:extLst>
            </p:cNvPr>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 name="Google Shape;40488;p18">
              <a:extLst>
                <a:ext uri="{FF2B5EF4-FFF2-40B4-BE49-F238E27FC236}">
                  <a16:creationId xmlns:a16="http://schemas.microsoft.com/office/drawing/2014/main" id="{981834C2-D7D3-4031-B373-127D992017A1}"/>
                </a:ext>
              </a:extLst>
            </p:cNvPr>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 name="Google Shape;40489;p18">
              <a:extLst>
                <a:ext uri="{FF2B5EF4-FFF2-40B4-BE49-F238E27FC236}">
                  <a16:creationId xmlns:a16="http://schemas.microsoft.com/office/drawing/2014/main" id="{004BB7D0-D864-4E70-A705-F88504FA8C71}"/>
                </a:ext>
              </a:extLst>
            </p:cNvPr>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 name="Google Shape;40490;p18">
              <a:extLst>
                <a:ext uri="{FF2B5EF4-FFF2-40B4-BE49-F238E27FC236}">
                  <a16:creationId xmlns:a16="http://schemas.microsoft.com/office/drawing/2014/main" id="{6422C3E8-1BFB-4289-BFCE-582338504A47}"/>
                </a:ext>
              </a:extLst>
            </p:cNvPr>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 name="Google Shape;40491;p18">
              <a:extLst>
                <a:ext uri="{FF2B5EF4-FFF2-40B4-BE49-F238E27FC236}">
                  <a16:creationId xmlns:a16="http://schemas.microsoft.com/office/drawing/2014/main" id="{A1D6070C-CE89-437E-9847-B17F5E6AE155}"/>
                </a:ext>
              </a:extLst>
            </p:cNvPr>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 name="Google Shape;40492;p18">
              <a:extLst>
                <a:ext uri="{FF2B5EF4-FFF2-40B4-BE49-F238E27FC236}">
                  <a16:creationId xmlns:a16="http://schemas.microsoft.com/office/drawing/2014/main" id="{F0028A33-14B2-4109-9F37-5AB106814509}"/>
                </a:ext>
              </a:extLst>
            </p:cNvPr>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 name="Google Shape;40493;p18">
              <a:extLst>
                <a:ext uri="{FF2B5EF4-FFF2-40B4-BE49-F238E27FC236}">
                  <a16:creationId xmlns:a16="http://schemas.microsoft.com/office/drawing/2014/main" id="{065519CF-5EE8-429A-9B05-5672A9DC5A96}"/>
                </a:ext>
              </a:extLst>
            </p:cNvPr>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 name="Google Shape;40494;p18">
              <a:extLst>
                <a:ext uri="{FF2B5EF4-FFF2-40B4-BE49-F238E27FC236}">
                  <a16:creationId xmlns:a16="http://schemas.microsoft.com/office/drawing/2014/main" id="{914B39BB-0A87-40D1-89A0-C0DC877C5457}"/>
                </a:ext>
              </a:extLst>
            </p:cNvPr>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 name="Google Shape;40495;p18">
              <a:extLst>
                <a:ext uri="{FF2B5EF4-FFF2-40B4-BE49-F238E27FC236}">
                  <a16:creationId xmlns:a16="http://schemas.microsoft.com/office/drawing/2014/main" id="{4A1473B4-583A-4072-B8D1-3051A9F60CF8}"/>
                </a:ext>
              </a:extLst>
            </p:cNvPr>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 name="Google Shape;40496;p18">
              <a:extLst>
                <a:ext uri="{FF2B5EF4-FFF2-40B4-BE49-F238E27FC236}">
                  <a16:creationId xmlns:a16="http://schemas.microsoft.com/office/drawing/2014/main" id="{ECC46954-0E68-40AD-BC57-F31BB7343297}"/>
                </a:ext>
              </a:extLst>
            </p:cNvPr>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 name="Google Shape;40497;p18">
              <a:extLst>
                <a:ext uri="{FF2B5EF4-FFF2-40B4-BE49-F238E27FC236}">
                  <a16:creationId xmlns:a16="http://schemas.microsoft.com/office/drawing/2014/main" id="{BB65A285-7835-413E-90F3-DA9EF1B6A96B}"/>
                </a:ext>
              </a:extLst>
            </p:cNvPr>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 name="Google Shape;40498;p18">
              <a:extLst>
                <a:ext uri="{FF2B5EF4-FFF2-40B4-BE49-F238E27FC236}">
                  <a16:creationId xmlns:a16="http://schemas.microsoft.com/office/drawing/2014/main" id="{73064139-A481-473F-A233-F9E2FBBAFE14}"/>
                </a:ext>
              </a:extLst>
            </p:cNvPr>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 name="Google Shape;40499;p18">
              <a:extLst>
                <a:ext uri="{FF2B5EF4-FFF2-40B4-BE49-F238E27FC236}">
                  <a16:creationId xmlns:a16="http://schemas.microsoft.com/office/drawing/2014/main" id="{8F5B0C81-772E-49EA-A128-1996D2D5C0DE}"/>
                </a:ext>
              </a:extLst>
            </p:cNvPr>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 name="Google Shape;40500;p18">
              <a:extLst>
                <a:ext uri="{FF2B5EF4-FFF2-40B4-BE49-F238E27FC236}">
                  <a16:creationId xmlns:a16="http://schemas.microsoft.com/office/drawing/2014/main" id="{CE35D492-C911-4227-9584-96C94BACB355}"/>
                </a:ext>
              </a:extLst>
            </p:cNvPr>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 name="Google Shape;40501;p18">
              <a:extLst>
                <a:ext uri="{FF2B5EF4-FFF2-40B4-BE49-F238E27FC236}">
                  <a16:creationId xmlns:a16="http://schemas.microsoft.com/office/drawing/2014/main" id="{546C0FE9-37D4-43AD-A9CD-507985CBA72C}"/>
                </a:ext>
              </a:extLst>
            </p:cNvPr>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 name="Google Shape;40502;p18">
              <a:extLst>
                <a:ext uri="{FF2B5EF4-FFF2-40B4-BE49-F238E27FC236}">
                  <a16:creationId xmlns:a16="http://schemas.microsoft.com/office/drawing/2014/main" id="{26D32C7C-E13D-4E70-A61A-7896FFB5ED18}"/>
                </a:ext>
              </a:extLst>
            </p:cNvPr>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 name="Google Shape;40503;p18">
              <a:extLst>
                <a:ext uri="{FF2B5EF4-FFF2-40B4-BE49-F238E27FC236}">
                  <a16:creationId xmlns:a16="http://schemas.microsoft.com/office/drawing/2014/main" id="{86A08614-A15C-4F2A-9CD0-82B575EAC36E}"/>
                </a:ext>
              </a:extLst>
            </p:cNvPr>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 name="Google Shape;40504;p18">
              <a:extLst>
                <a:ext uri="{FF2B5EF4-FFF2-40B4-BE49-F238E27FC236}">
                  <a16:creationId xmlns:a16="http://schemas.microsoft.com/office/drawing/2014/main" id="{04826C2E-67F1-4ACA-8FDB-13190C724B38}"/>
                </a:ext>
              </a:extLst>
            </p:cNvPr>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 name="Google Shape;40505;p18">
              <a:extLst>
                <a:ext uri="{FF2B5EF4-FFF2-40B4-BE49-F238E27FC236}">
                  <a16:creationId xmlns:a16="http://schemas.microsoft.com/office/drawing/2014/main" id="{D028633C-87E4-4697-A8A5-DCF030934743}"/>
                </a:ext>
              </a:extLst>
            </p:cNvPr>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 name="Google Shape;40506;p18">
              <a:extLst>
                <a:ext uri="{FF2B5EF4-FFF2-40B4-BE49-F238E27FC236}">
                  <a16:creationId xmlns:a16="http://schemas.microsoft.com/office/drawing/2014/main" id="{337E5187-5F22-4FD3-9167-A1C636086F8A}"/>
                </a:ext>
              </a:extLst>
            </p:cNvPr>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 name="Google Shape;40507;p18">
              <a:extLst>
                <a:ext uri="{FF2B5EF4-FFF2-40B4-BE49-F238E27FC236}">
                  <a16:creationId xmlns:a16="http://schemas.microsoft.com/office/drawing/2014/main" id="{CE0254EE-C186-4958-B354-CA73D28F6D4A}"/>
                </a:ext>
              </a:extLst>
            </p:cNvPr>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 name="Google Shape;40508;p18">
              <a:extLst>
                <a:ext uri="{FF2B5EF4-FFF2-40B4-BE49-F238E27FC236}">
                  <a16:creationId xmlns:a16="http://schemas.microsoft.com/office/drawing/2014/main" id="{6EBF80E5-74DD-40FB-B545-07B07A2802DD}"/>
                </a:ext>
              </a:extLst>
            </p:cNvPr>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 name="Google Shape;40509;p18">
              <a:extLst>
                <a:ext uri="{FF2B5EF4-FFF2-40B4-BE49-F238E27FC236}">
                  <a16:creationId xmlns:a16="http://schemas.microsoft.com/office/drawing/2014/main" id="{39001643-0B6B-409A-B274-9EA6F3A4C289}"/>
                </a:ext>
              </a:extLst>
            </p:cNvPr>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 name="Google Shape;40510;p18">
              <a:extLst>
                <a:ext uri="{FF2B5EF4-FFF2-40B4-BE49-F238E27FC236}">
                  <a16:creationId xmlns:a16="http://schemas.microsoft.com/office/drawing/2014/main" id="{C7F27010-6728-40B6-B762-5EEF848267D0}"/>
                </a:ext>
              </a:extLst>
            </p:cNvPr>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 name="Google Shape;40511;p18">
              <a:extLst>
                <a:ext uri="{FF2B5EF4-FFF2-40B4-BE49-F238E27FC236}">
                  <a16:creationId xmlns:a16="http://schemas.microsoft.com/office/drawing/2014/main" id="{2B6D3D0D-4E3D-4EE9-A1B3-92F113EB40CD}"/>
                </a:ext>
              </a:extLst>
            </p:cNvPr>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 name="Google Shape;40512;p18">
              <a:extLst>
                <a:ext uri="{FF2B5EF4-FFF2-40B4-BE49-F238E27FC236}">
                  <a16:creationId xmlns:a16="http://schemas.microsoft.com/office/drawing/2014/main" id="{3C13010A-CCF8-4443-B635-A138F3B1AA74}"/>
                </a:ext>
              </a:extLst>
            </p:cNvPr>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 name="Google Shape;40513;p18">
              <a:extLst>
                <a:ext uri="{FF2B5EF4-FFF2-40B4-BE49-F238E27FC236}">
                  <a16:creationId xmlns:a16="http://schemas.microsoft.com/office/drawing/2014/main" id="{A92DB1FF-49B3-4965-A2D0-B751BAC4BBC9}"/>
                </a:ext>
              </a:extLst>
            </p:cNvPr>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 name="Google Shape;40514;p18">
              <a:extLst>
                <a:ext uri="{FF2B5EF4-FFF2-40B4-BE49-F238E27FC236}">
                  <a16:creationId xmlns:a16="http://schemas.microsoft.com/office/drawing/2014/main" id="{D6741ED2-1D93-4838-9436-746077501696}"/>
                </a:ext>
              </a:extLst>
            </p:cNvPr>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 name="Google Shape;40515;p18">
              <a:extLst>
                <a:ext uri="{FF2B5EF4-FFF2-40B4-BE49-F238E27FC236}">
                  <a16:creationId xmlns:a16="http://schemas.microsoft.com/office/drawing/2014/main" id="{33B55EBA-49BA-4132-BBA4-672E4E1097F1}"/>
                </a:ext>
              </a:extLst>
            </p:cNvPr>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 name="Google Shape;40516;p18">
              <a:extLst>
                <a:ext uri="{FF2B5EF4-FFF2-40B4-BE49-F238E27FC236}">
                  <a16:creationId xmlns:a16="http://schemas.microsoft.com/office/drawing/2014/main" id="{8F2931EC-6DC3-4706-A64D-FFB92ED84EA4}"/>
                </a:ext>
              </a:extLst>
            </p:cNvPr>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 name="Google Shape;40517;p18">
              <a:extLst>
                <a:ext uri="{FF2B5EF4-FFF2-40B4-BE49-F238E27FC236}">
                  <a16:creationId xmlns:a16="http://schemas.microsoft.com/office/drawing/2014/main" id="{A6BA3475-5D43-4305-B3C4-852814DA8891}"/>
                </a:ext>
              </a:extLst>
            </p:cNvPr>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 name="Google Shape;40518;p18">
              <a:extLst>
                <a:ext uri="{FF2B5EF4-FFF2-40B4-BE49-F238E27FC236}">
                  <a16:creationId xmlns:a16="http://schemas.microsoft.com/office/drawing/2014/main" id="{BF2A2F08-BE62-4D57-BC9C-A4132F737DF5}"/>
                </a:ext>
              </a:extLst>
            </p:cNvPr>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 name="Google Shape;40519;p18">
              <a:extLst>
                <a:ext uri="{FF2B5EF4-FFF2-40B4-BE49-F238E27FC236}">
                  <a16:creationId xmlns:a16="http://schemas.microsoft.com/office/drawing/2014/main" id="{AD03FFFA-C4CC-4AF1-B2A4-15830193F606}"/>
                </a:ext>
              </a:extLst>
            </p:cNvPr>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 name="Google Shape;40520;p18">
              <a:extLst>
                <a:ext uri="{FF2B5EF4-FFF2-40B4-BE49-F238E27FC236}">
                  <a16:creationId xmlns:a16="http://schemas.microsoft.com/office/drawing/2014/main" id="{2C0A5A40-9B8D-48C5-8856-C86224EE81CF}"/>
                </a:ext>
              </a:extLst>
            </p:cNvPr>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 name="Google Shape;40521;p18">
              <a:extLst>
                <a:ext uri="{FF2B5EF4-FFF2-40B4-BE49-F238E27FC236}">
                  <a16:creationId xmlns:a16="http://schemas.microsoft.com/office/drawing/2014/main" id="{8EEF2928-61D3-456A-BD10-AB2BE33CDD62}"/>
                </a:ext>
              </a:extLst>
            </p:cNvPr>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 name="Google Shape;40522;p18">
              <a:extLst>
                <a:ext uri="{FF2B5EF4-FFF2-40B4-BE49-F238E27FC236}">
                  <a16:creationId xmlns:a16="http://schemas.microsoft.com/office/drawing/2014/main" id="{F427D998-733E-421A-8AEC-9950BE22BD5E}"/>
                </a:ext>
              </a:extLst>
            </p:cNvPr>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 name="Google Shape;40523;p18">
              <a:extLst>
                <a:ext uri="{FF2B5EF4-FFF2-40B4-BE49-F238E27FC236}">
                  <a16:creationId xmlns:a16="http://schemas.microsoft.com/office/drawing/2014/main" id="{E4BFC63E-F237-4818-862E-370F267EABF9}"/>
                </a:ext>
              </a:extLst>
            </p:cNvPr>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 name="Google Shape;40524;p18">
              <a:extLst>
                <a:ext uri="{FF2B5EF4-FFF2-40B4-BE49-F238E27FC236}">
                  <a16:creationId xmlns:a16="http://schemas.microsoft.com/office/drawing/2014/main" id="{F7D452A6-B1A5-4E42-B2D6-F47161554CD8}"/>
                </a:ext>
              </a:extLst>
            </p:cNvPr>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 name="Google Shape;40525;p18">
              <a:extLst>
                <a:ext uri="{FF2B5EF4-FFF2-40B4-BE49-F238E27FC236}">
                  <a16:creationId xmlns:a16="http://schemas.microsoft.com/office/drawing/2014/main" id="{C2B7D910-437B-4E85-A22A-5F85FD86CF82}"/>
                </a:ext>
              </a:extLst>
            </p:cNvPr>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 name="Google Shape;40526;p18">
              <a:extLst>
                <a:ext uri="{FF2B5EF4-FFF2-40B4-BE49-F238E27FC236}">
                  <a16:creationId xmlns:a16="http://schemas.microsoft.com/office/drawing/2014/main" id="{3D2C896D-3B1B-431D-9502-250204393656}"/>
                </a:ext>
              </a:extLst>
            </p:cNvPr>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 name="Google Shape;40527;p18">
              <a:extLst>
                <a:ext uri="{FF2B5EF4-FFF2-40B4-BE49-F238E27FC236}">
                  <a16:creationId xmlns:a16="http://schemas.microsoft.com/office/drawing/2014/main" id="{55579504-4ADB-4BC5-A959-2132E1619885}"/>
                </a:ext>
              </a:extLst>
            </p:cNvPr>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 name="Google Shape;40528;p18">
              <a:extLst>
                <a:ext uri="{FF2B5EF4-FFF2-40B4-BE49-F238E27FC236}">
                  <a16:creationId xmlns:a16="http://schemas.microsoft.com/office/drawing/2014/main" id="{5188A9AE-4AC9-4EA2-AA8D-147ADB4B358F}"/>
                </a:ext>
              </a:extLst>
            </p:cNvPr>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 name="Google Shape;40529;p18">
              <a:extLst>
                <a:ext uri="{FF2B5EF4-FFF2-40B4-BE49-F238E27FC236}">
                  <a16:creationId xmlns:a16="http://schemas.microsoft.com/office/drawing/2014/main" id="{6FB4450A-C1B7-4463-AEFB-600BFAC9A261}"/>
                </a:ext>
              </a:extLst>
            </p:cNvPr>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 name="Google Shape;40530;p18">
              <a:extLst>
                <a:ext uri="{FF2B5EF4-FFF2-40B4-BE49-F238E27FC236}">
                  <a16:creationId xmlns:a16="http://schemas.microsoft.com/office/drawing/2014/main" id="{E35821C6-2D11-4E19-8E6F-4336FBCAA07C}"/>
                </a:ext>
              </a:extLst>
            </p:cNvPr>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 name="Google Shape;40531;p18">
              <a:extLst>
                <a:ext uri="{FF2B5EF4-FFF2-40B4-BE49-F238E27FC236}">
                  <a16:creationId xmlns:a16="http://schemas.microsoft.com/office/drawing/2014/main" id="{37553BC8-C8DE-40F0-A942-C7CE6A08581A}"/>
                </a:ext>
              </a:extLst>
            </p:cNvPr>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 name="Google Shape;40532;p18">
              <a:extLst>
                <a:ext uri="{FF2B5EF4-FFF2-40B4-BE49-F238E27FC236}">
                  <a16:creationId xmlns:a16="http://schemas.microsoft.com/office/drawing/2014/main" id="{068804B1-75CF-45A3-B170-7DE9CD21AC55}"/>
                </a:ext>
              </a:extLst>
            </p:cNvPr>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 name="Google Shape;40533;p18">
              <a:extLst>
                <a:ext uri="{FF2B5EF4-FFF2-40B4-BE49-F238E27FC236}">
                  <a16:creationId xmlns:a16="http://schemas.microsoft.com/office/drawing/2014/main" id="{EF12F55E-E371-4149-B5C0-BC2B8202BB0B}"/>
                </a:ext>
              </a:extLst>
            </p:cNvPr>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 name="Google Shape;40534;p18">
              <a:extLst>
                <a:ext uri="{FF2B5EF4-FFF2-40B4-BE49-F238E27FC236}">
                  <a16:creationId xmlns:a16="http://schemas.microsoft.com/office/drawing/2014/main" id="{8432EDED-B7E5-42DB-B015-533294BA79AE}"/>
                </a:ext>
              </a:extLst>
            </p:cNvPr>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 name="Google Shape;40535;p18">
              <a:extLst>
                <a:ext uri="{FF2B5EF4-FFF2-40B4-BE49-F238E27FC236}">
                  <a16:creationId xmlns:a16="http://schemas.microsoft.com/office/drawing/2014/main" id="{8ED6C34E-A570-4084-AD75-3F3084CDB65D}"/>
                </a:ext>
              </a:extLst>
            </p:cNvPr>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 name="Google Shape;40536;p18">
              <a:extLst>
                <a:ext uri="{FF2B5EF4-FFF2-40B4-BE49-F238E27FC236}">
                  <a16:creationId xmlns:a16="http://schemas.microsoft.com/office/drawing/2014/main" id="{2E943F23-805F-46C3-8E09-561475117101}"/>
                </a:ext>
              </a:extLst>
            </p:cNvPr>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 name="Google Shape;40537;p18">
              <a:extLst>
                <a:ext uri="{FF2B5EF4-FFF2-40B4-BE49-F238E27FC236}">
                  <a16:creationId xmlns:a16="http://schemas.microsoft.com/office/drawing/2014/main" id="{84D66E1B-1AA0-4972-A805-F8FBD1CB8706}"/>
                </a:ext>
              </a:extLst>
            </p:cNvPr>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 name="Google Shape;40538;p18">
              <a:extLst>
                <a:ext uri="{FF2B5EF4-FFF2-40B4-BE49-F238E27FC236}">
                  <a16:creationId xmlns:a16="http://schemas.microsoft.com/office/drawing/2014/main" id="{E58B979B-03D2-4971-A9F7-6FC641C61515}"/>
                </a:ext>
              </a:extLst>
            </p:cNvPr>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 name="Google Shape;40539;p18">
              <a:extLst>
                <a:ext uri="{FF2B5EF4-FFF2-40B4-BE49-F238E27FC236}">
                  <a16:creationId xmlns:a16="http://schemas.microsoft.com/office/drawing/2014/main" id="{B5CBF6D8-B337-4DE1-A22C-B23BF8D5E45C}"/>
                </a:ext>
              </a:extLst>
            </p:cNvPr>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 name="Google Shape;40540;p18">
              <a:extLst>
                <a:ext uri="{FF2B5EF4-FFF2-40B4-BE49-F238E27FC236}">
                  <a16:creationId xmlns:a16="http://schemas.microsoft.com/office/drawing/2014/main" id="{7C5A41CD-ACDA-4D18-8631-C5167BFF35CE}"/>
                </a:ext>
              </a:extLst>
            </p:cNvPr>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 name="Google Shape;40541;p18">
              <a:extLst>
                <a:ext uri="{FF2B5EF4-FFF2-40B4-BE49-F238E27FC236}">
                  <a16:creationId xmlns:a16="http://schemas.microsoft.com/office/drawing/2014/main" id="{1213A888-1EE6-4554-B8F8-6564E7DE673E}"/>
                </a:ext>
              </a:extLst>
            </p:cNvPr>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 name="Google Shape;40542;p18">
              <a:extLst>
                <a:ext uri="{FF2B5EF4-FFF2-40B4-BE49-F238E27FC236}">
                  <a16:creationId xmlns:a16="http://schemas.microsoft.com/office/drawing/2014/main" id="{6E374899-8500-4387-A370-3A8636ADC94E}"/>
                </a:ext>
              </a:extLst>
            </p:cNvPr>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 name="Google Shape;40543;p18">
              <a:extLst>
                <a:ext uri="{FF2B5EF4-FFF2-40B4-BE49-F238E27FC236}">
                  <a16:creationId xmlns:a16="http://schemas.microsoft.com/office/drawing/2014/main" id="{09EB8078-5284-4B0C-B8A8-390AFB1C0E05}"/>
                </a:ext>
              </a:extLst>
            </p:cNvPr>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 name="Google Shape;40544;p18">
              <a:extLst>
                <a:ext uri="{FF2B5EF4-FFF2-40B4-BE49-F238E27FC236}">
                  <a16:creationId xmlns:a16="http://schemas.microsoft.com/office/drawing/2014/main" id="{A53A5E2A-1742-48CC-84B7-367F0A35FEE0}"/>
                </a:ext>
              </a:extLst>
            </p:cNvPr>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 name="Google Shape;40545;p18">
              <a:extLst>
                <a:ext uri="{FF2B5EF4-FFF2-40B4-BE49-F238E27FC236}">
                  <a16:creationId xmlns:a16="http://schemas.microsoft.com/office/drawing/2014/main" id="{7816E769-F1F5-42B3-93A3-C01306AA049E}"/>
                </a:ext>
              </a:extLst>
            </p:cNvPr>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 name="Google Shape;40546;p18">
              <a:extLst>
                <a:ext uri="{FF2B5EF4-FFF2-40B4-BE49-F238E27FC236}">
                  <a16:creationId xmlns:a16="http://schemas.microsoft.com/office/drawing/2014/main" id="{C9387902-B23E-4D16-9A6E-C0296A7EDF28}"/>
                </a:ext>
              </a:extLst>
            </p:cNvPr>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 name="Google Shape;40547;p18">
              <a:extLst>
                <a:ext uri="{FF2B5EF4-FFF2-40B4-BE49-F238E27FC236}">
                  <a16:creationId xmlns:a16="http://schemas.microsoft.com/office/drawing/2014/main" id="{8572A561-8EC7-48F1-9FFD-CA77CC0FAC45}"/>
                </a:ext>
              </a:extLst>
            </p:cNvPr>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 name="Google Shape;40548;p18">
              <a:extLst>
                <a:ext uri="{FF2B5EF4-FFF2-40B4-BE49-F238E27FC236}">
                  <a16:creationId xmlns:a16="http://schemas.microsoft.com/office/drawing/2014/main" id="{889D0A3B-08CF-445F-B947-1A42DDA7A4BC}"/>
                </a:ext>
              </a:extLst>
            </p:cNvPr>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 name="Google Shape;40549;p18">
              <a:extLst>
                <a:ext uri="{FF2B5EF4-FFF2-40B4-BE49-F238E27FC236}">
                  <a16:creationId xmlns:a16="http://schemas.microsoft.com/office/drawing/2014/main" id="{31DAE33B-A9AA-4B32-B5D9-1BF2DCA7BA9C}"/>
                </a:ext>
              </a:extLst>
            </p:cNvPr>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 name="Google Shape;40550;p18">
              <a:extLst>
                <a:ext uri="{FF2B5EF4-FFF2-40B4-BE49-F238E27FC236}">
                  <a16:creationId xmlns:a16="http://schemas.microsoft.com/office/drawing/2014/main" id="{1C938AD3-91CF-4F18-8450-13BC03E2EB4F}"/>
                </a:ext>
              </a:extLst>
            </p:cNvPr>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 name="Google Shape;40551;p18">
              <a:extLst>
                <a:ext uri="{FF2B5EF4-FFF2-40B4-BE49-F238E27FC236}">
                  <a16:creationId xmlns:a16="http://schemas.microsoft.com/office/drawing/2014/main" id="{BECDD3E2-9080-4A9E-ACF3-635951B9F8AA}"/>
                </a:ext>
              </a:extLst>
            </p:cNvPr>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 name="Google Shape;40552;p18">
              <a:extLst>
                <a:ext uri="{FF2B5EF4-FFF2-40B4-BE49-F238E27FC236}">
                  <a16:creationId xmlns:a16="http://schemas.microsoft.com/office/drawing/2014/main" id="{51EB1848-AA2A-4100-904B-90E2B35E2CDA}"/>
                </a:ext>
              </a:extLst>
            </p:cNvPr>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 name="Google Shape;40553;p18">
              <a:extLst>
                <a:ext uri="{FF2B5EF4-FFF2-40B4-BE49-F238E27FC236}">
                  <a16:creationId xmlns:a16="http://schemas.microsoft.com/office/drawing/2014/main" id="{1181862C-1A24-4BF0-9D73-2554A82F683F}"/>
                </a:ext>
              </a:extLst>
            </p:cNvPr>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 name="Google Shape;40554;p18">
              <a:extLst>
                <a:ext uri="{FF2B5EF4-FFF2-40B4-BE49-F238E27FC236}">
                  <a16:creationId xmlns:a16="http://schemas.microsoft.com/office/drawing/2014/main" id="{403EA044-2A43-44CE-8A09-EF50A3C5E611}"/>
                </a:ext>
              </a:extLst>
            </p:cNvPr>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 name="Google Shape;40555;p18">
              <a:extLst>
                <a:ext uri="{FF2B5EF4-FFF2-40B4-BE49-F238E27FC236}">
                  <a16:creationId xmlns:a16="http://schemas.microsoft.com/office/drawing/2014/main" id="{131D0908-32FC-40D1-893D-13E5A4CD17AD}"/>
                </a:ext>
              </a:extLst>
            </p:cNvPr>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 name="Google Shape;40556;p18">
              <a:extLst>
                <a:ext uri="{FF2B5EF4-FFF2-40B4-BE49-F238E27FC236}">
                  <a16:creationId xmlns:a16="http://schemas.microsoft.com/office/drawing/2014/main" id="{7093DE9F-A349-4829-947D-E9CBC0BE5068}"/>
                </a:ext>
              </a:extLst>
            </p:cNvPr>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 name="Google Shape;40557;p18">
              <a:extLst>
                <a:ext uri="{FF2B5EF4-FFF2-40B4-BE49-F238E27FC236}">
                  <a16:creationId xmlns:a16="http://schemas.microsoft.com/office/drawing/2014/main" id="{DB35A8B7-381B-4C55-919A-220D5FAD933A}"/>
                </a:ext>
              </a:extLst>
            </p:cNvPr>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 name="Google Shape;40558;p18">
              <a:extLst>
                <a:ext uri="{FF2B5EF4-FFF2-40B4-BE49-F238E27FC236}">
                  <a16:creationId xmlns:a16="http://schemas.microsoft.com/office/drawing/2014/main" id="{1CA8F54C-38C4-4979-80F1-81FE5EAE8487}"/>
                </a:ext>
              </a:extLst>
            </p:cNvPr>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 name="Google Shape;40559;p18">
              <a:extLst>
                <a:ext uri="{FF2B5EF4-FFF2-40B4-BE49-F238E27FC236}">
                  <a16:creationId xmlns:a16="http://schemas.microsoft.com/office/drawing/2014/main" id="{2B715C1C-1CA2-4437-9961-7C7A6A2E68EB}"/>
                </a:ext>
              </a:extLst>
            </p:cNvPr>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 name="Google Shape;40560;p18">
              <a:extLst>
                <a:ext uri="{FF2B5EF4-FFF2-40B4-BE49-F238E27FC236}">
                  <a16:creationId xmlns:a16="http://schemas.microsoft.com/office/drawing/2014/main" id="{79B3CB10-CB25-487D-B925-4A23EBB37D27}"/>
                </a:ext>
              </a:extLst>
            </p:cNvPr>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 name="Google Shape;40561;p18">
              <a:extLst>
                <a:ext uri="{FF2B5EF4-FFF2-40B4-BE49-F238E27FC236}">
                  <a16:creationId xmlns:a16="http://schemas.microsoft.com/office/drawing/2014/main" id="{95922C33-B70A-4FE1-83E3-C3DE05272757}"/>
                </a:ext>
              </a:extLst>
            </p:cNvPr>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 name="Google Shape;40562;p18">
              <a:extLst>
                <a:ext uri="{FF2B5EF4-FFF2-40B4-BE49-F238E27FC236}">
                  <a16:creationId xmlns:a16="http://schemas.microsoft.com/office/drawing/2014/main" id="{97424837-FC70-4DA6-9531-6ECE65AE6765}"/>
                </a:ext>
              </a:extLst>
            </p:cNvPr>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 name="Google Shape;40563;p18">
              <a:extLst>
                <a:ext uri="{FF2B5EF4-FFF2-40B4-BE49-F238E27FC236}">
                  <a16:creationId xmlns:a16="http://schemas.microsoft.com/office/drawing/2014/main" id="{0BA53D99-3A99-4794-91DD-070C8C760803}"/>
                </a:ext>
              </a:extLst>
            </p:cNvPr>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 name="Google Shape;40564;p18">
              <a:extLst>
                <a:ext uri="{FF2B5EF4-FFF2-40B4-BE49-F238E27FC236}">
                  <a16:creationId xmlns:a16="http://schemas.microsoft.com/office/drawing/2014/main" id="{267BDC28-7FC2-4B7B-A031-DE070CAE553D}"/>
                </a:ext>
              </a:extLst>
            </p:cNvPr>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 name="Google Shape;40565;p18">
              <a:extLst>
                <a:ext uri="{FF2B5EF4-FFF2-40B4-BE49-F238E27FC236}">
                  <a16:creationId xmlns:a16="http://schemas.microsoft.com/office/drawing/2014/main" id="{03335741-578A-4361-9094-DD878B89E802}"/>
                </a:ext>
              </a:extLst>
            </p:cNvPr>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 name="Google Shape;40566;p18">
              <a:extLst>
                <a:ext uri="{FF2B5EF4-FFF2-40B4-BE49-F238E27FC236}">
                  <a16:creationId xmlns:a16="http://schemas.microsoft.com/office/drawing/2014/main" id="{8318A569-19BF-46E6-939F-C67A8C6E029B}"/>
                </a:ext>
              </a:extLst>
            </p:cNvPr>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 name="Google Shape;40567;p18">
              <a:extLst>
                <a:ext uri="{FF2B5EF4-FFF2-40B4-BE49-F238E27FC236}">
                  <a16:creationId xmlns:a16="http://schemas.microsoft.com/office/drawing/2014/main" id="{1D8A734D-EE77-4C25-9F7F-1C6F4D4BA083}"/>
                </a:ext>
              </a:extLst>
            </p:cNvPr>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 name="Google Shape;40568;p18">
              <a:extLst>
                <a:ext uri="{FF2B5EF4-FFF2-40B4-BE49-F238E27FC236}">
                  <a16:creationId xmlns:a16="http://schemas.microsoft.com/office/drawing/2014/main" id="{E62E586A-4585-474D-8E93-0DF2719AA8C4}"/>
                </a:ext>
              </a:extLst>
            </p:cNvPr>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 name="Google Shape;40569;p18">
              <a:extLst>
                <a:ext uri="{FF2B5EF4-FFF2-40B4-BE49-F238E27FC236}">
                  <a16:creationId xmlns:a16="http://schemas.microsoft.com/office/drawing/2014/main" id="{B6AEF734-3347-4D43-AB97-868BB92E67ED}"/>
                </a:ext>
              </a:extLst>
            </p:cNvPr>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 name="Google Shape;40570;p18">
              <a:extLst>
                <a:ext uri="{FF2B5EF4-FFF2-40B4-BE49-F238E27FC236}">
                  <a16:creationId xmlns:a16="http://schemas.microsoft.com/office/drawing/2014/main" id="{CA32CCC2-6D38-40EB-B17A-98B8B4737A23}"/>
                </a:ext>
              </a:extLst>
            </p:cNvPr>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 name="Google Shape;40571;p18">
              <a:extLst>
                <a:ext uri="{FF2B5EF4-FFF2-40B4-BE49-F238E27FC236}">
                  <a16:creationId xmlns:a16="http://schemas.microsoft.com/office/drawing/2014/main" id="{1BCFFE04-21AB-4A8E-8FA2-69A8B9DE74A3}"/>
                </a:ext>
              </a:extLst>
            </p:cNvPr>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 name="Google Shape;40572;p18">
              <a:extLst>
                <a:ext uri="{FF2B5EF4-FFF2-40B4-BE49-F238E27FC236}">
                  <a16:creationId xmlns:a16="http://schemas.microsoft.com/office/drawing/2014/main" id="{16D548D4-7EFD-49DF-8B4B-4EF82EE227DD}"/>
                </a:ext>
              </a:extLst>
            </p:cNvPr>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 name="Google Shape;40573;p18">
              <a:extLst>
                <a:ext uri="{FF2B5EF4-FFF2-40B4-BE49-F238E27FC236}">
                  <a16:creationId xmlns:a16="http://schemas.microsoft.com/office/drawing/2014/main" id="{F92D88AB-252E-472B-B7A5-BB0BDF7F9418}"/>
                </a:ext>
              </a:extLst>
            </p:cNvPr>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 name="Google Shape;40574;p18">
              <a:extLst>
                <a:ext uri="{FF2B5EF4-FFF2-40B4-BE49-F238E27FC236}">
                  <a16:creationId xmlns:a16="http://schemas.microsoft.com/office/drawing/2014/main" id="{E594563F-1596-4D66-972A-B38DA28E9AB5}"/>
                </a:ext>
              </a:extLst>
            </p:cNvPr>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 name="Google Shape;40575;p18">
              <a:extLst>
                <a:ext uri="{FF2B5EF4-FFF2-40B4-BE49-F238E27FC236}">
                  <a16:creationId xmlns:a16="http://schemas.microsoft.com/office/drawing/2014/main" id="{2965AB0A-6440-4FAA-8FBB-D85473C3FDEF}"/>
                </a:ext>
              </a:extLst>
            </p:cNvPr>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 name="Google Shape;40576;p18">
              <a:extLst>
                <a:ext uri="{FF2B5EF4-FFF2-40B4-BE49-F238E27FC236}">
                  <a16:creationId xmlns:a16="http://schemas.microsoft.com/office/drawing/2014/main" id="{0A2AEA48-E257-4399-AA4B-94A2EE840C73}"/>
                </a:ext>
              </a:extLst>
            </p:cNvPr>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 name="Google Shape;40577;p18">
              <a:extLst>
                <a:ext uri="{FF2B5EF4-FFF2-40B4-BE49-F238E27FC236}">
                  <a16:creationId xmlns:a16="http://schemas.microsoft.com/office/drawing/2014/main" id="{D82FB6C9-28A1-4C22-B947-7898BB95F1BE}"/>
                </a:ext>
              </a:extLst>
            </p:cNvPr>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 name="Google Shape;40578;p18">
              <a:extLst>
                <a:ext uri="{FF2B5EF4-FFF2-40B4-BE49-F238E27FC236}">
                  <a16:creationId xmlns:a16="http://schemas.microsoft.com/office/drawing/2014/main" id="{D53FB2E7-146F-4AA4-A442-EF2B06D9570E}"/>
                </a:ext>
              </a:extLst>
            </p:cNvPr>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 name="Google Shape;40579;p18">
              <a:extLst>
                <a:ext uri="{FF2B5EF4-FFF2-40B4-BE49-F238E27FC236}">
                  <a16:creationId xmlns:a16="http://schemas.microsoft.com/office/drawing/2014/main" id="{12175A1C-530F-4257-8504-AEED6B358B17}"/>
                </a:ext>
              </a:extLst>
            </p:cNvPr>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 name="Google Shape;40580;p18">
              <a:extLst>
                <a:ext uri="{FF2B5EF4-FFF2-40B4-BE49-F238E27FC236}">
                  <a16:creationId xmlns:a16="http://schemas.microsoft.com/office/drawing/2014/main" id="{19F89FCB-DC8D-4837-B6FD-9C0E545CC240}"/>
                </a:ext>
              </a:extLst>
            </p:cNvPr>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 name="Google Shape;40581;p18">
              <a:extLst>
                <a:ext uri="{FF2B5EF4-FFF2-40B4-BE49-F238E27FC236}">
                  <a16:creationId xmlns:a16="http://schemas.microsoft.com/office/drawing/2014/main" id="{3C50F6AB-1127-473E-A344-EDA989846B7D}"/>
                </a:ext>
              </a:extLst>
            </p:cNvPr>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 name="Google Shape;40582;p18">
              <a:extLst>
                <a:ext uri="{FF2B5EF4-FFF2-40B4-BE49-F238E27FC236}">
                  <a16:creationId xmlns:a16="http://schemas.microsoft.com/office/drawing/2014/main" id="{687B14DF-E038-464A-B2A9-A48FCD9A491D}"/>
                </a:ext>
              </a:extLst>
            </p:cNvPr>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 name="Google Shape;40583;p18">
              <a:extLst>
                <a:ext uri="{FF2B5EF4-FFF2-40B4-BE49-F238E27FC236}">
                  <a16:creationId xmlns:a16="http://schemas.microsoft.com/office/drawing/2014/main" id="{0306C133-09B4-4CAD-A974-CD1994D3654D}"/>
                </a:ext>
              </a:extLst>
            </p:cNvPr>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 name="Google Shape;40584;p18">
              <a:extLst>
                <a:ext uri="{FF2B5EF4-FFF2-40B4-BE49-F238E27FC236}">
                  <a16:creationId xmlns:a16="http://schemas.microsoft.com/office/drawing/2014/main" id="{77C81424-C80D-4462-827B-3167D7ABDE23}"/>
                </a:ext>
              </a:extLst>
            </p:cNvPr>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 name="Google Shape;40585;p18">
              <a:extLst>
                <a:ext uri="{FF2B5EF4-FFF2-40B4-BE49-F238E27FC236}">
                  <a16:creationId xmlns:a16="http://schemas.microsoft.com/office/drawing/2014/main" id="{0DB00E66-9B7E-4050-8D08-A54AC4F74E72}"/>
                </a:ext>
              </a:extLst>
            </p:cNvPr>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 name="Google Shape;40586;p18">
              <a:extLst>
                <a:ext uri="{FF2B5EF4-FFF2-40B4-BE49-F238E27FC236}">
                  <a16:creationId xmlns:a16="http://schemas.microsoft.com/office/drawing/2014/main" id="{61656F65-15D0-423A-9C37-8CD778CE0A7C}"/>
                </a:ext>
              </a:extLst>
            </p:cNvPr>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 name="Google Shape;40587;p18">
              <a:extLst>
                <a:ext uri="{FF2B5EF4-FFF2-40B4-BE49-F238E27FC236}">
                  <a16:creationId xmlns:a16="http://schemas.microsoft.com/office/drawing/2014/main" id="{C9DC87EA-A709-43EF-AC58-592C35F4D955}"/>
                </a:ext>
              </a:extLst>
            </p:cNvPr>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 name="Google Shape;40588;p18">
              <a:extLst>
                <a:ext uri="{FF2B5EF4-FFF2-40B4-BE49-F238E27FC236}">
                  <a16:creationId xmlns:a16="http://schemas.microsoft.com/office/drawing/2014/main" id="{291ACE82-FBC3-4680-A6AE-DEF7738A6CB1}"/>
                </a:ext>
              </a:extLst>
            </p:cNvPr>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 name="Google Shape;40589;p18">
              <a:extLst>
                <a:ext uri="{FF2B5EF4-FFF2-40B4-BE49-F238E27FC236}">
                  <a16:creationId xmlns:a16="http://schemas.microsoft.com/office/drawing/2014/main" id="{BBEDC467-C019-4676-805D-BB332D824AF0}"/>
                </a:ext>
              </a:extLst>
            </p:cNvPr>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 name="Google Shape;40590;p18">
              <a:extLst>
                <a:ext uri="{FF2B5EF4-FFF2-40B4-BE49-F238E27FC236}">
                  <a16:creationId xmlns:a16="http://schemas.microsoft.com/office/drawing/2014/main" id="{E18ABA7B-F48A-4E56-9AD4-DDCB60209599}"/>
                </a:ext>
              </a:extLst>
            </p:cNvPr>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 name="Google Shape;40591;p18">
              <a:extLst>
                <a:ext uri="{FF2B5EF4-FFF2-40B4-BE49-F238E27FC236}">
                  <a16:creationId xmlns:a16="http://schemas.microsoft.com/office/drawing/2014/main" id="{DD9A98A6-3156-42BA-995D-633C5E123AB5}"/>
                </a:ext>
              </a:extLst>
            </p:cNvPr>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 name="Google Shape;40592;p18">
              <a:extLst>
                <a:ext uri="{FF2B5EF4-FFF2-40B4-BE49-F238E27FC236}">
                  <a16:creationId xmlns:a16="http://schemas.microsoft.com/office/drawing/2014/main" id="{5B28DD1A-9928-4954-A2D4-596B60722400}"/>
                </a:ext>
              </a:extLst>
            </p:cNvPr>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 name="Google Shape;40593;p18">
              <a:extLst>
                <a:ext uri="{FF2B5EF4-FFF2-40B4-BE49-F238E27FC236}">
                  <a16:creationId xmlns:a16="http://schemas.microsoft.com/office/drawing/2014/main" id="{F83F93DF-A2A9-4CE1-A8D2-43A824C75BA0}"/>
                </a:ext>
              </a:extLst>
            </p:cNvPr>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 name="Google Shape;40594;p18">
              <a:extLst>
                <a:ext uri="{FF2B5EF4-FFF2-40B4-BE49-F238E27FC236}">
                  <a16:creationId xmlns:a16="http://schemas.microsoft.com/office/drawing/2014/main" id="{B3001E42-357B-46B8-A6FD-5A577BBDFB59}"/>
                </a:ext>
              </a:extLst>
            </p:cNvPr>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 name="Google Shape;40595;p18">
              <a:extLst>
                <a:ext uri="{FF2B5EF4-FFF2-40B4-BE49-F238E27FC236}">
                  <a16:creationId xmlns:a16="http://schemas.microsoft.com/office/drawing/2014/main" id="{166A5F36-815F-4FC6-A19B-5CA0FBF444EF}"/>
                </a:ext>
              </a:extLst>
            </p:cNvPr>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 name="Google Shape;40596;p18">
              <a:extLst>
                <a:ext uri="{FF2B5EF4-FFF2-40B4-BE49-F238E27FC236}">
                  <a16:creationId xmlns:a16="http://schemas.microsoft.com/office/drawing/2014/main" id="{37E92FE8-599A-4CFA-8DF6-3EAF591B23A9}"/>
                </a:ext>
              </a:extLst>
            </p:cNvPr>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 name="Google Shape;40597;p18">
              <a:extLst>
                <a:ext uri="{FF2B5EF4-FFF2-40B4-BE49-F238E27FC236}">
                  <a16:creationId xmlns:a16="http://schemas.microsoft.com/office/drawing/2014/main" id="{C0F86F9E-F92B-4757-A85F-96C17CDC850B}"/>
                </a:ext>
              </a:extLst>
            </p:cNvPr>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 name="Google Shape;40598;p18">
              <a:extLst>
                <a:ext uri="{FF2B5EF4-FFF2-40B4-BE49-F238E27FC236}">
                  <a16:creationId xmlns:a16="http://schemas.microsoft.com/office/drawing/2014/main" id="{B188A6FC-1A0C-4636-B50E-AAA4BAE36D8A}"/>
                </a:ext>
              </a:extLst>
            </p:cNvPr>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 name="Google Shape;40599;p18">
              <a:extLst>
                <a:ext uri="{FF2B5EF4-FFF2-40B4-BE49-F238E27FC236}">
                  <a16:creationId xmlns:a16="http://schemas.microsoft.com/office/drawing/2014/main" id="{3B6418BC-AAA1-425A-A5A0-0A3FF905478A}"/>
                </a:ext>
              </a:extLst>
            </p:cNvPr>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 name="Google Shape;40600;p18">
              <a:extLst>
                <a:ext uri="{FF2B5EF4-FFF2-40B4-BE49-F238E27FC236}">
                  <a16:creationId xmlns:a16="http://schemas.microsoft.com/office/drawing/2014/main" id="{7F35B5C1-4455-4965-9ECA-1EEFA25FB95C}"/>
                </a:ext>
              </a:extLst>
            </p:cNvPr>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 name="Google Shape;40601;p18">
              <a:extLst>
                <a:ext uri="{FF2B5EF4-FFF2-40B4-BE49-F238E27FC236}">
                  <a16:creationId xmlns:a16="http://schemas.microsoft.com/office/drawing/2014/main" id="{47E1BC7A-B408-4764-847E-0396B4845CAD}"/>
                </a:ext>
              </a:extLst>
            </p:cNvPr>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 name="Google Shape;40602;p18">
              <a:extLst>
                <a:ext uri="{FF2B5EF4-FFF2-40B4-BE49-F238E27FC236}">
                  <a16:creationId xmlns:a16="http://schemas.microsoft.com/office/drawing/2014/main" id="{4B5A6D86-3011-4B76-8F0C-56D4C42B7795}"/>
                </a:ext>
              </a:extLst>
            </p:cNvPr>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 name="Google Shape;40603;p18">
              <a:extLst>
                <a:ext uri="{FF2B5EF4-FFF2-40B4-BE49-F238E27FC236}">
                  <a16:creationId xmlns:a16="http://schemas.microsoft.com/office/drawing/2014/main" id="{509A998C-22A3-4481-AE27-9868542DB825}"/>
                </a:ext>
              </a:extLst>
            </p:cNvPr>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 name="Google Shape;40604;p18">
              <a:extLst>
                <a:ext uri="{FF2B5EF4-FFF2-40B4-BE49-F238E27FC236}">
                  <a16:creationId xmlns:a16="http://schemas.microsoft.com/office/drawing/2014/main" id="{2EADCF12-BC46-4910-AFBE-D2DE5E0E0019}"/>
                </a:ext>
              </a:extLst>
            </p:cNvPr>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 name="Google Shape;40605;p18">
              <a:extLst>
                <a:ext uri="{FF2B5EF4-FFF2-40B4-BE49-F238E27FC236}">
                  <a16:creationId xmlns:a16="http://schemas.microsoft.com/office/drawing/2014/main" id="{816E2F74-0CC0-4D8E-A194-5285ACE32837}"/>
                </a:ext>
              </a:extLst>
            </p:cNvPr>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 name="Google Shape;40606;p18">
              <a:extLst>
                <a:ext uri="{FF2B5EF4-FFF2-40B4-BE49-F238E27FC236}">
                  <a16:creationId xmlns:a16="http://schemas.microsoft.com/office/drawing/2014/main" id="{306D8D36-D712-4C23-8884-5B0177FAAD8B}"/>
                </a:ext>
              </a:extLst>
            </p:cNvPr>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 name="Google Shape;40607;p18">
              <a:extLst>
                <a:ext uri="{FF2B5EF4-FFF2-40B4-BE49-F238E27FC236}">
                  <a16:creationId xmlns:a16="http://schemas.microsoft.com/office/drawing/2014/main" id="{8D9C6DD5-E239-43AD-A453-F3F3C08B9698}"/>
                </a:ext>
              </a:extLst>
            </p:cNvPr>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 name="Google Shape;40608;p18">
              <a:extLst>
                <a:ext uri="{FF2B5EF4-FFF2-40B4-BE49-F238E27FC236}">
                  <a16:creationId xmlns:a16="http://schemas.microsoft.com/office/drawing/2014/main" id="{322DC105-BCEA-4DB4-979F-359B2E2CEE14}"/>
                </a:ext>
              </a:extLst>
            </p:cNvPr>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 name="Google Shape;40609;p18">
              <a:extLst>
                <a:ext uri="{FF2B5EF4-FFF2-40B4-BE49-F238E27FC236}">
                  <a16:creationId xmlns:a16="http://schemas.microsoft.com/office/drawing/2014/main" id="{B2CEAB01-2483-4F95-AC9B-1BEF94EE2A52}"/>
                </a:ext>
              </a:extLst>
            </p:cNvPr>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 name="Google Shape;40610;p18">
              <a:extLst>
                <a:ext uri="{FF2B5EF4-FFF2-40B4-BE49-F238E27FC236}">
                  <a16:creationId xmlns:a16="http://schemas.microsoft.com/office/drawing/2014/main" id="{C02EE156-0D96-4157-9C9B-CB3A540594A4}"/>
                </a:ext>
              </a:extLst>
            </p:cNvPr>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 name="Google Shape;40611;p18">
              <a:extLst>
                <a:ext uri="{FF2B5EF4-FFF2-40B4-BE49-F238E27FC236}">
                  <a16:creationId xmlns:a16="http://schemas.microsoft.com/office/drawing/2014/main" id="{F83A58BD-B04A-476E-9E2C-ED8755170B00}"/>
                </a:ext>
              </a:extLst>
            </p:cNvPr>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 name="Google Shape;40612;p18">
              <a:extLst>
                <a:ext uri="{FF2B5EF4-FFF2-40B4-BE49-F238E27FC236}">
                  <a16:creationId xmlns:a16="http://schemas.microsoft.com/office/drawing/2014/main" id="{02B1507E-234D-40E0-946B-6AB22D9D00DF}"/>
                </a:ext>
              </a:extLst>
            </p:cNvPr>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 name="Google Shape;40613;p18">
              <a:extLst>
                <a:ext uri="{FF2B5EF4-FFF2-40B4-BE49-F238E27FC236}">
                  <a16:creationId xmlns:a16="http://schemas.microsoft.com/office/drawing/2014/main" id="{E698EA3D-AE1E-4923-A554-782E679D606A}"/>
                </a:ext>
              </a:extLst>
            </p:cNvPr>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 name="Google Shape;40614;p18">
              <a:extLst>
                <a:ext uri="{FF2B5EF4-FFF2-40B4-BE49-F238E27FC236}">
                  <a16:creationId xmlns:a16="http://schemas.microsoft.com/office/drawing/2014/main" id="{73C29C92-0C8D-451F-926C-65F680AAE7A1}"/>
                </a:ext>
              </a:extLst>
            </p:cNvPr>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 name="Google Shape;40615;p18">
              <a:extLst>
                <a:ext uri="{FF2B5EF4-FFF2-40B4-BE49-F238E27FC236}">
                  <a16:creationId xmlns:a16="http://schemas.microsoft.com/office/drawing/2014/main" id="{0B00EB38-BA99-4ADF-BB75-3068824A0268}"/>
                </a:ext>
              </a:extLst>
            </p:cNvPr>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 name="Google Shape;40616;p18">
              <a:extLst>
                <a:ext uri="{FF2B5EF4-FFF2-40B4-BE49-F238E27FC236}">
                  <a16:creationId xmlns:a16="http://schemas.microsoft.com/office/drawing/2014/main" id="{F81E4E8D-E767-4AE6-9066-86FF4BA66F91}"/>
                </a:ext>
              </a:extLst>
            </p:cNvPr>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 name="Google Shape;40617;p18">
              <a:extLst>
                <a:ext uri="{FF2B5EF4-FFF2-40B4-BE49-F238E27FC236}">
                  <a16:creationId xmlns:a16="http://schemas.microsoft.com/office/drawing/2014/main" id="{54B009DE-0E3A-446A-A9D1-470ECF44FCF2}"/>
                </a:ext>
              </a:extLst>
            </p:cNvPr>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 name="Google Shape;40618;p18">
              <a:extLst>
                <a:ext uri="{FF2B5EF4-FFF2-40B4-BE49-F238E27FC236}">
                  <a16:creationId xmlns:a16="http://schemas.microsoft.com/office/drawing/2014/main" id="{D9F1502B-C4D6-4F34-BAA5-216AE793D82F}"/>
                </a:ext>
              </a:extLst>
            </p:cNvPr>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 name="Google Shape;40619;p18">
              <a:extLst>
                <a:ext uri="{FF2B5EF4-FFF2-40B4-BE49-F238E27FC236}">
                  <a16:creationId xmlns:a16="http://schemas.microsoft.com/office/drawing/2014/main" id="{557C5FEF-2FEE-4939-BED2-B2A322C1F66C}"/>
                </a:ext>
              </a:extLst>
            </p:cNvPr>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 name="Google Shape;40620;p18">
              <a:extLst>
                <a:ext uri="{FF2B5EF4-FFF2-40B4-BE49-F238E27FC236}">
                  <a16:creationId xmlns:a16="http://schemas.microsoft.com/office/drawing/2014/main" id="{C90B59D5-B7EF-484B-96A4-C153E4965681}"/>
                </a:ext>
              </a:extLst>
            </p:cNvPr>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 name="Google Shape;40621;p18">
              <a:extLst>
                <a:ext uri="{FF2B5EF4-FFF2-40B4-BE49-F238E27FC236}">
                  <a16:creationId xmlns:a16="http://schemas.microsoft.com/office/drawing/2014/main" id="{79B04839-5945-4918-91D2-24F51F0A9B9A}"/>
                </a:ext>
              </a:extLst>
            </p:cNvPr>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 name="Google Shape;40622;p18">
              <a:extLst>
                <a:ext uri="{FF2B5EF4-FFF2-40B4-BE49-F238E27FC236}">
                  <a16:creationId xmlns:a16="http://schemas.microsoft.com/office/drawing/2014/main" id="{1FC4114F-90B5-489D-AC35-764F854C787E}"/>
                </a:ext>
              </a:extLst>
            </p:cNvPr>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 name="Google Shape;40623;p18">
              <a:extLst>
                <a:ext uri="{FF2B5EF4-FFF2-40B4-BE49-F238E27FC236}">
                  <a16:creationId xmlns:a16="http://schemas.microsoft.com/office/drawing/2014/main" id="{4F0D6C9D-F551-4FA5-899A-72148DB008AC}"/>
                </a:ext>
              </a:extLst>
            </p:cNvPr>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 name="Google Shape;40624;p18">
              <a:extLst>
                <a:ext uri="{FF2B5EF4-FFF2-40B4-BE49-F238E27FC236}">
                  <a16:creationId xmlns:a16="http://schemas.microsoft.com/office/drawing/2014/main" id="{BFB2793E-54A5-4760-98C5-F7472849D5A9}"/>
                </a:ext>
              </a:extLst>
            </p:cNvPr>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 name="Google Shape;40625;p18">
              <a:extLst>
                <a:ext uri="{FF2B5EF4-FFF2-40B4-BE49-F238E27FC236}">
                  <a16:creationId xmlns:a16="http://schemas.microsoft.com/office/drawing/2014/main" id="{3DB9DD13-5EB4-4AEB-AEF0-7500EFA9234F}"/>
                </a:ext>
              </a:extLst>
            </p:cNvPr>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 name="Google Shape;40626;p18">
              <a:extLst>
                <a:ext uri="{FF2B5EF4-FFF2-40B4-BE49-F238E27FC236}">
                  <a16:creationId xmlns:a16="http://schemas.microsoft.com/office/drawing/2014/main" id="{167C6785-2A1F-472A-8C39-197FB1FB211C}"/>
                </a:ext>
              </a:extLst>
            </p:cNvPr>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 name="Google Shape;40627;p18">
              <a:extLst>
                <a:ext uri="{FF2B5EF4-FFF2-40B4-BE49-F238E27FC236}">
                  <a16:creationId xmlns:a16="http://schemas.microsoft.com/office/drawing/2014/main" id="{964053F4-0785-4B90-A0A7-FC1F84752E29}"/>
                </a:ext>
              </a:extLst>
            </p:cNvPr>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 name="Google Shape;40628;p18">
              <a:extLst>
                <a:ext uri="{FF2B5EF4-FFF2-40B4-BE49-F238E27FC236}">
                  <a16:creationId xmlns:a16="http://schemas.microsoft.com/office/drawing/2014/main" id="{315A2E49-C219-42EF-9946-ADF46AB91E49}"/>
                </a:ext>
              </a:extLst>
            </p:cNvPr>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 name="Google Shape;40629;p18">
              <a:extLst>
                <a:ext uri="{FF2B5EF4-FFF2-40B4-BE49-F238E27FC236}">
                  <a16:creationId xmlns:a16="http://schemas.microsoft.com/office/drawing/2014/main" id="{D3F2F379-9626-411F-A3F7-5656D78DA10B}"/>
                </a:ext>
              </a:extLst>
            </p:cNvPr>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 name="Google Shape;40630;p18">
              <a:extLst>
                <a:ext uri="{FF2B5EF4-FFF2-40B4-BE49-F238E27FC236}">
                  <a16:creationId xmlns:a16="http://schemas.microsoft.com/office/drawing/2014/main" id="{01E3E8F7-1D6C-43C4-AFCF-1A0F70139B6A}"/>
                </a:ext>
              </a:extLst>
            </p:cNvPr>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 name="Google Shape;40631;p18">
              <a:extLst>
                <a:ext uri="{FF2B5EF4-FFF2-40B4-BE49-F238E27FC236}">
                  <a16:creationId xmlns:a16="http://schemas.microsoft.com/office/drawing/2014/main" id="{FA20F1F5-436A-4155-8961-1F788B02051B}"/>
                </a:ext>
              </a:extLst>
            </p:cNvPr>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 name="Google Shape;40632;p18">
              <a:extLst>
                <a:ext uri="{FF2B5EF4-FFF2-40B4-BE49-F238E27FC236}">
                  <a16:creationId xmlns:a16="http://schemas.microsoft.com/office/drawing/2014/main" id="{97FBAC91-5B87-4B72-8D9A-B2C948418289}"/>
                </a:ext>
              </a:extLst>
            </p:cNvPr>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 name="Google Shape;40633;p18">
              <a:extLst>
                <a:ext uri="{FF2B5EF4-FFF2-40B4-BE49-F238E27FC236}">
                  <a16:creationId xmlns:a16="http://schemas.microsoft.com/office/drawing/2014/main" id="{8A2A4F5B-2F0F-4213-A7BE-17019DA17F0B}"/>
                </a:ext>
              </a:extLst>
            </p:cNvPr>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 name="Google Shape;40634;p18">
              <a:extLst>
                <a:ext uri="{FF2B5EF4-FFF2-40B4-BE49-F238E27FC236}">
                  <a16:creationId xmlns:a16="http://schemas.microsoft.com/office/drawing/2014/main" id="{E0A57221-D33D-47EB-B3F3-7943C03D0ECF}"/>
                </a:ext>
              </a:extLst>
            </p:cNvPr>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 name="Google Shape;40635;p18">
              <a:extLst>
                <a:ext uri="{FF2B5EF4-FFF2-40B4-BE49-F238E27FC236}">
                  <a16:creationId xmlns:a16="http://schemas.microsoft.com/office/drawing/2014/main" id="{81803E81-890F-4E98-8814-95771CB7A509}"/>
                </a:ext>
              </a:extLst>
            </p:cNvPr>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 name="Google Shape;40636;p18">
              <a:extLst>
                <a:ext uri="{FF2B5EF4-FFF2-40B4-BE49-F238E27FC236}">
                  <a16:creationId xmlns:a16="http://schemas.microsoft.com/office/drawing/2014/main" id="{50359BA5-5AC7-4372-BCAB-39D3623179F5}"/>
                </a:ext>
              </a:extLst>
            </p:cNvPr>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 name="Google Shape;40637;p18">
              <a:extLst>
                <a:ext uri="{FF2B5EF4-FFF2-40B4-BE49-F238E27FC236}">
                  <a16:creationId xmlns:a16="http://schemas.microsoft.com/office/drawing/2014/main" id="{BB85BB66-9E4B-43AE-81F7-59FDAE9F490E}"/>
                </a:ext>
              </a:extLst>
            </p:cNvPr>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 name="Google Shape;40638;p18">
              <a:extLst>
                <a:ext uri="{FF2B5EF4-FFF2-40B4-BE49-F238E27FC236}">
                  <a16:creationId xmlns:a16="http://schemas.microsoft.com/office/drawing/2014/main" id="{F8ACA487-49BB-46B9-893B-664DDD2CA6E3}"/>
                </a:ext>
              </a:extLst>
            </p:cNvPr>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 name="Google Shape;40639;p18">
              <a:extLst>
                <a:ext uri="{FF2B5EF4-FFF2-40B4-BE49-F238E27FC236}">
                  <a16:creationId xmlns:a16="http://schemas.microsoft.com/office/drawing/2014/main" id="{C73504B3-A08F-45F0-A7C7-C09732C71A25}"/>
                </a:ext>
              </a:extLst>
            </p:cNvPr>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 name="Google Shape;40640;p18">
              <a:extLst>
                <a:ext uri="{FF2B5EF4-FFF2-40B4-BE49-F238E27FC236}">
                  <a16:creationId xmlns:a16="http://schemas.microsoft.com/office/drawing/2014/main" id="{58BE01C5-1465-485B-8BB8-E0CD46173BA7}"/>
                </a:ext>
              </a:extLst>
            </p:cNvPr>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 name="Google Shape;40641;p18">
              <a:extLst>
                <a:ext uri="{FF2B5EF4-FFF2-40B4-BE49-F238E27FC236}">
                  <a16:creationId xmlns:a16="http://schemas.microsoft.com/office/drawing/2014/main" id="{229F2259-8563-45AC-B9F9-4D80FD545A9D}"/>
                </a:ext>
              </a:extLst>
            </p:cNvPr>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 name="Google Shape;40642;p18">
              <a:extLst>
                <a:ext uri="{FF2B5EF4-FFF2-40B4-BE49-F238E27FC236}">
                  <a16:creationId xmlns:a16="http://schemas.microsoft.com/office/drawing/2014/main" id="{3199C7EB-82F3-4CE3-A792-EF0521A5935D}"/>
                </a:ext>
              </a:extLst>
            </p:cNvPr>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 name="Google Shape;40643;p18">
              <a:extLst>
                <a:ext uri="{FF2B5EF4-FFF2-40B4-BE49-F238E27FC236}">
                  <a16:creationId xmlns:a16="http://schemas.microsoft.com/office/drawing/2014/main" id="{23B48A13-68F7-404E-BB82-EC06B6432BF5}"/>
                </a:ext>
              </a:extLst>
            </p:cNvPr>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 name="Google Shape;40644;p18">
              <a:extLst>
                <a:ext uri="{FF2B5EF4-FFF2-40B4-BE49-F238E27FC236}">
                  <a16:creationId xmlns:a16="http://schemas.microsoft.com/office/drawing/2014/main" id="{185E4863-0543-4E60-A764-E41552F7A4E2}"/>
                </a:ext>
              </a:extLst>
            </p:cNvPr>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 name="Google Shape;40645;p18">
              <a:extLst>
                <a:ext uri="{FF2B5EF4-FFF2-40B4-BE49-F238E27FC236}">
                  <a16:creationId xmlns:a16="http://schemas.microsoft.com/office/drawing/2014/main" id="{183E81B8-53D6-4924-B321-BBAC3B8BC32D}"/>
                </a:ext>
              </a:extLst>
            </p:cNvPr>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 name="Google Shape;40646;p18">
              <a:extLst>
                <a:ext uri="{FF2B5EF4-FFF2-40B4-BE49-F238E27FC236}">
                  <a16:creationId xmlns:a16="http://schemas.microsoft.com/office/drawing/2014/main" id="{DCF492E7-FB16-49EF-9D32-5C4D4345E1B6}"/>
                </a:ext>
              </a:extLst>
            </p:cNvPr>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 name="Google Shape;40647;p18">
              <a:extLst>
                <a:ext uri="{FF2B5EF4-FFF2-40B4-BE49-F238E27FC236}">
                  <a16:creationId xmlns:a16="http://schemas.microsoft.com/office/drawing/2014/main" id="{317F4E6C-7979-4A84-B42A-780741BE462B}"/>
                </a:ext>
              </a:extLst>
            </p:cNvPr>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 name="Google Shape;40648;p18">
              <a:extLst>
                <a:ext uri="{FF2B5EF4-FFF2-40B4-BE49-F238E27FC236}">
                  <a16:creationId xmlns:a16="http://schemas.microsoft.com/office/drawing/2014/main" id="{8DDAFE67-B6EB-4BC5-AF52-03EC5B9B3DC5}"/>
                </a:ext>
              </a:extLst>
            </p:cNvPr>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 name="Google Shape;40649;p18">
              <a:extLst>
                <a:ext uri="{FF2B5EF4-FFF2-40B4-BE49-F238E27FC236}">
                  <a16:creationId xmlns:a16="http://schemas.microsoft.com/office/drawing/2014/main" id="{AB511074-C50E-47D7-90DA-BACC87F4F750}"/>
                </a:ext>
              </a:extLst>
            </p:cNvPr>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 name="Google Shape;40650;p18">
              <a:extLst>
                <a:ext uri="{FF2B5EF4-FFF2-40B4-BE49-F238E27FC236}">
                  <a16:creationId xmlns:a16="http://schemas.microsoft.com/office/drawing/2014/main" id="{A7B31F04-678E-43EB-ABDD-8764475D9C88}"/>
                </a:ext>
              </a:extLst>
            </p:cNvPr>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 name="Google Shape;40651;p18">
              <a:extLst>
                <a:ext uri="{FF2B5EF4-FFF2-40B4-BE49-F238E27FC236}">
                  <a16:creationId xmlns:a16="http://schemas.microsoft.com/office/drawing/2014/main" id="{8E9552F4-F77C-44DE-BDFD-BD56B8D9457C}"/>
                </a:ext>
              </a:extLst>
            </p:cNvPr>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 name="Google Shape;40652;p18">
              <a:extLst>
                <a:ext uri="{FF2B5EF4-FFF2-40B4-BE49-F238E27FC236}">
                  <a16:creationId xmlns:a16="http://schemas.microsoft.com/office/drawing/2014/main" id="{5AE6A062-0AEA-4843-B5F8-F54F92BCD759}"/>
                </a:ext>
              </a:extLst>
            </p:cNvPr>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 name="Google Shape;40653;p18">
              <a:extLst>
                <a:ext uri="{FF2B5EF4-FFF2-40B4-BE49-F238E27FC236}">
                  <a16:creationId xmlns:a16="http://schemas.microsoft.com/office/drawing/2014/main" id="{B02B333C-392A-49F2-8FCD-78806563B4FB}"/>
                </a:ext>
              </a:extLst>
            </p:cNvPr>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 name="Google Shape;40654;p18">
              <a:extLst>
                <a:ext uri="{FF2B5EF4-FFF2-40B4-BE49-F238E27FC236}">
                  <a16:creationId xmlns:a16="http://schemas.microsoft.com/office/drawing/2014/main" id="{F914715F-94C7-4B46-991A-E2AE51905149}"/>
                </a:ext>
              </a:extLst>
            </p:cNvPr>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 name="Google Shape;40655;p18">
              <a:extLst>
                <a:ext uri="{FF2B5EF4-FFF2-40B4-BE49-F238E27FC236}">
                  <a16:creationId xmlns:a16="http://schemas.microsoft.com/office/drawing/2014/main" id="{03B0BF28-2D7E-4857-AC34-9D99A9F6C7B1}"/>
                </a:ext>
              </a:extLst>
            </p:cNvPr>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 name="Google Shape;40656;p18">
              <a:extLst>
                <a:ext uri="{FF2B5EF4-FFF2-40B4-BE49-F238E27FC236}">
                  <a16:creationId xmlns:a16="http://schemas.microsoft.com/office/drawing/2014/main" id="{E2FF12AD-5523-4CBC-9EC9-84F84A5473D3}"/>
                </a:ext>
              </a:extLst>
            </p:cNvPr>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 name="Google Shape;40657;p18">
              <a:extLst>
                <a:ext uri="{FF2B5EF4-FFF2-40B4-BE49-F238E27FC236}">
                  <a16:creationId xmlns:a16="http://schemas.microsoft.com/office/drawing/2014/main" id="{D61128F9-3ACF-4411-A178-6616C123A927}"/>
                </a:ext>
              </a:extLst>
            </p:cNvPr>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 name="Google Shape;40658;p18">
              <a:extLst>
                <a:ext uri="{FF2B5EF4-FFF2-40B4-BE49-F238E27FC236}">
                  <a16:creationId xmlns:a16="http://schemas.microsoft.com/office/drawing/2014/main" id="{D31CD3C3-63B2-4307-9CAB-FC65F3D21699}"/>
                </a:ext>
              </a:extLst>
            </p:cNvPr>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 name="Google Shape;40659;p18">
              <a:extLst>
                <a:ext uri="{FF2B5EF4-FFF2-40B4-BE49-F238E27FC236}">
                  <a16:creationId xmlns:a16="http://schemas.microsoft.com/office/drawing/2014/main" id="{90D9EC35-49AF-4F90-8D91-145960E4356B}"/>
                </a:ext>
              </a:extLst>
            </p:cNvPr>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 name="Google Shape;40660;p18">
              <a:extLst>
                <a:ext uri="{FF2B5EF4-FFF2-40B4-BE49-F238E27FC236}">
                  <a16:creationId xmlns:a16="http://schemas.microsoft.com/office/drawing/2014/main" id="{7086FE68-DA1E-489B-8EA0-5F59C12100F9}"/>
                </a:ext>
              </a:extLst>
            </p:cNvPr>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 name="Google Shape;40661;p18">
              <a:extLst>
                <a:ext uri="{FF2B5EF4-FFF2-40B4-BE49-F238E27FC236}">
                  <a16:creationId xmlns:a16="http://schemas.microsoft.com/office/drawing/2014/main" id="{52579F3E-88DC-403B-A7E0-E298FD5FDD67}"/>
                </a:ext>
              </a:extLst>
            </p:cNvPr>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 name="Google Shape;40662;p18">
              <a:extLst>
                <a:ext uri="{FF2B5EF4-FFF2-40B4-BE49-F238E27FC236}">
                  <a16:creationId xmlns:a16="http://schemas.microsoft.com/office/drawing/2014/main" id="{BBDD8627-BD9E-409D-BD02-A58F5927C756}"/>
                </a:ext>
              </a:extLst>
            </p:cNvPr>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 name="Google Shape;40663;p18">
              <a:extLst>
                <a:ext uri="{FF2B5EF4-FFF2-40B4-BE49-F238E27FC236}">
                  <a16:creationId xmlns:a16="http://schemas.microsoft.com/office/drawing/2014/main" id="{0369BAE4-6B65-4B4D-B1EA-9299E0FBF373}"/>
                </a:ext>
              </a:extLst>
            </p:cNvPr>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 name="Google Shape;40664;p18">
              <a:extLst>
                <a:ext uri="{FF2B5EF4-FFF2-40B4-BE49-F238E27FC236}">
                  <a16:creationId xmlns:a16="http://schemas.microsoft.com/office/drawing/2014/main" id="{E97C0E60-96F3-4E8A-8276-9D6BAAF98381}"/>
                </a:ext>
              </a:extLst>
            </p:cNvPr>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 name="Google Shape;40665;p18">
              <a:extLst>
                <a:ext uri="{FF2B5EF4-FFF2-40B4-BE49-F238E27FC236}">
                  <a16:creationId xmlns:a16="http://schemas.microsoft.com/office/drawing/2014/main" id="{CD9F7521-0FA1-4598-9225-494315529B1A}"/>
                </a:ext>
              </a:extLst>
            </p:cNvPr>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 name="Google Shape;40666;p18">
              <a:extLst>
                <a:ext uri="{FF2B5EF4-FFF2-40B4-BE49-F238E27FC236}">
                  <a16:creationId xmlns:a16="http://schemas.microsoft.com/office/drawing/2014/main" id="{1735C1FA-57D0-47A1-9392-7AC7230E2124}"/>
                </a:ext>
              </a:extLst>
            </p:cNvPr>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 name="Google Shape;40667;p18">
              <a:extLst>
                <a:ext uri="{FF2B5EF4-FFF2-40B4-BE49-F238E27FC236}">
                  <a16:creationId xmlns:a16="http://schemas.microsoft.com/office/drawing/2014/main" id="{1FD73EF1-9C7D-432E-AF5E-96A0138030CF}"/>
                </a:ext>
              </a:extLst>
            </p:cNvPr>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 name="Google Shape;40668;p18">
              <a:extLst>
                <a:ext uri="{FF2B5EF4-FFF2-40B4-BE49-F238E27FC236}">
                  <a16:creationId xmlns:a16="http://schemas.microsoft.com/office/drawing/2014/main" id="{E9933100-0BBD-4C13-BAE8-9AC5E50AE791}"/>
                </a:ext>
              </a:extLst>
            </p:cNvPr>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3" name="Google Shape;40669;p18">
              <a:extLst>
                <a:ext uri="{FF2B5EF4-FFF2-40B4-BE49-F238E27FC236}">
                  <a16:creationId xmlns:a16="http://schemas.microsoft.com/office/drawing/2014/main" id="{4469C0C3-B6F0-4326-9B3F-D95A820EA98D}"/>
                </a:ext>
              </a:extLst>
            </p:cNvPr>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4" name="Google Shape;40670;p18">
              <a:extLst>
                <a:ext uri="{FF2B5EF4-FFF2-40B4-BE49-F238E27FC236}">
                  <a16:creationId xmlns:a16="http://schemas.microsoft.com/office/drawing/2014/main" id="{BC81CBAB-714E-4B80-B320-0B24FB38E228}"/>
                </a:ext>
              </a:extLst>
            </p:cNvPr>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5" name="Google Shape;40671;p18">
              <a:extLst>
                <a:ext uri="{FF2B5EF4-FFF2-40B4-BE49-F238E27FC236}">
                  <a16:creationId xmlns:a16="http://schemas.microsoft.com/office/drawing/2014/main" id="{E4BD4D6E-8249-4382-9C57-6CDB03BBEA36}"/>
                </a:ext>
              </a:extLst>
            </p:cNvPr>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6" name="Google Shape;40672;p18">
              <a:extLst>
                <a:ext uri="{FF2B5EF4-FFF2-40B4-BE49-F238E27FC236}">
                  <a16:creationId xmlns:a16="http://schemas.microsoft.com/office/drawing/2014/main" id="{392C5BD9-8158-4ED0-AF65-AD38C2727D2B}"/>
                </a:ext>
              </a:extLst>
            </p:cNvPr>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7" name="Google Shape;40673;p18">
              <a:extLst>
                <a:ext uri="{FF2B5EF4-FFF2-40B4-BE49-F238E27FC236}">
                  <a16:creationId xmlns:a16="http://schemas.microsoft.com/office/drawing/2014/main" id="{EFEAA047-36C7-477A-B1DE-6A01AB1759A9}"/>
                </a:ext>
              </a:extLst>
            </p:cNvPr>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8" name="Google Shape;40674;p18">
              <a:extLst>
                <a:ext uri="{FF2B5EF4-FFF2-40B4-BE49-F238E27FC236}">
                  <a16:creationId xmlns:a16="http://schemas.microsoft.com/office/drawing/2014/main" id="{26E884B5-6C46-428D-8BCD-B8E0F5105FD1}"/>
                </a:ext>
              </a:extLst>
            </p:cNvPr>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9" name="Google Shape;40675;p18">
              <a:extLst>
                <a:ext uri="{FF2B5EF4-FFF2-40B4-BE49-F238E27FC236}">
                  <a16:creationId xmlns:a16="http://schemas.microsoft.com/office/drawing/2014/main" id="{C34EF21E-C029-474C-9BB2-CDCC7C5B6B5D}"/>
                </a:ext>
              </a:extLst>
            </p:cNvPr>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0" name="Google Shape;40676;p18">
              <a:extLst>
                <a:ext uri="{FF2B5EF4-FFF2-40B4-BE49-F238E27FC236}">
                  <a16:creationId xmlns:a16="http://schemas.microsoft.com/office/drawing/2014/main" id="{D06EBEBB-0561-4A2E-B5A0-22175C50B8B2}"/>
                </a:ext>
              </a:extLst>
            </p:cNvPr>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1" name="Google Shape;40677;p18">
              <a:extLst>
                <a:ext uri="{FF2B5EF4-FFF2-40B4-BE49-F238E27FC236}">
                  <a16:creationId xmlns:a16="http://schemas.microsoft.com/office/drawing/2014/main" id="{8250954C-3152-4CBB-B724-8D3334F29D0E}"/>
                </a:ext>
              </a:extLst>
            </p:cNvPr>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2" name="Google Shape;40678;p18">
              <a:extLst>
                <a:ext uri="{FF2B5EF4-FFF2-40B4-BE49-F238E27FC236}">
                  <a16:creationId xmlns:a16="http://schemas.microsoft.com/office/drawing/2014/main" id="{6A7826BF-20D4-4ED7-AE05-81C1085E61A8}"/>
                </a:ext>
              </a:extLst>
            </p:cNvPr>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3" name="Google Shape;40679;p18">
              <a:extLst>
                <a:ext uri="{FF2B5EF4-FFF2-40B4-BE49-F238E27FC236}">
                  <a16:creationId xmlns:a16="http://schemas.microsoft.com/office/drawing/2014/main" id="{102221D0-75F6-4425-9E90-4CB41E2B3978}"/>
                </a:ext>
              </a:extLst>
            </p:cNvPr>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4" name="Google Shape;40680;p18">
              <a:extLst>
                <a:ext uri="{FF2B5EF4-FFF2-40B4-BE49-F238E27FC236}">
                  <a16:creationId xmlns:a16="http://schemas.microsoft.com/office/drawing/2014/main" id="{33689210-54F9-4A73-AF51-B8700A82F98D}"/>
                </a:ext>
              </a:extLst>
            </p:cNvPr>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5" name="Google Shape;40681;p18">
              <a:extLst>
                <a:ext uri="{FF2B5EF4-FFF2-40B4-BE49-F238E27FC236}">
                  <a16:creationId xmlns:a16="http://schemas.microsoft.com/office/drawing/2014/main" id="{7016B3D9-0EDD-4BB5-B5D0-D1D2A201CC16}"/>
                </a:ext>
              </a:extLst>
            </p:cNvPr>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6" name="Google Shape;40682;p18">
              <a:extLst>
                <a:ext uri="{FF2B5EF4-FFF2-40B4-BE49-F238E27FC236}">
                  <a16:creationId xmlns:a16="http://schemas.microsoft.com/office/drawing/2014/main" id="{D0051C5F-081B-44CE-876C-43AD4E57A151}"/>
                </a:ext>
              </a:extLst>
            </p:cNvPr>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7" name="Google Shape;40683;p18">
              <a:extLst>
                <a:ext uri="{FF2B5EF4-FFF2-40B4-BE49-F238E27FC236}">
                  <a16:creationId xmlns:a16="http://schemas.microsoft.com/office/drawing/2014/main" id="{138962B1-AC28-402F-8086-49C162510218}"/>
                </a:ext>
              </a:extLst>
            </p:cNvPr>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8" name="Google Shape;40684;p18">
              <a:extLst>
                <a:ext uri="{FF2B5EF4-FFF2-40B4-BE49-F238E27FC236}">
                  <a16:creationId xmlns:a16="http://schemas.microsoft.com/office/drawing/2014/main" id="{C7D4B080-3BEE-4DC1-B52D-186FDAF32ECA}"/>
                </a:ext>
              </a:extLst>
            </p:cNvPr>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9" name="Google Shape;40685;p18">
              <a:extLst>
                <a:ext uri="{FF2B5EF4-FFF2-40B4-BE49-F238E27FC236}">
                  <a16:creationId xmlns:a16="http://schemas.microsoft.com/office/drawing/2014/main" id="{61D02E13-D0C5-46D7-8AD2-B8309E0E32E6}"/>
                </a:ext>
              </a:extLst>
            </p:cNvPr>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0" name="Google Shape;40686;p18">
              <a:extLst>
                <a:ext uri="{FF2B5EF4-FFF2-40B4-BE49-F238E27FC236}">
                  <a16:creationId xmlns:a16="http://schemas.microsoft.com/office/drawing/2014/main" id="{04BF4F8F-B0F5-4CE5-8F0E-0F951646E2A9}"/>
                </a:ext>
              </a:extLst>
            </p:cNvPr>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1" name="Google Shape;40687;p18">
              <a:extLst>
                <a:ext uri="{FF2B5EF4-FFF2-40B4-BE49-F238E27FC236}">
                  <a16:creationId xmlns:a16="http://schemas.microsoft.com/office/drawing/2014/main" id="{963426D9-48A8-4CE7-A1E0-85A8BF3FE574}"/>
                </a:ext>
              </a:extLst>
            </p:cNvPr>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2" name="Google Shape;40688;p18">
              <a:extLst>
                <a:ext uri="{FF2B5EF4-FFF2-40B4-BE49-F238E27FC236}">
                  <a16:creationId xmlns:a16="http://schemas.microsoft.com/office/drawing/2014/main" id="{F5F35FD5-19ED-43EA-861E-14F6912522D8}"/>
                </a:ext>
              </a:extLst>
            </p:cNvPr>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3" name="Google Shape;40689;p18">
              <a:extLst>
                <a:ext uri="{FF2B5EF4-FFF2-40B4-BE49-F238E27FC236}">
                  <a16:creationId xmlns:a16="http://schemas.microsoft.com/office/drawing/2014/main" id="{F165986A-CAEE-431F-846E-08824314D1B4}"/>
                </a:ext>
              </a:extLst>
            </p:cNvPr>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4" name="Google Shape;40690;p18">
              <a:extLst>
                <a:ext uri="{FF2B5EF4-FFF2-40B4-BE49-F238E27FC236}">
                  <a16:creationId xmlns:a16="http://schemas.microsoft.com/office/drawing/2014/main" id="{E13191DB-A828-495F-A776-5F71DE220A94}"/>
                </a:ext>
              </a:extLst>
            </p:cNvPr>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5" name="Google Shape;40691;p18">
              <a:extLst>
                <a:ext uri="{FF2B5EF4-FFF2-40B4-BE49-F238E27FC236}">
                  <a16:creationId xmlns:a16="http://schemas.microsoft.com/office/drawing/2014/main" id="{5B9F9750-1A4E-4EDF-877A-191556DBC883}"/>
                </a:ext>
              </a:extLst>
            </p:cNvPr>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6" name="Google Shape;40692;p18">
              <a:extLst>
                <a:ext uri="{FF2B5EF4-FFF2-40B4-BE49-F238E27FC236}">
                  <a16:creationId xmlns:a16="http://schemas.microsoft.com/office/drawing/2014/main" id="{A67A386B-2015-4BB0-B573-14D61722990B}"/>
                </a:ext>
              </a:extLst>
            </p:cNvPr>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7" name="Google Shape;40693;p18">
              <a:extLst>
                <a:ext uri="{FF2B5EF4-FFF2-40B4-BE49-F238E27FC236}">
                  <a16:creationId xmlns:a16="http://schemas.microsoft.com/office/drawing/2014/main" id="{8852B788-40A4-47F4-9B13-4C4297381519}"/>
                </a:ext>
              </a:extLst>
            </p:cNvPr>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8" name="Google Shape;40694;p18">
              <a:extLst>
                <a:ext uri="{FF2B5EF4-FFF2-40B4-BE49-F238E27FC236}">
                  <a16:creationId xmlns:a16="http://schemas.microsoft.com/office/drawing/2014/main" id="{9FB2C536-AD3A-412F-95FE-7E484C5CBB68}"/>
                </a:ext>
              </a:extLst>
            </p:cNvPr>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9" name="Google Shape;40695;p18">
              <a:extLst>
                <a:ext uri="{FF2B5EF4-FFF2-40B4-BE49-F238E27FC236}">
                  <a16:creationId xmlns:a16="http://schemas.microsoft.com/office/drawing/2014/main" id="{EBE80B6C-A45D-4D98-B7C3-F7291F1CA6A8}"/>
                </a:ext>
              </a:extLst>
            </p:cNvPr>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0" name="Google Shape;40696;p18">
              <a:extLst>
                <a:ext uri="{FF2B5EF4-FFF2-40B4-BE49-F238E27FC236}">
                  <a16:creationId xmlns:a16="http://schemas.microsoft.com/office/drawing/2014/main" id="{0DC00602-E21A-4F68-919A-EA2CB3101DE2}"/>
                </a:ext>
              </a:extLst>
            </p:cNvPr>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1" name="Google Shape;40697;p18">
              <a:extLst>
                <a:ext uri="{FF2B5EF4-FFF2-40B4-BE49-F238E27FC236}">
                  <a16:creationId xmlns:a16="http://schemas.microsoft.com/office/drawing/2014/main" id="{6F599BD0-71E1-44A7-A3BD-7200ABDDFBF9}"/>
                </a:ext>
              </a:extLst>
            </p:cNvPr>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2" name="Google Shape;40698;p18">
              <a:extLst>
                <a:ext uri="{FF2B5EF4-FFF2-40B4-BE49-F238E27FC236}">
                  <a16:creationId xmlns:a16="http://schemas.microsoft.com/office/drawing/2014/main" id="{A96E5E33-8B3B-4A89-B569-8A5C94099560}"/>
                </a:ext>
              </a:extLst>
            </p:cNvPr>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3" name="Google Shape;40699;p18">
              <a:extLst>
                <a:ext uri="{FF2B5EF4-FFF2-40B4-BE49-F238E27FC236}">
                  <a16:creationId xmlns:a16="http://schemas.microsoft.com/office/drawing/2014/main" id="{7933526D-8800-4F3F-BA5F-5870A671FDA1}"/>
                </a:ext>
              </a:extLst>
            </p:cNvPr>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4" name="Google Shape;40700;p18">
              <a:extLst>
                <a:ext uri="{FF2B5EF4-FFF2-40B4-BE49-F238E27FC236}">
                  <a16:creationId xmlns:a16="http://schemas.microsoft.com/office/drawing/2014/main" id="{643D4917-9D2E-4876-ACF4-2DBB9002B7CC}"/>
                </a:ext>
              </a:extLst>
            </p:cNvPr>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5" name="Google Shape;40701;p18">
              <a:extLst>
                <a:ext uri="{FF2B5EF4-FFF2-40B4-BE49-F238E27FC236}">
                  <a16:creationId xmlns:a16="http://schemas.microsoft.com/office/drawing/2014/main" id="{359C1EF0-17F8-4B84-BBEE-C75E459C387F}"/>
                </a:ext>
              </a:extLst>
            </p:cNvPr>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6" name="Google Shape;40702;p18">
              <a:extLst>
                <a:ext uri="{FF2B5EF4-FFF2-40B4-BE49-F238E27FC236}">
                  <a16:creationId xmlns:a16="http://schemas.microsoft.com/office/drawing/2014/main" id="{9CC2F248-EEFB-45CE-8A9A-4FE4D7CCF435}"/>
                </a:ext>
              </a:extLst>
            </p:cNvPr>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7" name="Google Shape;40703;p18">
              <a:extLst>
                <a:ext uri="{FF2B5EF4-FFF2-40B4-BE49-F238E27FC236}">
                  <a16:creationId xmlns:a16="http://schemas.microsoft.com/office/drawing/2014/main" id="{3972AB44-71B3-4076-AE77-EFA899DA378A}"/>
                </a:ext>
              </a:extLst>
            </p:cNvPr>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8" name="Google Shape;40704;p18">
              <a:extLst>
                <a:ext uri="{FF2B5EF4-FFF2-40B4-BE49-F238E27FC236}">
                  <a16:creationId xmlns:a16="http://schemas.microsoft.com/office/drawing/2014/main" id="{66692B79-8449-4DCD-AF62-736006E7F8DC}"/>
                </a:ext>
              </a:extLst>
            </p:cNvPr>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9" name="Google Shape;40705;p18">
              <a:extLst>
                <a:ext uri="{FF2B5EF4-FFF2-40B4-BE49-F238E27FC236}">
                  <a16:creationId xmlns:a16="http://schemas.microsoft.com/office/drawing/2014/main" id="{1A1E44D2-F100-45FF-A36E-2BD267A1BBA1}"/>
                </a:ext>
              </a:extLst>
            </p:cNvPr>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0" name="Google Shape;40706;p18">
              <a:extLst>
                <a:ext uri="{FF2B5EF4-FFF2-40B4-BE49-F238E27FC236}">
                  <a16:creationId xmlns:a16="http://schemas.microsoft.com/office/drawing/2014/main" id="{751836BA-E031-4F59-84FA-F11944A4D56F}"/>
                </a:ext>
              </a:extLst>
            </p:cNvPr>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1" name="Google Shape;40707;p18">
              <a:extLst>
                <a:ext uri="{FF2B5EF4-FFF2-40B4-BE49-F238E27FC236}">
                  <a16:creationId xmlns:a16="http://schemas.microsoft.com/office/drawing/2014/main" id="{44B861C8-95AB-419F-BF43-8A5A30541922}"/>
                </a:ext>
              </a:extLst>
            </p:cNvPr>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2" name="Google Shape;40708;p18">
              <a:extLst>
                <a:ext uri="{FF2B5EF4-FFF2-40B4-BE49-F238E27FC236}">
                  <a16:creationId xmlns:a16="http://schemas.microsoft.com/office/drawing/2014/main" id="{A25A0DE4-1FF6-4E10-881D-86C5B9781048}"/>
                </a:ext>
              </a:extLst>
            </p:cNvPr>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3" name="Google Shape;40709;p18">
              <a:extLst>
                <a:ext uri="{FF2B5EF4-FFF2-40B4-BE49-F238E27FC236}">
                  <a16:creationId xmlns:a16="http://schemas.microsoft.com/office/drawing/2014/main" id="{0FBB5D9C-5AFA-4C3C-A89F-AC7EFC4C81B4}"/>
                </a:ext>
              </a:extLst>
            </p:cNvPr>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4" name="Google Shape;40710;p18">
              <a:extLst>
                <a:ext uri="{FF2B5EF4-FFF2-40B4-BE49-F238E27FC236}">
                  <a16:creationId xmlns:a16="http://schemas.microsoft.com/office/drawing/2014/main" id="{18CBAAB7-0D74-4BAB-A330-21EE07B45C8C}"/>
                </a:ext>
              </a:extLst>
            </p:cNvPr>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5" name="Google Shape;40711;p18">
              <a:extLst>
                <a:ext uri="{FF2B5EF4-FFF2-40B4-BE49-F238E27FC236}">
                  <a16:creationId xmlns:a16="http://schemas.microsoft.com/office/drawing/2014/main" id="{D2AC93B0-36A8-49DB-A116-E77C67A889F5}"/>
                </a:ext>
              </a:extLst>
            </p:cNvPr>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6" name="Google Shape;40712;p18">
              <a:extLst>
                <a:ext uri="{FF2B5EF4-FFF2-40B4-BE49-F238E27FC236}">
                  <a16:creationId xmlns:a16="http://schemas.microsoft.com/office/drawing/2014/main" id="{706A043C-7E0C-46F6-9B49-B7605F3309ED}"/>
                </a:ext>
              </a:extLst>
            </p:cNvPr>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7" name="Google Shape;40713;p18">
              <a:extLst>
                <a:ext uri="{FF2B5EF4-FFF2-40B4-BE49-F238E27FC236}">
                  <a16:creationId xmlns:a16="http://schemas.microsoft.com/office/drawing/2014/main" id="{2E430F8F-BE5D-4E3E-B18A-19DEC4B266F9}"/>
                </a:ext>
              </a:extLst>
            </p:cNvPr>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8" name="Google Shape;40714;p18">
              <a:extLst>
                <a:ext uri="{FF2B5EF4-FFF2-40B4-BE49-F238E27FC236}">
                  <a16:creationId xmlns:a16="http://schemas.microsoft.com/office/drawing/2014/main" id="{6790F3C7-5CA4-42E3-9FD5-B50590DB817B}"/>
                </a:ext>
              </a:extLst>
            </p:cNvPr>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9" name="Google Shape;40715;p18">
              <a:extLst>
                <a:ext uri="{FF2B5EF4-FFF2-40B4-BE49-F238E27FC236}">
                  <a16:creationId xmlns:a16="http://schemas.microsoft.com/office/drawing/2014/main" id="{A3F0544A-5F2D-47B8-B80A-56AB5EF0509A}"/>
                </a:ext>
              </a:extLst>
            </p:cNvPr>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0" name="Google Shape;40716;p18">
              <a:extLst>
                <a:ext uri="{FF2B5EF4-FFF2-40B4-BE49-F238E27FC236}">
                  <a16:creationId xmlns:a16="http://schemas.microsoft.com/office/drawing/2014/main" id="{3C0D7D9B-85A0-4F58-83B4-72D7E2086BA1}"/>
                </a:ext>
              </a:extLst>
            </p:cNvPr>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1" name="Google Shape;40717;p18">
              <a:extLst>
                <a:ext uri="{FF2B5EF4-FFF2-40B4-BE49-F238E27FC236}">
                  <a16:creationId xmlns:a16="http://schemas.microsoft.com/office/drawing/2014/main" id="{CBA74278-4132-4E40-ADDC-79C6A1964A83}"/>
                </a:ext>
              </a:extLst>
            </p:cNvPr>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2" name="Google Shape;40718;p18">
              <a:extLst>
                <a:ext uri="{FF2B5EF4-FFF2-40B4-BE49-F238E27FC236}">
                  <a16:creationId xmlns:a16="http://schemas.microsoft.com/office/drawing/2014/main" id="{8BCFDC56-0C1F-4C38-B010-4716AE3532EC}"/>
                </a:ext>
              </a:extLst>
            </p:cNvPr>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3" name="Google Shape;40719;p18">
              <a:extLst>
                <a:ext uri="{FF2B5EF4-FFF2-40B4-BE49-F238E27FC236}">
                  <a16:creationId xmlns:a16="http://schemas.microsoft.com/office/drawing/2014/main" id="{D29A5C71-DF68-472A-AD10-6BE0D752FD82}"/>
                </a:ext>
              </a:extLst>
            </p:cNvPr>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4" name="Google Shape;40720;p18">
              <a:extLst>
                <a:ext uri="{FF2B5EF4-FFF2-40B4-BE49-F238E27FC236}">
                  <a16:creationId xmlns:a16="http://schemas.microsoft.com/office/drawing/2014/main" id="{F464713A-6925-4742-9927-136DB7AA682F}"/>
                </a:ext>
              </a:extLst>
            </p:cNvPr>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5" name="Google Shape;40721;p18">
              <a:extLst>
                <a:ext uri="{FF2B5EF4-FFF2-40B4-BE49-F238E27FC236}">
                  <a16:creationId xmlns:a16="http://schemas.microsoft.com/office/drawing/2014/main" id="{2EACF1E6-AE6A-479C-9C97-8E89E658DB7E}"/>
                </a:ext>
              </a:extLst>
            </p:cNvPr>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6" name="Google Shape;40722;p18">
              <a:extLst>
                <a:ext uri="{FF2B5EF4-FFF2-40B4-BE49-F238E27FC236}">
                  <a16:creationId xmlns:a16="http://schemas.microsoft.com/office/drawing/2014/main" id="{858D32CC-F25B-43F2-84CB-F22FE73A215C}"/>
                </a:ext>
              </a:extLst>
            </p:cNvPr>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7" name="Google Shape;40723;p18">
              <a:extLst>
                <a:ext uri="{FF2B5EF4-FFF2-40B4-BE49-F238E27FC236}">
                  <a16:creationId xmlns:a16="http://schemas.microsoft.com/office/drawing/2014/main" id="{D34CA0A8-FA7A-4BC0-8A58-61C8CE4D6F7E}"/>
                </a:ext>
              </a:extLst>
            </p:cNvPr>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8" name="Google Shape;40724;p18">
              <a:extLst>
                <a:ext uri="{FF2B5EF4-FFF2-40B4-BE49-F238E27FC236}">
                  <a16:creationId xmlns:a16="http://schemas.microsoft.com/office/drawing/2014/main" id="{522C322B-7314-4785-AADA-B0E8D45CDF89}"/>
                </a:ext>
              </a:extLst>
            </p:cNvPr>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9" name="Google Shape;40725;p18">
              <a:extLst>
                <a:ext uri="{FF2B5EF4-FFF2-40B4-BE49-F238E27FC236}">
                  <a16:creationId xmlns:a16="http://schemas.microsoft.com/office/drawing/2014/main" id="{CC44C91F-0F66-431C-BE19-AADC8412A91D}"/>
                </a:ext>
              </a:extLst>
            </p:cNvPr>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0" name="Google Shape;40726;p18">
              <a:extLst>
                <a:ext uri="{FF2B5EF4-FFF2-40B4-BE49-F238E27FC236}">
                  <a16:creationId xmlns:a16="http://schemas.microsoft.com/office/drawing/2014/main" id="{EA42197E-5637-4878-BEC7-0CBFD11A8E74}"/>
                </a:ext>
              </a:extLst>
            </p:cNvPr>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1" name="Google Shape;40727;p18">
              <a:extLst>
                <a:ext uri="{FF2B5EF4-FFF2-40B4-BE49-F238E27FC236}">
                  <a16:creationId xmlns:a16="http://schemas.microsoft.com/office/drawing/2014/main" id="{0A2C9142-ECEB-4FAC-A461-932AA7156538}"/>
                </a:ext>
              </a:extLst>
            </p:cNvPr>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2" name="Google Shape;40728;p18">
              <a:extLst>
                <a:ext uri="{FF2B5EF4-FFF2-40B4-BE49-F238E27FC236}">
                  <a16:creationId xmlns:a16="http://schemas.microsoft.com/office/drawing/2014/main" id="{F14BD22B-54D7-4146-894B-CE94CDE754E5}"/>
                </a:ext>
              </a:extLst>
            </p:cNvPr>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3" name="Google Shape;40729;p18">
              <a:extLst>
                <a:ext uri="{FF2B5EF4-FFF2-40B4-BE49-F238E27FC236}">
                  <a16:creationId xmlns:a16="http://schemas.microsoft.com/office/drawing/2014/main" id="{E96BEF46-DFA9-4C80-9E63-52773338D60A}"/>
                </a:ext>
              </a:extLst>
            </p:cNvPr>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4" name="Google Shape;40730;p18">
              <a:extLst>
                <a:ext uri="{FF2B5EF4-FFF2-40B4-BE49-F238E27FC236}">
                  <a16:creationId xmlns:a16="http://schemas.microsoft.com/office/drawing/2014/main" id="{71C7C07A-937C-4960-AFC9-F5DD20F2465D}"/>
                </a:ext>
              </a:extLst>
            </p:cNvPr>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5" name="Google Shape;40731;p18">
              <a:extLst>
                <a:ext uri="{FF2B5EF4-FFF2-40B4-BE49-F238E27FC236}">
                  <a16:creationId xmlns:a16="http://schemas.microsoft.com/office/drawing/2014/main" id="{BB2E745A-B44E-4935-9327-591B3023BDFA}"/>
                </a:ext>
              </a:extLst>
            </p:cNvPr>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6" name="Google Shape;40732;p18">
              <a:extLst>
                <a:ext uri="{FF2B5EF4-FFF2-40B4-BE49-F238E27FC236}">
                  <a16:creationId xmlns:a16="http://schemas.microsoft.com/office/drawing/2014/main" id="{3AA49C63-E54B-46FB-B654-A02FA54A50A7}"/>
                </a:ext>
              </a:extLst>
            </p:cNvPr>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7" name="Google Shape;40733;p18">
              <a:extLst>
                <a:ext uri="{FF2B5EF4-FFF2-40B4-BE49-F238E27FC236}">
                  <a16:creationId xmlns:a16="http://schemas.microsoft.com/office/drawing/2014/main" id="{D599EB25-28D3-4936-B556-DB6CABCE6F6C}"/>
                </a:ext>
              </a:extLst>
            </p:cNvPr>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8" name="Google Shape;40734;p18">
              <a:extLst>
                <a:ext uri="{FF2B5EF4-FFF2-40B4-BE49-F238E27FC236}">
                  <a16:creationId xmlns:a16="http://schemas.microsoft.com/office/drawing/2014/main" id="{A66F62E4-5EAE-453A-BC74-D9370C78D23D}"/>
                </a:ext>
              </a:extLst>
            </p:cNvPr>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9" name="Google Shape;40735;p18">
              <a:extLst>
                <a:ext uri="{FF2B5EF4-FFF2-40B4-BE49-F238E27FC236}">
                  <a16:creationId xmlns:a16="http://schemas.microsoft.com/office/drawing/2014/main" id="{F4143529-E0B1-44AF-B7E1-53FD6D01656B}"/>
                </a:ext>
              </a:extLst>
            </p:cNvPr>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0" name="Google Shape;40736;p18">
              <a:extLst>
                <a:ext uri="{FF2B5EF4-FFF2-40B4-BE49-F238E27FC236}">
                  <a16:creationId xmlns:a16="http://schemas.microsoft.com/office/drawing/2014/main" id="{B094885C-B104-47DA-AD04-D9F03C685062}"/>
                </a:ext>
              </a:extLst>
            </p:cNvPr>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1" name="Google Shape;40737;p18">
              <a:extLst>
                <a:ext uri="{FF2B5EF4-FFF2-40B4-BE49-F238E27FC236}">
                  <a16:creationId xmlns:a16="http://schemas.microsoft.com/office/drawing/2014/main" id="{7AE381B1-9EC4-4FF7-BC05-DC2760FAA257}"/>
                </a:ext>
              </a:extLst>
            </p:cNvPr>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2" name="Google Shape;40738;p18">
              <a:extLst>
                <a:ext uri="{FF2B5EF4-FFF2-40B4-BE49-F238E27FC236}">
                  <a16:creationId xmlns:a16="http://schemas.microsoft.com/office/drawing/2014/main" id="{061B3968-D43E-4AB2-8565-364A4A6B17B3}"/>
                </a:ext>
              </a:extLst>
            </p:cNvPr>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3" name="Google Shape;40739;p18">
              <a:extLst>
                <a:ext uri="{FF2B5EF4-FFF2-40B4-BE49-F238E27FC236}">
                  <a16:creationId xmlns:a16="http://schemas.microsoft.com/office/drawing/2014/main" id="{22241C5F-32C4-4333-A7A9-3BAECF76AF22}"/>
                </a:ext>
              </a:extLst>
            </p:cNvPr>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4" name="Google Shape;40740;p18">
              <a:extLst>
                <a:ext uri="{FF2B5EF4-FFF2-40B4-BE49-F238E27FC236}">
                  <a16:creationId xmlns:a16="http://schemas.microsoft.com/office/drawing/2014/main" id="{D051C99F-11E8-47DE-B907-9C7A2974D53F}"/>
                </a:ext>
              </a:extLst>
            </p:cNvPr>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5" name="Google Shape;40741;p18">
              <a:extLst>
                <a:ext uri="{FF2B5EF4-FFF2-40B4-BE49-F238E27FC236}">
                  <a16:creationId xmlns:a16="http://schemas.microsoft.com/office/drawing/2014/main" id="{05B939E0-36AE-4EBB-AF10-44FF39A237CF}"/>
                </a:ext>
              </a:extLst>
            </p:cNvPr>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6" name="Google Shape;40742;p18">
              <a:extLst>
                <a:ext uri="{FF2B5EF4-FFF2-40B4-BE49-F238E27FC236}">
                  <a16:creationId xmlns:a16="http://schemas.microsoft.com/office/drawing/2014/main" id="{EC269658-1F84-4E67-8D89-9B8629D582E8}"/>
                </a:ext>
              </a:extLst>
            </p:cNvPr>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7" name="Google Shape;40743;p18">
              <a:extLst>
                <a:ext uri="{FF2B5EF4-FFF2-40B4-BE49-F238E27FC236}">
                  <a16:creationId xmlns:a16="http://schemas.microsoft.com/office/drawing/2014/main" id="{93191714-F810-4462-AB29-AE80A7412F65}"/>
                </a:ext>
              </a:extLst>
            </p:cNvPr>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8" name="Google Shape;40744;p18">
              <a:extLst>
                <a:ext uri="{FF2B5EF4-FFF2-40B4-BE49-F238E27FC236}">
                  <a16:creationId xmlns:a16="http://schemas.microsoft.com/office/drawing/2014/main" id="{09CD3167-B341-4B4C-AEC5-2335BDBE61A7}"/>
                </a:ext>
              </a:extLst>
            </p:cNvPr>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9" name="Google Shape;40745;p18">
              <a:extLst>
                <a:ext uri="{FF2B5EF4-FFF2-40B4-BE49-F238E27FC236}">
                  <a16:creationId xmlns:a16="http://schemas.microsoft.com/office/drawing/2014/main" id="{19095A3B-B8D0-46FD-8651-AB65423F9F38}"/>
                </a:ext>
              </a:extLst>
            </p:cNvPr>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0" name="Google Shape;40746;p18">
              <a:extLst>
                <a:ext uri="{FF2B5EF4-FFF2-40B4-BE49-F238E27FC236}">
                  <a16:creationId xmlns:a16="http://schemas.microsoft.com/office/drawing/2014/main" id="{E1A334F7-260A-4402-A398-55C2E27681FA}"/>
                </a:ext>
              </a:extLst>
            </p:cNvPr>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1" name="Google Shape;40747;p18">
              <a:extLst>
                <a:ext uri="{FF2B5EF4-FFF2-40B4-BE49-F238E27FC236}">
                  <a16:creationId xmlns:a16="http://schemas.microsoft.com/office/drawing/2014/main" id="{3AD7C70C-CBA9-4282-97D9-7B2594DBF793}"/>
                </a:ext>
              </a:extLst>
            </p:cNvPr>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2" name="Google Shape;40748;p18">
              <a:extLst>
                <a:ext uri="{FF2B5EF4-FFF2-40B4-BE49-F238E27FC236}">
                  <a16:creationId xmlns:a16="http://schemas.microsoft.com/office/drawing/2014/main" id="{B1D1299D-2F36-4D5E-96DA-D030D3B2A3BA}"/>
                </a:ext>
              </a:extLst>
            </p:cNvPr>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3" name="Google Shape;40749;p18">
              <a:extLst>
                <a:ext uri="{FF2B5EF4-FFF2-40B4-BE49-F238E27FC236}">
                  <a16:creationId xmlns:a16="http://schemas.microsoft.com/office/drawing/2014/main" id="{48C2B6B2-55FE-43A0-AE86-C03B0A4492F9}"/>
                </a:ext>
              </a:extLst>
            </p:cNvPr>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4" name="Google Shape;40750;p18">
              <a:extLst>
                <a:ext uri="{FF2B5EF4-FFF2-40B4-BE49-F238E27FC236}">
                  <a16:creationId xmlns:a16="http://schemas.microsoft.com/office/drawing/2014/main" id="{E0872A81-5E08-4D9E-A094-FFCC5B043D29}"/>
                </a:ext>
              </a:extLst>
            </p:cNvPr>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5" name="Google Shape;40751;p18">
              <a:extLst>
                <a:ext uri="{FF2B5EF4-FFF2-40B4-BE49-F238E27FC236}">
                  <a16:creationId xmlns:a16="http://schemas.microsoft.com/office/drawing/2014/main" id="{6BA9B403-D39E-45DC-BD30-08C4B6373144}"/>
                </a:ext>
              </a:extLst>
            </p:cNvPr>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6" name="Google Shape;40752;p18">
              <a:extLst>
                <a:ext uri="{FF2B5EF4-FFF2-40B4-BE49-F238E27FC236}">
                  <a16:creationId xmlns:a16="http://schemas.microsoft.com/office/drawing/2014/main" id="{BE948C62-62A0-41A5-AD9A-94961AA0B571}"/>
                </a:ext>
              </a:extLst>
            </p:cNvPr>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7" name="Google Shape;40753;p18">
              <a:extLst>
                <a:ext uri="{FF2B5EF4-FFF2-40B4-BE49-F238E27FC236}">
                  <a16:creationId xmlns:a16="http://schemas.microsoft.com/office/drawing/2014/main" id="{ECA8C27A-8F78-4719-920E-55017CB5A920}"/>
                </a:ext>
              </a:extLst>
            </p:cNvPr>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8" name="Google Shape;40754;p18">
              <a:extLst>
                <a:ext uri="{FF2B5EF4-FFF2-40B4-BE49-F238E27FC236}">
                  <a16:creationId xmlns:a16="http://schemas.microsoft.com/office/drawing/2014/main" id="{85C38745-79A3-445A-9975-2ADC3835219B}"/>
                </a:ext>
              </a:extLst>
            </p:cNvPr>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9" name="Google Shape;40755;p18">
              <a:extLst>
                <a:ext uri="{FF2B5EF4-FFF2-40B4-BE49-F238E27FC236}">
                  <a16:creationId xmlns:a16="http://schemas.microsoft.com/office/drawing/2014/main" id="{24B0262F-6D55-4EA7-9073-5643C33C4D86}"/>
                </a:ext>
              </a:extLst>
            </p:cNvPr>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0" name="Google Shape;40756;p18">
              <a:extLst>
                <a:ext uri="{FF2B5EF4-FFF2-40B4-BE49-F238E27FC236}">
                  <a16:creationId xmlns:a16="http://schemas.microsoft.com/office/drawing/2014/main" id="{C6C607DC-AB5F-4553-8FE2-EC54E252EB30}"/>
                </a:ext>
              </a:extLst>
            </p:cNvPr>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1" name="Google Shape;40757;p18">
              <a:extLst>
                <a:ext uri="{FF2B5EF4-FFF2-40B4-BE49-F238E27FC236}">
                  <a16:creationId xmlns:a16="http://schemas.microsoft.com/office/drawing/2014/main" id="{F7F2D263-6D1C-4F76-984D-33093802A054}"/>
                </a:ext>
              </a:extLst>
            </p:cNvPr>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2" name="Google Shape;40758;p18">
              <a:extLst>
                <a:ext uri="{FF2B5EF4-FFF2-40B4-BE49-F238E27FC236}">
                  <a16:creationId xmlns:a16="http://schemas.microsoft.com/office/drawing/2014/main" id="{2DE33215-57CA-452D-9E06-64A0957D549A}"/>
                </a:ext>
              </a:extLst>
            </p:cNvPr>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3" name="Google Shape;40759;p18">
              <a:extLst>
                <a:ext uri="{FF2B5EF4-FFF2-40B4-BE49-F238E27FC236}">
                  <a16:creationId xmlns:a16="http://schemas.microsoft.com/office/drawing/2014/main" id="{87516D93-D0AE-4856-A784-7E339B4EE7E0}"/>
                </a:ext>
              </a:extLst>
            </p:cNvPr>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4" name="Google Shape;40760;p18">
              <a:extLst>
                <a:ext uri="{FF2B5EF4-FFF2-40B4-BE49-F238E27FC236}">
                  <a16:creationId xmlns:a16="http://schemas.microsoft.com/office/drawing/2014/main" id="{E4AACA68-5F06-4B73-A084-93E769DAE003}"/>
                </a:ext>
              </a:extLst>
            </p:cNvPr>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5" name="Google Shape;40761;p18">
              <a:extLst>
                <a:ext uri="{FF2B5EF4-FFF2-40B4-BE49-F238E27FC236}">
                  <a16:creationId xmlns:a16="http://schemas.microsoft.com/office/drawing/2014/main" id="{41CDCC72-83C9-4269-9E77-CA25B1D94E2F}"/>
                </a:ext>
              </a:extLst>
            </p:cNvPr>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6" name="Google Shape;40762;p18">
              <a:extLst>
                <a:ext uri="{FF2B5EF4-FFF2-40B4-BE49-F238E27FC236}">
                  <a16:creationId xmlns:a16="http://schemas.microsoft.com/office/drawing/2014/main" id="{AB5A7A4D-9C27-46DC-A670-B958CEA1A65A}"/>
                </a:ext>
              </a:extLst>
            </p:cNvPr>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7" name="Google Shape;40763;p18">
              <a:extLst>
                <a:ext uri="{FF2B5EF4-FFF2-40B4-BE49-F238E27FC236}">
                  <a16:creationId xmlns:a16="http://schemas.microsoft.com/office/drawing/2014/main" id="{A6435ECF-64E1-40B4-B1D6-A385B18B660B}"/>
                </a:ext>
              </a:extLst>
            </p:cNvPr>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8" name="Google Shape;40764;p18">
              <a:extLst>
                <a:ext uri="{FF2B5EF4-FFF2-40B4-BE49-F238E27FC236}">
                  <a16:creationId xmlns:a16="http://schemas.microsoft.com/office/drawing/2014/main" id="{3BFC6F60-FE26-478A-AC0D-0034DDDEAA89}"/>
                </a:ext>
              </a:extLst>
            </p:cNvPr>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9" name="Google Shape;40765;p18">
              <a:extLst>
                <a:ext uri="{FF2B5EF4-FFF2-40B4-BE49-F238E27FC236}">
                  <a16:creationId xmlns:a16="http://schemas.microsoft.com/office/drawing/2014/main" id="{C02B0A8E-AFA4-435C-B7AF-AAAF55430C59}"/>
                </a:ext>
              </a:extLst>
            </p:cNvPr>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0" name="Google Shape;40766;p18">
              <a:extLst>
                <a:ext uri="{FF2B5EF4-FFF2-40B4-BE49-F238E27FC236}">
                  <a16:creationId xmlns:a16="http://schemas.microsoft.com/office/drawing/2014/main" id="{B3D6981B-837E-41B8-B194-DD787307C1B0}"/>
                </a:ext>
              </a:extLst>
            </p:cNvPr>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1" name="Google Shape;40767;p18">
              <a:extLst>
                <a:ext uri="{FF2B5EF4-FFF2-40B4-BE49-F238E27FC236}">
                  <a16:creationId xmlns:a16="http://schemas.microsoft.com/office/drawing/2014/main" id="{2C9926DF-010D-43BD-97BD-EC42BC34C9EF}"/>
                </a:ext>
              </a:extLst>
            </p:cNvPr>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2" name="Google Shape;40768;p18">
              <a:extLst>
                <a:ext uri="{FF2B5EF4-FFF2-40B4-BE49-F238E27FC236}">
                  <a16:creationId xmlns:a16="http://schemas.microsoft.com/office/drawing/2014/main" id="{A1AB2BBE-B01B-4E3D-8CF4-140F1F3DDE6C}"/>
                </a:ext>
              </a:extLst>
            </p:cNvPr>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3" name="Google Shape;40769;p18">
              <a:extLst>
                <a:ext uri="{FF2B5EF4-FFF2-40B4-BE49-F238E27FC236}">
                  <a16:creationId xmlns:a16="http://schemas.microsoft.com/office/drawing/2014/main" id="{46DC14E3-1D1D-46F9-AF61-B557A3E47302}"/>
                </a:ext>
              </a:extLst>
            </p:cNvPr>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4" name="Google Shape;40770;p18">
              <a:extLst>
                <a:ext uri="{FF2B5EF4-FFF2-40B4-BE49-F238E27FC236}">
                  <a16:creationId xmlns:a16="http://schemas.microsoft.com/office/drawing/2014/main" id="{47EC5101-8D0A-4E4D-9B76-CF954D2F8643}"/>
                </a:ext>
              </a:extLst>
            </p:cNvPr>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5" name="Google Shape;40771;p18">
              <a:extLst>
                <a:ext uri="{FF2B5EF4-FFF2-40B4-BE49-F238E27FC236}">
                  <a16:creationId xmlns:a16="http://schemas.microsoft.com/office/drawing/2014/main" id="{BF7C39F4-686C-4DD6-9C0D-DE87CCBFC012}"/>
                </a:ext>
              </a:extLst>
            </p:cNvPr>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6" name="Google Shape;40772;p18">
              <a:extLst>
                <a:ext uri="{FF2B5EF4-FFF2-40B4-BE49-F238E27FC236}">
                  <a16:creationId xmlns:a16="http://schemas.microsoft.com/office/drawing/2014/main" id="{D16A9A09-332B-49EC-90CC-1B8083DB3D36}"/>
                </a:ext>
              </a:extLst>
            </p:cNvPr>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7" name="Google Shape;40773;p18">
              <a:extLst>
                <a:ext uri="{FF2B5EF4-FFF2-40B4-BE49-F238E27FC236}">
                  <a16:creationId xmlns:a16="http://schemas.microsoft.com/office/drawing/2014/main" id="{E9B49D96-54A8-4A27-B4BB-B387CCF829D5}"/>
                </a:ext>
              </a:extLst>
            </p:cNvPr>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8" name="Google Shape;40774;p18">
              <a:extLst>
                <a:ext uri="{FF2B5EF4-FFF2-40B4-BE49-F238E27FC236}">
                  <a16:creationId xmlns:a16="http://schemas.microsoft.com/office/drawing/2014/main" id="{971D780E-1156-4D6D-A1D8-379921C90475}"/>
                </a:ext>
              </a:extLst>
            </p:cNvPr>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9" name="Google Shape;40775;p18">
              <a:extLst>
                <a:ext uri="{FF2B5EF4-FFF2-40B4-BE49-F238E27FC236}">
                  <a16:creationId xmlns:a16="http://schemas.microsoft.com/office/drawing/2014/main" id="{F025FDC5-4534-4193-9050-4538C8758046}"/>
                </a:ext>
              </a:extLst>
            </p:cNvPr>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0" name="Google Shape;40776;p18">
              <a:extLst>
                <a:ext uri="{FF2B5EF4-FFF2-40B4-BE49-F238E27FC236}">
                  <a16:creationId xmlns:a16="http://schemas.microsoft.com/office/drawing/2014/main" id="{40D71244-CC9D-41AA-8AD3-39BCFF7AE632}"/>
                </a:ext>
              </a:extLst>
            </p:cNvPr>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1" name="Google Shape;40777;p18">
              <a:extLst>
                <a:ext uri="{FF2B5EF4-FFF2-40B4-BE49-F238E27FC236}">
                  <a16:creationId xmlns:a16="http://schemas.microsoft.com/office/drawing/2014/main" id="{52D1097F-686E-46B2-A2FC-7646F6391552}"/>
                </a:ext>
              </a:extLst>
            </p:cNvPr>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2" name="Google Shape;40778;p18">
              <a:extLst>
                <a:ext uri="{FF2B5EF4-FFF2-40B4-BE49-F238E27FC236}">
                  <a16:creationId xmlns:a16="http://schemas.microsoft.com/office/drawing/2014/main" id="{AF65411B-74AF-4891-9D00-2410A79205FB}"/>
                </a:ext>
              </a:extLst>
            </p:cNvPr>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3" name="Google Shape;40779;p18">
              <a:extLst>
                <a:ext uri="{FF2B5EF4-FFF2-40B4-BE49-F238E27FC236}">
                  <a16:creationId xmlns:a16="http://schemas.microsoft.com/office/drawing/2014/main" id="{6E698A46-FB7B-4E8B-A1E2-230F232E492F}"/>
                </a:ext>
              </a:extLst>
            </p:cNvPr>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4" name="Google Shape;40780;p18">
              <a:extLst>
                <a:ext uri="{FF2B5EF4-FFF2-40B4-BE49-F238E27FC236}">
                  <a16:creationId xmlns:a16="http://schemas.microsoft.com/office/drawing/2014/main" id="{247C01D6-C749-41F0-B062-909DF6DF4550}"/>
                </a:ext>
              </a:extLst>
            </p:cNvPr>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5" name="Google Shape;40781;p18">
              <a:extLst>
                <a:ext uri="{FF2B5EF4-FFF2-40B4-BE49-F238E27FC236}">
                  <a16:creationId xmlns:a16="http://schemas.microsoft.com/office/drawing/2014/main" id="{4BF57224-2956-4D33-B365-CABCCBA43F92}"/>
                </a:ext>
              </a:extLst>
            </p:cNvPr>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6" name="Google Shape;40782;p18">
              <a:extLst>
                <a:ext uri="{FF2B5EF4-FFF2-40B4-BE49-F238E27FC236}">
                  <a16:creationId xmlns:a16="http://schemas.microsoft.com/office/drawing/2014/main" id="{DE1B59F0-D4BE-4550-A6C4-B81B40BB1C57}"/>
                </a:ext>
              </a:extLst>
            </p:cNvPr>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7" name="Google Shape;40783;p18">
              <a:extLst>
                <a:ext uri="{FF2B5EF4-FFF2-40B4-BE49-F238E27FC236}">
                  <a16:creationId xmlns:a16="http://schemas.microsoft.com/office/drawing/2014/main" id="{82EA0891-B28F-4DAC-A2FA-8FBB1542E409}"/>
                </a:ext>
              </a:extLst>
            </p:cNvPr>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8" name="Google Shape;40784;p18">
              <a:extLst>
                <a:ext uri="{FF2B5EF4-FFF2-40B4-BE49-F238E27FC236}">
                  <a16:creationId xmlns:a16="http://schemas.microsoft.com/office/drawing/2014/main" id="{24D9989A-F405-4706-B95A-E279D028B2F9}"/>
                </a:ext>
              </a:extLst>
            </p:cNvPr>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9" name="Google Shape;40785;p18">
              <a:extLst>
                <a:ext uri="{FF2B5EF4-FFF2-40B4-BE49-F238E27FC236}">
                  <a16:creationId xmlns:a16="http://schemas.microsoft.com/office/drawing/2014/main" id="{DDAEA48A-DFF4-4259-9EAD-667BB39689D6}"/>
                </a:ext>
              </a:extLst>
            </p:cNvPr>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0" name="Google Shape;40786;p18">
              <a:extLst>
                <a:ext uri="{FF2B5EF4-FFF2-40B4-BE49-F238E27FC236}">
                  <a16:creationId xmlns:a16="http://schemas.microsoft.com/office/drawing/2014/main" id="{F5ED0FA8-D244-4350-B881-FC60787DAE58}"/>
                </a:ext>
              </a:extLst>
            </p:cNvPr>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1" name="Google Shape;40787;p18">
              <a:extLst>
                <a:ext uri="{FF2B5EF4-FFF2-40B4-BE49-F238E27FC236}">
                  <a16:creationId xmlns:a16="http://schemas.microsoft.com/office/drawing/2014/main" id="{55E1C4C3-B9F3-42AE-B63C-9490059A507D}"/>
                </a:ext>
              </a:extLst>
            </p:cNvPr>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2" name="Google Shape;40788;p18">
              <a:extLst>
                <a:ext uri="{FF2B5EF4-FFF2-40B4-BE49-F238E27FC236}">
                  <a16:creationId xmlns:a16="http://schemas.microsoft.com/office/drawing/2014/main" id="{105B4F33-FA85-43C1-A247-2C8C04BA7FE3}"/>
                </a:ext>
              </a:extLst>
            </p:cNvPr>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3" name="Google Shape;40789;p18">
              <a:extLst>
                <a:ext uri="{FF2B5EF4-FFF2-40B4-BE49-F238E27FC236}">
                  <a16:creationId xmlns:a16="http://schemas.microsoft.com/office/drawing/2014/main" id="{C613987F-1C5A-463F-A09A-5E387C30F6B8}"/>
                </a:ext>
              </a:extLst>
            </p:cNvPr>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4" name="Google Shape;40790;p18">
              <a:extLst>
                <a:ext uri="{FF2B5EF4-FFF2-40B4-BE49-F238E27FC236}">
                  <a16:creationId xmlns:a16="http://schemas.microsoft.com/office/drawing/2014/main" id="{BA40A9E5-1A59-46E0-8DD5-FE4D5D1B4F15}"/>
                </a:ext>
              </a:extLst>
            </p:cNvPr>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5" name="Google Shape;40791;p18">
              <a:extLst>
                <a:ext uri="{FF2B5EF4-FFF2-40B4-BE49-F238E27FC236}">
                  <a16:creationId xmlns:a16="http://schemas.microsoft.com/office/drawing/2014/main" id="{EA2FB599-A415-4787-B75A-187872B78F7A}"/>
                </a:ext>
              </a:extLst>
            </p:cNvPr>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6" name="Google Shape;40792;p18">
              <a:extLst>
                <a:ext uri="{FF2B5EF4-FFF2-40B4-BE49-F238E27FC236}">
                  <a16:creationId xmlns:a16="http://schemas.microsoft.com/office/drawing/2014/main" id="{98C574A1-5DE3-42D0-B3B9-66EE44192A45}"/>
                </a:ext>
              </a:extLst>
            </p:cNvPr>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7" name="Google Shape;40793;p18">
              <a:extLst>
                <a:ext uri="{FF2B5EF4-FFF2-40B4-BE49-F238E27FC236}">
                  <a16:creationId xmlns:a16="http://schemas.microsoft.com/office/drawing/2014/main" id="{AE84904F-92F8-4368-AF16-E0CDB4992302}"/>
                </a:ext>
              </a:extLst>
            </p:cNvPr>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8" name="Google Shape;40794;p18">
              <a:extLst>
                <a:ext uri="{FF2B5EF4-FFF2-40B4-BE49-F238E27FC236}">
                  <a16:creationId xmlns:a16="http://schemas.microsoft.com/office/drawing/2014/main" id="{AB992D55-2041-4BC4-A837-148F3DF8A206}"/>
                </a:ext>
              </a:extLst>
            </p:cNvPr>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9" name="Google Shape;40795;p18">
              <a:extLst>
                <a:ext uri="{FF2B5EF4-FFF2-40B4-BE49-F238E27FC236}">
                  <a16:creationId xmlns:a16="http://schemas.microsoft.com/office/drawing/2014/main" id="{6ABDD066-ABBF-4C47-A185-6A1AC2776F86}"/>
                </a:ext>
              </a:extLst>
            </p:cNvPr>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0" name="Google Shape;40796;p18">
              <a:extLst>
                <a:ext uri="{FF2B5EF4-FFF2-40B4-BE49-F238E27FC236}">
                  <a16:creationId xmlns:a16="http://schemas.microsoft.com/office/drawing/2014/main" id="{B96B832E-0947-4AB1-822D-51C4B61F9277}"/>
                </a:ext>
              </a:extLst>
            </p:cNvPr>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1" name="Google Shape;40797;p18">
              <a:extLst>
                <a:ext uri="{FF2B5EF4-FFF2-40B4-BE49-F238E27FC236}">
                  <a16:creationId xmlns:a16="http://schemas.microsoft.com/office/drawing/2014/main" id="{A90620FF-ADC2-42B2-B3AE-D3E363845968}"/>
                </a:ext>
              </a:extLst>
            </p:cNvPr>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2" name="Google Shape;40798;p18">
              <a:extLst>
                <a:ext uri="{FF2B5EF4-FFF2-40B4-BE49-F238E27FC236}">
                  <a16:creationId xmlns:a16="http://schemas.microsoft.com/office/drawing/2014/main" id="{E4975CBE-5F17-4910-A457-005A6A3464C8}"/>
                </a:ext>
              </a:extLst>
            </p:cNvPr>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3" name="Google Shape;40799;p18">
              <a:extLst>
                <a:ext uri="{FF2B5EF4-FFF2-40B4-BE49-F238E27FC236}">
                  <a16:creationId xmlns:a16="http://schemas.microsoft.com/office/drawing/2014/main" id="{A6B47AC6-E46D-454F-A6A4-34BE00AC32F6}"/>
                </a:ext>
              </a:extLst>
            </p:cNvPr>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4" name="Google Shape;40800;p18">
              <a:extLst>
                <a:ext uri="{FF2B5EF4-FFF2-40B4-BE49-F238E27FC236}">
                  <a16:creationId xmlns:a16="http://schemas.microsoft.com/office/drawing/2014/main" id="{D21A4242-B1EB-4A6F-8EFB-39C6A700FD6A}"/>
                </a:ext>
              </a:extLst>
            </p:cNvPr>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5" name="Google Shape;40801;p18">
              <a:extLst>
                <a:ext uri="{FF2B5EF4-FFF2-40B4-BE49-F238E27FC236}">
                  <a16:creationId xmlns:a16="http://schemas.microsoft.com/office/drawing/2014/main" id="{B85C7092-5C26-42C4-AE0E-87666D4E8DB9}"/>
                </a:ext>
              </a:extLst>
            </p:cNvPr>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6" name="Google Shape;40802;p18">
              <a:extLst>
                <a:ext uri="{FF2B5EF4-FFF2-40B4-BE49-F238E27FC236}">
                  <a16:creationId xmlns:a16="http://schemas.microsoft.com/office/drawing/2014/main" id="{8F71E560-B918-460F-8C8D-F1C9FF370C0E}"/>
                </a:ext>
              </a:extLst>
            </p:cNvPr>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7" name="Google Shape;40803;p18">
              <a:extLst>
                <a:ext uri="{FF2B5EF4-FFF2-40B4-BE49-F238E27FC236}">
                  <a16:creationId xmlns:a16="http://schemas.microsoft.com/office/drawing/2014/main" id="{E82B7950-7C32-474F-A25A-56446194A1A1}"/>
                </a:ext>
              </a:extLst>
            </p:cNvPr>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8" name="Google Shape;40804;p18">
              <a:extLst>
                <a:ext uri="{FF2B5EF4-FFF2-40B4-BE49-F238E27FC236}">
                  <a16:creationId xmlns:a16="http://schemas.microsoft.com/office/drawing/2014/main" id="{1A73F0B7-4E68-457A-8AA5-9736F07F41AA}"/>
                </a:ext>
              </a:extLst>
            </p:cNvPr>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9" name="Google Shape;40805;p18">
              <a:extLst>
                <a:ext uri="{FF2B5EF4-FFF2-40B4-BE49-F238E27FC236}">
                  <a16:creationId xmlns:a16="http://schemas.microsoft.com/office/drawing/2014/main" id="{D2033ED2-3F07-4501-AC24-35D97041D453}"/>
                </a:ext>
              </a:extLst>
            </p:cNvPr>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0" name="Google Shape;40806;p18">
              <a:extLst>
                <a:ext uri="{FF2B5EF4-FFF2-40B4-BE49-F238E27FC236}">
                  <a16:creationId xmlns:a16="http://schemas.microsoft.com/office/drawing/2014/main" id="{CBF0E60C-7320-42E3-87CA-5D0647BC8ED6}"/>
                </a:ext>
              </a:extLst>
            </p:cNvPr>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1" name="Google Shape;40807;p18">
              <a:extLst>
                <a:ext uri="{FF2B5EF4-FFF2-40B4-BE49-F238E27FC236}">
                  <a16:creationId xmlns:a16="http://schemas.microsoft.com/office/drawing/2014/main" id="{D8845A88-776A-4F7C-B8BE-B1A97BAA7AA5}"/>
                </a:ext>
              </a:extLst>
            </p:cNvPr>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2" name="Google Shape;40808;p18">
              <a:extLst>
                <a:ext uri="{FF2B5EF4-FFF2-40B4-BE49-F238E27FC236}">
                  <a16:creationId xmlns:a16="http://schemas.microsoft.com/office/drawing/2014/main" id="{953AE00F-11AA-4FB7-B45B-F45F9A886651}"/>
                </a:ext>
              </a:extLst>
            </p:cNvPr>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3" name="Google Shape;40809;p18">
              <a:extLst>
                <a:ext uri="{FF2B5EF4-FFF2-40B4-BE49-F238E27FC236}">
                  <a16:creationId xmlns:a16="http://schemas.microsoft.com/office/drawing/2014/main" id="{C969A475-83EC-41A2-8882-C462279DDA22}"/>
                </a:ext>
              </a:extLst>
            </p:cNvPr>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4" name="Google Shape;40810;p18">
              <a:extLst>
                <a:ext uri="{FF2B5EF4-FFF2-40B4-BE49-F238E27FC236}">
                  <a16:creationId xmlns:a16="http://schemas.microsoft.com/office/drawing/2014/main" id="{EDC5784F-F902-4767-BBF2-4081D0E11EEA}"/>
                </a:ext>
              </a:extLst>
            </p:cNvPr>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5" name="Google Shape;40811;p18">
              <a:extLst>
                <a:ext uri="{FF2B5EF4-FFF2-40B4-BE49-F238E27FC236}">
                  <a16:creationId xmlns:a16="http://schemas.microsoft.com/office/drawing/2014/main" id="{C0EE335E-111B-4783-ACA3-F75320F91CD7}"/>
                </a:ext>
              </a:extLst>
            </p:cNvPr>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6" name="Google Shape;40812;p18">
              <a:extLst>
                <a:ext uri="{FF2B5EF4-FFF2-40B4-BE49-F238E27FC236}">
                  <a16:creationId xmlns:a16="http://schemas.microsoft.com/office/drawing/2014/main" id="{4F68FF6E-4F3B-4C16-B54D-79BE0C0D065A}"/>
                </a:ext>
              </a:extLst>
            </p:cNvPr>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7" name="Google Shape;40813;p18">
              <a:extLst>
                <a:ext uri="{FF2B5EF4-FFF2-40B4-BE49-F238E27FC236}">
                  <a16:creationId xmlns:a16="http://schemas.microsoft.com/office/drawing/2014/main" id="{5FD03275-ADCA-4283-8770-8EC8D512F5E9}"/>
                </a:ext>
              </a:extLst>
            </p:cNvPr>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8" name="Google Shape;40814;p18">
              <a:extLst>
                <a:ext uri="{FF2B5EF4-FFF2-40B4-BE49-F238E27FC236}">
                  <a16:creationId xmlns:a16="http://schemas.microsoft.com/office/drawing/2014/main" id="{876210C7-9341-484A-8570-274AD0CAB8F6}"/>
                </a:ext>
              </a:extLst>
            </p:cNvPr>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9" name="Google Shape;40815;p18">
              <a:extLst>
                <a:ext uri="{FF2B5EF4-FFF2-40B4-BE49-F238E27FC236}">
                  <a16:creationId xmlns:a16="http://schemas.microsoft.com/office/drawing/2014/main" id="{5702924C-909B-4BBC-A449-0C8BF817B3FF}"/>
                </a:ext>
              </a:extLst>
            </p:cNvPr>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0" name="Google Shape;40816;p18">
              <a:extLst>
                <a:ext uri="{FF2B5EF4-FFF2-40B4-BE49-F238E27FC236}">
                  <a16:creationId xmlns:a16="http://schemas.microsoft.com/office/drawing/2014/main" id="{1190F173-FB26-40E0-8276-0A17FD380411}"/>
                </a:ext>
              </a:extLst>
            </p:cNvPr>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1" name="Google Shape;40817;p18">
              <a:extLst>
                <a:ext uri="{FF2B5EF4-FFF2-40B4-BE49-F238E27FC236}">
                  <a16:creationId xmlns:a16="http://schemas.microsoft.com/office/drawing/2014/main" id="{AB44EFD3-AA5C-4950-81EB-522A0EB44D39}"/>
                </a:ext>
              </a:extLst>
            </p:cNvPr>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2" name="Google Shape;40818;p18">
              <a:extLst>
                <a:ext uri="{FF2B5EF4-FFF2-40B4-BE49-F238E27FC236}">
                  <a16:creationId xmlns:a16="http://schemas.microsoft.com/office/drawing/2014/main" id="{DC259E17-ABED-4F00-89FC-6C12B92158E9}"/>
                </a:ext>
              </a:extLst>
            </p:cNvPr>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3" name="Google Shape;40819;p18">
              <a:extLst>
                <a:ext uri="{FF2B5EF4-FFF2-40B4-BE49-F238E27FC236}">
                  <a16:creationId xmlns:a16="http://schemas.microsoft.com/office/drawing/2014/main" id="{A2C09315-0504-48E1-8A12-A234BDCA6A67}"/>
                </a:ext>
              </a:extLst>
            </p:cNvPr>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4" name="Google Shape;40820;p18">
              <a:extLst>
                <a:ext uri="{FF2B5EF4-FFF2-40B4-BE49-F238E27FC236}">
                  <a16:creationId xmlns:a16="http://schemas.microsoft.com/office/drawing/2014/main" id="{25013B12-30C8-43D1-8B1A-BFEC0F0B82F2}"/>
                </a:ext>
              </a:extLst>
            </p:cNvPr>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5" name="Google Shape;40821;p18">
              <a:extLst>
                <a:ext uri="{FF2B5EF4-FFF2-40B4-BE49-F238E27FC236}">
                  <a16:creationId xmlns:a16="http://schemas.microsoft.com/office/drawing/2014/main" id="{C3F57565-28B7-44CD-98D8-12B58447BAB2}"/>
                </a:ext>
              </a:extLst>
            </p:cNvPr>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6" name="Google Shape;40822;p18">
              <a:extLst>
                <a:ext uri="{FF2B5EF4-FFF2-40B4-BE49-F238E27FC236}">
                  <a16:creationId xmlns:a16="http://schemas.microsoft.com/office/drawing/2014/main" id="{1878B3F4-E047-4BE9-822B-5B722002154A}"/>
                </a:ext>
              </a:extLst>
            </p:cNvPr>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7" name="Google Shape;40823;p18">
              <a:extLst>
                <a:ext uri="{FF2B5EF4-FFF2-40B4-BE49-F238E27FC236}">
                  <a16:creationId xmlns:a16="http://schemas.microsoft.com/office/drawing/2014/main" id="{174FDD34-AED3-4BA7-8480-40CD4EAAFC0B}"/>
                </a:ext>
              </a:extLst>
            </p:cNvPr>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8" name="Google Shape;40824;p18">
              <a:extLst>
                <a:ext uri="{FF2B5EF4-FFF2-40B4-BE49-F238E27FC236}">
                  <a16:creationId xmlns:a16="http://schemas.microsoft.com/office/drawing/2014/main" id="{307B4755-A46C-4FD2-A2AF-16EBBC1967A4}"/>
                </a:ext>
              </a:extLst>
            </p:cNvPr>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9" name="Google Shape;40825;p18">
              <a:extLst>
                <a:ext uri="{FF2B5EF4-FFF2-40B4-BE49-F238E27FC236}">
                  <a16:creationId xmlns:a16="http://schemas.microsoft.com/office/drawing/2014/main" id="{26DE3C8A-B29E-4DB9-9D85-06C9D92EF107}"/>
                </a:ext>
              </a:extLst>
            </p:cNvPr>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0" name="Google Shape;40826;p18">
              <a:extLst>
                <a:ext uri="{FF2B5EF4-FFF2-40B4-BE49-F238E27FC236}">
                  <a16:creationId xmlns:a16="http://schemas.microsoft.com/office/drawing/2014/main" id="{C4337393-5B5C-4FEB-BD76-F895AD87EE5B}"/>
                </a:ext>
              </a:extLst>
            </p:cNvPr>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1" name="Google Shape;40827;p18">
              <a:extLst>
                <a:ext uri="{FF2B5EF4-FFF2-40B4-BE49-F238E27FC236}">
                  <a16:creationId xmlns:a16="http://schemas.microsoft.com/office/drawing/2014/main" id="{0F7E14EB-7800-4873-9A00-8DDD574C69AD}"/>
                </a:ext>
              </a:extLst>
            </p:cNvPr>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2" name="Google Shape;40828;p18">
              <a:extLst>
                <a:ext uri="{FF2B5EF4-FFF2-40B4-BE49-F238E27FC236}">
                  <a16:creationId xmlns:a16="http://schemas.microsoft.com/office/drawing/2014/main" id="{CAB70352-D8E8-42C8-AB5B-F4E1FA660D8E}"/>
                </a:ext>
              </a:extLst>
            </p:cNvPr>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3" name="Google Shape;40829;p18">
              <a:extLst>
                <a:ext uri="{FF2B5EF4-FFF2-40B4-BE49-F238E27FC236}">
                  <a16:creationId xmlns:a16="http://schemas.microsoft.com/office/drawing/2014/main" id="{A3277A4A-6179-49B0-B996-AE085C887267}"/>
                </a:ext>
              </a:extLst>
            </p:cNvPr>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4" name="Google Shape;40830;p18">
              <a:extLst>
                <a:ext uri="{FF2B5EF4-FFF2-40B4-BE49-F238E27FC236}">
                  <a16:creationId xmlns:a16="http://schemas.microsoft.com/office/drawing/2014/main" id="{46A79F2A-3F8C-42AD-99DD-D446AB8136FE}"/>
                </a:ext>
              </a:extLst>
            </p:cNvPr>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5" name="Google Shape;40831;p18">
              <a:extLst>
                <a:ext uri="{FF2B5EF4-FFF2-40B4-BE49-F238E27FC236}">
                  <a16:creationId xmlns:a16="http://schemas.microsoft.com/office/drawing/2014/main" id="{BD3F903A-37BA-4F5A-8DD9-17DA084E5778}"/>
                </a:ext>
              </a:extLst>
            </p:cNvPr>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6" name="Google Shape;40832;p18">
              <a:extLst>
                <a:ext uri="{FF2B5EF4-FFF2-40B4-BE49-F238E27FC236}">
                  <a16:creationId xmlns:a16="http://schemas.microsoft.com/office/drawing/2014/main" id="{D84AC840-BBF3-4105-8209-E93DADF03A06}"/>
                </a:ext>
              </a:extLst>
            </p:cNvPr>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7" name="Google Shape;40833;p18">
              <a:extLst>
                <a:ext uri="{FF2B5EF4-FFF2-40B4-BE49-F238E27FC236}">
                  <a16:creationId xmlns:a16="http://schemas.microsoft.com/office/drawing/2014/main" id="{4BD89460-4C7D-4350-B40F-D2A3A57E7FE0}"/>
                </a:ext>
              </a:extLst>
            </p:cNvPr>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8" name="Google Shape;40834;p18">
              <a:extLst>
                <a:ext uri="{FF2B5EF4-FFF2-40B4-BE49-F238E27FC236}">
                  <a16:creationId xmlns:a16="http://schemas.microsoft.com/office/drawing/2014/main" id="{5CA3A534-F981-4A24-B4AC-02846A39CB58}"/>
                </a:ext>
              </a:extLst>
            </p:cNvPr>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9" name="Google Shape;40835;p18">
              <a:extLst>
                <a:ext uri="{FF2B5EF4-FFF2-40B4-BE49-F238E27FC236}">
                  <a16:creationId xmlns:a16="http://schemas.microsoft.com/office/drawing/2014/main" id="{B568B5B8-9FF5-459E-A323-0B529F661FA3}"/>
                </a:ext>
              </a:extLst>
            </p:cNvPr>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0" name="Google Shape;40836;p18">
              <a:extLst>
                <a:ext uri="{FF2B5EF4-FFF2-40B4-BE49-F238E27FC236}">
                  <a16:creationId xmlns:a16="http://schemas.microsoft.com/office/drawing/2014/main" id="{D390BFA1-C488-4DB0-A696-C7245EC32508}"/>
                </a:ext>
              </a:extLst>
            </p:cNvPr>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1" name="Google Shape;40837;p18">
              <a:extLst>
                <a:ext uri="{FF2B5EF4-FFF2-40B4-BE49-F238E27FC236}">
                  <a16:creationId xmlns:a16="http://schemas.microsoft.com/office/drawing/2014/main" id="{2BBB4930-5774-403C-A14F-A8F0B8509987}"/>
                </a:ext>
              </a:extLst>
            </p:cNvPr>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2" name="Google Shape;40838;p18">
              <a:extLst>
                <a:ext uri="{FF2B5EF4-FFF2-40B4-BE49-F238E27FC236}">
                  <a16:creationId xmlns:a16="http://schemas.microsoft.com/office/drawing/2014/main" id="{DBC7D5F7-655E-41E1-ADD7-4E889C63692A}"/>
                </a:ext>
              </a:extLst>
            </p:cNvPr>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3" name="Google Shape;40839;p18">
              <a:extLst>
                <a:ext uri="{FF2B5EF4-FFF2-40B4-BE49-F238E27FC236}">
                  <a16:creationId xmlns:a16="http://schemas.microsoft.com/office/drawing/2014/main" id="{353EE1EF-DE76-4AF2-B617-F1FF9FE8C9F2}"/>
                </a:ext>
              </a:extLst>
            </p:cNvPr>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4" name="Google Shape;40840;p18">
              <a:extLst>
                <a:ext uri="{FF2B5EF4-FFF2-40B4-BE49-F238E27FC236}">
                  <a16:creationId xmlns:a16="http://schemas.microsoft.com/office/drawing/2014/main" id="{B69CDF32-C507-4F69-9319-DBEECBA34750}"/>
                </a:ext>
              </a:extLst>
            </p:cNvPr>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5" name="Google Shape;40841;p18">
              <a:extLst>
                <a:ext uri="{FF2B5EF4-FFF2-40B4-BE49-F238E27FC236}">
                  <a16:creationId xmlns:a16="http://schemas.microsoft.com/office/drawing/2014/main" id="{75BE1CCF-1160-49F2-861A-22B51EA9124B}"/>
                </a:ext>
              </a:extLst>
            </p:cNvPr>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6" name="Google Shape;40842;p18">
              <a:extLst>
                <a:ext uri="{FF2B5EF4-FFF2-40B4-BE49-F238E27FC236}">
                  <a16:creationId xmlns:a16="http://schemas.microsoft.com/office/drawing/2014/main" id="{A63C13D4-57A7-4A39-9AF8-A6271DAF9A4A}"/>
                </a:ext>
              </a:extLst>
            </p:cNvPr>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7" name="Google Shape;40843;p18">
              <a:extLst>
                <a:ext uri="{FF2B5EF4-FFF2-40B4-BE49-F238E27FC236}">
                  <a16:creationId xmlns:a16="http://schemas.microsoft.com/office/drawing/2014/main" id="{186E5CF9-50B6-42B9-A301-A9EEEC026858}"/>
                </a:ext>
              </a:extLst>
            </p:cNvPr>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8" name="Google Shape;40844;p18">
              <a:extLst>
                <a:ext uri="{FF2B5EF4-FFF2-40B4-BE49-F238E27FC236}">
                  <a16:creationId xmlns:a16="http://schemas.microsoft.com/office/drawing/2014/main" id="{10F698ED-37C6-42D4-98C9-E90ED86AD7E1}"/>
                </a:ext>
              </a:extLst>
            </p:cNvPr>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9" name="Google Shape;40845;p18">
              <a:extLst>
                <a:ext uri="{FF2B5EF4-FFF2-40B4-BE49-F238E27FC236}">
                  <a16:creationId xmlns:a16="http://schemas.microsoft.com/office/drawing/2014/main" id="{FB916B2D-F790-48B0-89C2-99E2440B6FD2}"/>
                </a:ext>
              </a:extLst>
            </p:cNvPr>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0" name="Google Shape;40846;p18">
              <a:extLst>
                <a:ext uri="{FF2B5EF4-FFF2-40B4-BE49-F238E27FC236}">
                  <a16:creationId xmlns:a16="http://schemas.microsoft.com/office/drawing/2014/main" id="{C474BECF-D41B-4B96-BDA8-C237081F515E}"/>
                </a:ext>
              </a:extLst>
            </p:cNvPr>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1" name="Google Shape;40847;p18">
              <a:extLst>
                <a:ext uri="{FF2B5EF4-FFF2-40B4-BE49-F238E27FC236}">
                  <a16:creationId xmlns:a16="http://schemas.microsoft.com/office/drawing/2014/main" id="{B445DBDA-28C9-4786-B5ED-C81F3ED82C63}"/>
                </a:ext>
              </a:extLst>
            </p:cNvPr>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2" name="Google Shape;40848;p18">
              <a:extLst>
                <a:ext uri="{FF2B5EF4-FFF2-40B4-BE49-F238E27FC236}">
                  <a16:creationId xmlns:a16="http://schemas.microsoft.com/office/drawing/2014/main" id="{0BF2E753-A417-4C9D-9429-215E7B517747}"/>
                </a:ext>
              </a:extLst>
            </p:cNvPr>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3" name="Google Shape;40849;p18">
              <a:extLst>
                <a:ext uri="{FF2B5EF4-FFF2-40B4-BE49-F238E27FC236}">
                  <a16:creationId xmlns:a16="http://schemas.microsoft.com/office/drawing/2014/main" id="{2681B4AB-66DB-4161-A4EC-18F74174F6E6}"/>
                </a:ext>
              </a:extLst>
            </p:cNvPr>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4" name="Google Shape;40850;p18">
              <a:extLst>
                <a:ext uri="{FF2B5EF4-FFF2-40B4-BE49-F238E27FC236}">
                  <a16:creationId xmlns:a16="http://schemas.microsoft.com/office/drawing/2014/main" id="{7935B0ED-3A41-4246-B2BC-E652CEAA87E7}"/>
                </a:ext>
              </a:extLst>
            </p:cNvPr>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5" name="Google Shape;40851;p18">
              <a:extLst>
                <a:ext uri="{FF2B5EF4-FFF2-40B4-BE49-F238E27FC236}">
                  <a16:creationId xmlns:a16="http://schemas.microsoft.com/office/drawing/2014/main" id="{C332EAD0-8831-40D5-931F-AC1BA256C2DF}"/>
                </a:ext>
              </a:extLst>
            </p:cNvPr>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6" name="Google Shape;40852;p18">
              <a:extLst>
                <a:ext uri="{FF2B5EF4-FFF2-40B4-BE49-F238E27FC236}">
                  <a16:creationId xmlns:a16="http://schemas.microsoft.com/office/drawing/2014/main" id="{D8885EE0-BEE0-4B95-A5B9-1EA7946BA51E}"/>
                </a:ext>
              </a:extLst>
            </p:cNvPr>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7" name="Google Shape;40853;p18">
              <a:extLst>
                <a:ext uri="{FF2B5EF4-FFF2-40B4-BE49-F238E27FC236}">
                  <a16:creationId xmlns:a16="http://schemas.microsoft.com/office/drawing/2014/main" id="{24FAA87F-B325-4D70-ADC6-B568B6B498C4}"/>
                </a:ext>
              </a:extLst>
            </p:cNvPr>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8" name="Google Shape;40854;p18">
              <a:extLst>
                <a:ext uri="{FF2B5EF4-FFF2-40B4-BE49-F238E27FC236}">
                  <a16:creationId xmlns:a16="http://schemas.microsoft.com/office/drawing/2014/main" id="{18FAE2DE-74FC-4BF8-B806-8BD298C2BDE4}"/>
                </a:ext>
              </a:extLst>
            </p:cNvPr>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9" name="Google Shape;40855;p18">
              <a:extLst>
                <a:ext uri="{FF2B5EF4-FFF2-40B4-BE49-F238E27FC236}">
                  <a16:creationId xmlns:a16="http://schemas.microsoft.com/office/drawing/2014/main" id="{76D94C2E-7498-49F2-89FE-FDFD9672AA84}"/>
                </a:ext>
              </a:extLst>
            </p:cNvPr>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0" name="Google Shape;40856;p18">
              <a:extLst>
                <a:ext uri="{FF2B5EF4-FFF2-40B4-BE49-F238E27FC236}">
                  <a16:creationId xmlns:a16="http://schemas.microsoft.com/office/drawing/2014/main" id="{CC16F956-65A6-42B0-8F0A-CD0D32A8AA62}"/>
                </a:ext>
              </a:extLst>
            </p:cNvPr>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1" name="Google Shape;40857;p18">
              <a:extLst>
                <a:ext uri="{FF2B5EF4-FFF2-40B4-BE49-F238E27FC236}">
                  <a16:creationId xmlns:a16="http://schemas.microsoft.com/office/drawing/2014/main" id="{571D8F0E-6CB0-47DA-9A36-686AC7A38294}"/>
                </a:ext>
              </a:extLst>
            </p:cNvPr>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2" name="Google Shape;40858;p18">
              <a:extLst>
                <a:ext uri="{FF2B5EF4-FFF2-40B4-BE49-F238E27FC236}">
                  <a16:creationId xmlns:a16="http://schemas.microsoft.com/office/drawing/2014/main" id="{2F7DD415-8926-4F79-8027-C7A6DEA9B44E}"/>
                </a:ext>
              </a:extLst>
            </p:cNvPr>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3" name="Google Shape;40859;p18">
              <a:extLst>
                <a:ext uri="{FF2B5EF4-FFF2-40B4-BE49-F238E27FC236}">
                  <a16:creationId xmlns:a16="http://schemas.microsoft.com/office/drawing/2014/main" id="{17C56303-2EDC-4A43-8C9B-3A80B3D46B4B}"/>
                </a:ext>
              </a:extLst>
            </p:cNvPr>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4" name="Google Shape;40860;p18">
              <a:extLst>
                <a:ext uri="{FF2B5EF4-FFF2-40B4-BE49-F238E27FC236}">
                  <a16:creationId xmlns:a16="http://schemas.microsoft.com/office/drawing/2014/main" id="{93ADE7CD-7EB3-47CC-9856-4F5B7443F199}"/>
                </a:ext>
              </a:extLst>
            </p:cNvPr>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5" name="Google Shape;40861;p18">
              <a:extLst>
                <a:ext uri="{FF2B5EF4-FFF2-40B4-BE49-F238E27FC236}">
                  <a16:creationId xmlns:a16="http://schemas.microsoft.com/office/drawing/2014/main" id="{27E63D17-AFB1-409C-B210-C155D07F5D49}"/>
                </a:ext>
              </a:extLst>
            </p:cNvPr>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6" name="Google Shape;40862;p18">
              <a:extLst>
                <a:ext uri="{FF2B5EF4-FFF2-40B4-BE49-F238E27FC236}">
                  <a16:creationId xmlns:a16="http://schemas.microsoft.com/office/drawing/2014/main" id="{54ABA371-62D3-47E0-9C44-AB07948C07E3}"/>
                </a:ext>
              </a:extLst>
            </p:cNvPr>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7" name="Google Shape;40863;p18">
              <a:extLst>
                <a:ext uri="{FF2B5EF4-FFF2-40B4-BE49-F238E27FC236}">
                  <a16:creationId xmlns:a16="http://schemas.microsoft.com/office/drawing/2014/main" id="{324B9D0E-43E3-4DCD-A6E3-B6D45EE95744}"/>
                </a:ext>
              </a:extLst>
            </p:cNvPr>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8" name="Google Shape;40864;p18">
              <a:extLst>
                <a:ext uri="{FF2B5EF4-FFF2-40B4-BE49-F238E27FC236}">
                  <a16:creationId xmlns:a16="http://schemas.microsoft.com/office/drawing/2014/main" id="{499D55AB-4085-4F2F-9E6A-A84AD95CE974}"/>
                </a:ext>
              </a:extLst>
            </p:cNvPr>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9" name="Google Shape;40865;p18">
              <a:extLst>
                <a:ext uri="{FF2B5EF4-FFF2-40B4-BE49-F238E27FC236}">
                  <a16:creationId xmlns:a16="http://schemas.microsoft.com/office/drawing/2014/main" id="{979A7AFD-F4AA-4263-A829-946EDB2D5543}"/>
                </a:ext>
              </a:extLst>
            </p:cNvPr>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0" name="Google Shape;40866;p18">
              <a:extLst>
                <a:ext uri="{FF2B5EF4-FFF2-40B4-BE49-F238E27FC236}">
                  <a16:creationId xmlns:a16="http://schemas.microsoft.com/office/drawing/2014/main" id="{92694B6A-5C0B-4171-9E19-55E754980780}"/>
                </a:ext>
              </a:extLst>
            </p:cNvPr>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1" name="Google Shape;40867;p18">
              <a:extLst>
                <a:ext uri="{FF2B5EF4-FFF2-40B4-BE49-F238E27FC236}">
                  <a16:creationId xmlns:a16="http://schemas.microsoft.com/office/drawing/2014/main" id="{5BE42855-A467-44A4-9238-9BB6B15B4E90}"/>
                </a:ext>
              </a:extLst>
            </p:cNvPr>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2" name="Google Shape;40868;p18">
              <a:extLst>
                <a:ext uri="{FF2B5EF4-FFF2-40B4-BE49-F238E27FC236}">
                  <a16:creationId xmlns:a16="http://schemas.microsoft.com/office/drawing/2014/main" id="{7348BCA2-32A0-4C57-B656-A63DCAC092F6}"/>
                </a:ext>
              </a:extLst>
            </p:cNvPr>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3" name="Google Shape;40869;p18">
              <a:extLst>
                <a:ext uri="{FF2B5EF4-FFF2-40B4-BE49-F238E27FC236}">
                  <a16:creationId xmlns:a16="http://schemas.microsoft.com/office/drawing/2014/main" id="{2AC0D938-A31A-47DE-9B25-9ABC871F601F}"/>
                </a:ext>
              </a:extLst>
            </p:cNvPr>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4" name="Google Shape;40870;p18">
              <a:extLst>
                <a:ext uri="{FF2B5EF4-FFF2-40B4-BE49-F238E27FC236}">
                  <a16:creationId xmlns:a16="http://schemas.microsoft.com/office/drawing/2014/main" id="{3844D845-FA35-471D-A5DC-FEF8CF9E8931}"/>
                </a:ext>
              </a:extLst>
            </p:cNvPr>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5" name="Google Shape;40871;p18">
              <a:extLst>
                <a:ext uri="{FF2B5EF4-FFF2-40B4-BE49-F238E27FC236}">
                  <a16:creationId xmlns:a16="http://schemas.microsoft.com/office/drawing/2014/main" id="{509DCB4D-93F5-4AF1-932B-29612E2F9D10}"/>
                </a:ext>
              </a:extLst>
            </p:cNvPr>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6" name="Google Shape;40872;p18">
              <a:extLst>
                <a:ext uri="{FF2B5EF4-FFF2-40B4-BE49-F238E27FC236}">
                  <a16:creationId xmlns:a16="http://schemas.microsoft.com/office/drawing/2014/main" id="{B4F918D8-12E6-482C-9010-F45F657235A8}"/>
                </a:ext>
              </a:extLst>
            </p:cNvPr>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7" name="Google Shape;40873;p18">
              <a:extLst>
                <a:ext uri="{FF2B5EF4-FFF2-40B4-BE49-F238E27FC236}">
                  <a16:creationId xmlns:a16="http://schemas.microsoft.com/office/drawing/2014/main" id="{728C9C63-05D8-487A-9DD9-EF5AEF9B5BFF}"/>
                </a:ext>
              </a:extLst>
            </p:cNvPr>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8" name="Google Shape;40874;p18">
              <a:extLst>
                <a:ext uri="{FF2B5EF4-FFF2-40B4-BE49-F238E27FC236}">
                  <a16:creationId xmlns:a16="http://schemas.microsoft.com/office/drawing/2014/main" id="{9C8D9207-0A26-48F6-8B72-D61067F370BE}"/>
                </a:ext>
              </a:extLst>
            </p:cNvPr>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9" name="Google Shape;40875;p18">
              <a:extLst>
                <a:ext uri="{FF2B5EF4-FFF2-40B4-BE49-F238E27FC236}">
                  <a16:creationId xmlns:a16="http://schemas.microsoft.com/office/drawing/2014/main" id="{253DFB66-DE28-4129-BE20-803E95091A5A}"/>
                </a:ext>
              </a:extLst>
            </p:cNvPr>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0" name="Google Shape;40876;p18">
              <a:extLst>
                <a:ext uri="{FF2B5EF4-FFF2-40B4-BE49-F238E27FC236}">
                  <a16:creationId xmlns:a16="http://schemas.microsoft.com/office/drawing/2014/main" id="{4AE3E487-A2BC-4257-8FEB-5B589D01379C}"/>
                </a:ext>
              </a:extLst>
            </p:cNvPr>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1" name="Google Shape;40877;p18">
              <a:extLst>
                <a:ext uri="{FF2B5EF4-FFF2-40B4-BE49-F238E27FC236}">
                  <a16:creationId xmlns:a16="http://schemas.microsoft.com/office/drawing/2014/main" id="{E6AA251A-D5A4-4C1C-98F3-8E6E146E5338}"/>
                </a:ext>
              </a:extLst>
            </p:cNvPr>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2" name="Google Shape;40878;p18">
              <a:extLst>
                <a:ext uri="{FF2B5EF4-FFF2-40B4-BE49-F238E27FC236}">
                  <a16:creationId xmlns:a16="http://schemas.microsoft.com/office/drawing/2014/main" id="{6A46AD11-4046-4A6E-93C1-C8DFD52B0A1A}"/>
                </a:ext>
              </a:extLst>
            </p:cNvPr>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3" name="Google Shape;40879;p18">
              <a:extLst>
                <a:ext uri="{FF2B5EF4-FFF2-40B4-BE49-F238E27FC236}">
                  <a16:creationId xmlns:a16="http://schemas.microsoft.com/office/drawing/2014/main" id="{FBA2CDFF-70E9-4833-8201-38AE3F2BC43A}"/>
                </a:ext>
              </a:extLst>
            </p:cNvPr>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4" name="Google Shape;40880;p18">
              <a:extLst>
                <a:ext uri="{FF2B5EF4-FFF2-40B4-BE49-F238E27FC236}">
                  <a16:creationId xmlns:a16="http://schemas.microsoft.com/office/drawing/2014/main" id="{F782A84B-7FB5-40A0-9EFE-45097087967D}"/>
                </a:ext>
              </a:extLst>
            </p:cNvPr>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5" name="Google Shape;40881;p18">
              <a:extLst>
                <a:ext uri="{FF2B5EF4-FFF2-40B4-BE49-F238E27FC236}">
                  <a16:creationId xmlns:a16="http://schemas.microsoft.com/office/drawing/2014/main" id="{629B6499-5F96-478E-82AE-61344919F1A1}"/>
                </a:ext>
              </a:extLst>
            </p:cNvPr>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6" name="Google Shape;40882;p18">
              <a:extLst>
                <a:ext uri="{FF2B5EF4-FFF2-40B4-BE49-F238E27FC236}">
                  <a16:creationId xmlns:a16="http://schemas.microsoft.com/office/drawing/2014/main" id="{9FB0100A-A6C2-4968-BD6D-72C8FD4A9A7B}"/>
                </a:ext>
              </a:extLst>
            </p:cNvPr>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7" name="Google Shape;40883;p18">
              <a:extLst>
                <a:ext uri="{FF2B5EF4-FFF2-40B4-BE49-F238E27FC236}">
                  <a16:creationId xmlns:a16="http://schemas.microsoft.com/office/drawing/2014/main" id="{7DF20508-A9D2-4066-ABBD-4F0E433E387E}"/>
                </a:ext>
              </a:extLst>
            </p:cNvPr>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8" name="Google Shape;40884;p18">
              <a:extLst>
                <a:ext uri="{FF2B5EF4-FFF2-40B4-BE49-F238E27FC236}">
                  <a16:creationId xmlns:a16="http://schemas.microsoft.com/office/drawing/2014/main" id="{4FBEB6F5-0F62-44F8-86F4-7E15BAFA0F3A}"/>
                </a:ext>
              </a:extLst>
            </p:cNvPr>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9" name="Google Shape;40885;p18">
              <a:extLst>
                <a:ext uri="{FF2B5EF4-FFF2-40B4-BE49-F238E27FC236}">
                  <a16:creationId xmlns:a16="http://schemas.microsoft.com/office/drawing/2014/main" id="{8947911F-4D3A-42A0-8756-A51C919A05AD}"/>
                </a:ext>
              </a:extLst>
            </p:cNvPr>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0" name="Google Shape;40886;p18">
              <a:extLst>
                <a:ext uri="{FF2B5EF4-FFF2-40B4-BE49-F238E27FC236}">
                  <a16:creationId xmlns:a16="http://schemas.microsoft.com/office/drawing/2014/main" id="{93FA57C7-FF38-48A9-9BCE-99539288BD58}"/>
                </a:ext>
              </a:extLst>
            </p:cNvPr>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1" name="Google Shape;40887;p18">
              <a:extLst>
                <a:ext uri="{FF2B5EF4-FFF2-40B4-BE49-F238E27FC236}">
                  <a16:creationId xmlns:a16="http://schemas.microsoft.com/office/drawing/2014/main" id="{4A02FA96-B0BC-4508-89A7-D294EB6E2C25}"/>
                </a:ext>
              </a:extLst>
            </p:cNvPr>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2" name="Google Shape;40888;p18">
              <a:extLst>
                <a:ext uri="{FF2B5EF4-FFF2-40B4-BE49-F238E27FC236}">
                  <a16:creationId xmlns:a16="http://schemas.microsoft.com/office/drawing/2014/main" id="{862CCA0F-3D96-4EA5-AAC9-7EFF33E7EBAD}"/>
                </a:ext>
              </a:extLst>
            </p:cNvPr>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3" name="Google Shape;40889;p18">
              <a:extLst>
                <a:ext uri="{FF2B5EF4-FFF2-40B4-BE49-F238E27FC236}">
                  <a16:creationId xmlns:a16="http://schemas.microsoft.com/office/drawing/2014/main" id="{7E81DB1A-C57B-4BF6-BE39-6B47B08E3177}"/>
                </a:ext>
              </a:extLst>
            </p:cNvPr>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4" name="Google Shape;40890;p18">
              <a:extLst>
                <a:ext uri="{FF2B5EF4-FFF2-40B4-BE49-F238E27FC236}">
                  <a16:creationId xmlns:a16="http://schemas.microsoft.com/office/drawing/2014/main" id="{5456546C-AB79-4FA4-BE1D-47B5C4C002C8}"/>
                </a:ext>
              </a:extLst>
            </p:cNvPr>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5" name="Google Shape;40891;p18">
              <a:extLst>
                <a:ext uri="{FF2B5EF4-FFF2-40B4-BE49-F238E27FC236}">
                  <a16:creationId xmlns:a16="http://schemas.microsoft.com/office/drawing/2014/main" id="{C4EF5BBE-2068-4AD6-968B-EE734EF8D917}"/>
                </a:ext>
              </a:extLst>
            </p:cNvPr>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6" name="Google Shape;40892;p18">
              <a:extLst>
                <a:ext uri="{FF2B5EF4-FFF2-40B4-BE49-F238E27FC236}">
                  <a16:creationId xmlns:a16="http://schemas.microsoft.com/office/drawing/2014/main" id="{B33ECC05-4C05-43B1-977D-A962CD9B3C31}"/>
                </a:ext>
              </a:extLst>
            </p:cNvPr>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7" name="Google Shape;40893;p18">
              <a:extLst>
                <a:ext uri="{FF2B5EF4-FFF2-40B4-BE49-F238E27FC236}">
                  <a16:creationId xmlns:a16="http://schemas.microsoft.com/office/drawing/2014/main" id="{EF07978B-A840-467B-90E3-53A26AD7F82A}"/>
                </a:ext>
              </a:extLst>
            </p:cNvPr>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8" name="Google Shape;40894;p18">
              <a:extLst>
                <a:ext uri="{FF2B5EF4-FFF2-40B4-BE49-F238E27FC236}">
                  <a16:creationId xmlns:a16="http://schemas.microsoft.com/office/drawing/2014/main" id="{3FC2F9E1-4545-4018-9A1D-5DC96047F879}"/>
                </a:ext>
              </a:extLst>
            </p:cNvPr>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9" name="Google Shape;40895;p18">
              <a:extLst>
                <a:ext uri="{FF2B5EF4-FFF2-40B4-BE49-F238E27FC236}">
                  <a16:creationId xmlns:a16="http://schemas.microsoft.com/office/drawing/2014/main" id="{25D44F1C-2F75-4FA8-863D-D656A8145996}"/>
                </a:ext>
              </a:extLst>
            </p:cNvPr>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0" name="Google Shape;40896;p18">
              <a:extLst>
                <a:ext uri="{FF2B5EF4-FFF2-40B4-BE49-F238E27FC236}">
                  <a16:creationId xmlns:a16="http://schemas.microsoft.com/office/drawing/2014/main" id="{710B45C5-5F29-4D7F-A63D-BE189A62FA09}"/>
                </a:ext>
              </a:extLst>
            </p:cNvPr>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1" name="Google Shape;40897;p18">
              <a:extLst>
                <a:ext uri="{FF2B5EF4-FFF2-40B4-BE49-F238E27FC236}">
                  <a16:creationId xmlns:a16="http://schemas.microsoft.com/office/drawing/2014/main" id="{72BD9EFF-BF2C-4221-BB85-CE2ACD1F15DA}"/>
                </a:ext>
              </a:extLst>
            </p:cNvPr>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2" name="Google Shape;40898;p18">
              <a:extLst>
                <a:ext uri="{FF2B5EF4-FFF2-40B4-BE49-F238E27FC236}">
                  <a16:creationId xmlns:a16="http://schemas.microsoft.com/office/drawing/2014/main" id="{42552B34-3913-4B5D-B983-4B2C4C42AEFC}"/>
                </a:ext>
              </a:extLst>
            </p:cNvPr>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3" name="Google Shape;40899;p18">
              <a:extLst>
                <a:ext uri="{FF2B5EF4-FFF2-40B4-BE49-F238E27FC236}">
                  <a16:creationId xmlns:a16="http://schemas.microsoft.com/office/drawing/2014/main" id="{3D8728D1-1C4B-45F1-87FC-CFCAF6E8CD9B}"/>
                </a:ext>
              </a:extLst>
            </p:cNvPr>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4" name="Google Shape;40900;p18">
              <a:extLst>
                <a:ext uri="{FF2B5EF4-FFF2-40B4-BE49-F238E27FC236}">
                  <a16:creationId xmlns:a16="http://schemas.microsoft.com/office/drawing/2014/main" id="{4D788104-27D5-4A14-95EA-5179842355DE}"/>
                </a:ext>
              </a:extLst>
            </p:cNvPr>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5" name="Google Shape;40901;p18">
              <a:extLst>
                <a:ext uri="{FF2B5EF4-FFF2-40B4-BE49-F238E27FC236}">
                  <a16:creationId xmlns:a16="http://schemas.microsoft.com/office/drawing/2014/main" id="{29C8B9AB-6129-4085-B51C-FFB54831B24C}"/>
                </a:ext>
              </a:extLst>
            </p:cNvPr>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6" name="Google Shape;40902;p18">
              <a:extLst>
                <a:ext uri="{FF2B5EF4-FFF2-40B4-BE49-F238E27FC236}">
                  <a16:creationId xmlns:a16="http://schemas.microsoft.com/office/drawing/2014/main" id="{E858A6C3-F37D-4ACC-AC9B-AFDE2C8C6BF3}"/>
                </a:ext>
              </a:extLst>
            </p:cNvPr>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7" name="Google Shape;40903;p18">
              <a:extLst>
                <a:ext uri="{FF2B5EF4-FFF2-40B4-BE49-F238E27FC236}">
                  <a16:creationId xmlns:a16="http://schemas.microsoft.com/office/drawing/2014/main" id="{82201452-8EF3-4867-8E2D-0ACED228BC4A}"/>
                </a:ext>
              </a:extLst>
            </p:cNvPr>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8" name="Google Shape;40904;p18">
              <a:extLst>
                <a:ext uri="{FF2B5EF4-FFF2-40B4-BE49-F238E27FC236}">
                  <a16:creationId xmlns:a16="http://schemas.microsoft.com/office/drawing/2014/main" id="{40F7DD59-6073-4791-81E7-B5618DEBB64C}"/>
                </a:ext>
              </a:extLst>
            </p:cNvPr>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9" name="Google Shape;40905;p18">
              <a:extLst>
                <a:ext uri="{FF2B5EF4-FFF2-40B4-BE49-F238E27FC236}">
                  <a16:creationId xmlns:a16="http://schemas.microsoft.com/office/drawing/2014/main" id="{3E868EA4-BD4E-4AC5-B842-55AFA8E4A66E}"/>
                </a:ext>
              </a:extLst>
            </p:cNvPr>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0" name="Google Shape;40906;p18">
              <a:extLst>
                <a:ext uri="{FF2B5EF4-FFF2-40B4-BE49-F238E27FC236}">
                  <a16:creationId xmlns:a16="http://schemas.microsoft.com/office/drawing/2014/main" id="{202431D3-9477-4CB7-821E-4A4D2D836578}"/>
                </a:ext>
              </a:extLst>
            </p:cNvPr>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1" name="Google Shape;40907;p18">
              <a:extLst>
                <a:ext uri="{FF2B5EF4-FFF2-40B4-BE49-F238E27FC236}">
                  <a16:creationId xmlns:a16="http://schemas.microsoft.com/office/drawing/2014/main" id="{AED38C6F-CE80-45D7-B2E0-FB68F199BDFC}"/>
                </a:ext>
              </a:extLst>
            </p:cNvPr>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2" name="Google Shape;40908;p18">
              <a:extLst>
                <a:ext uri="{FF2B5EF4-FFF2-40B4-BE49-F238E27FC236}">
                  <a16:creationId xmlns:a16="http://schemas.microsoft.com/office/drawing/2014/main" id="{3DC5FED9-C0ED-48AB-AF33-F2170A92144B}"/>
                </a:ext>
              </a:extLst>
            </p:cNvPr>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3" name="Google Shape;40909;p18">
              <a:extLst>
                <a:ext uri="{FF2B5EF4-FFF2-40B4-BE49-F238E27FC236}">
                  <a16:creationId xmlns:a16="http://schemas.microsoft.com/office/drawing/2014/main" id="{8CBDC648-34A3-40CE-B7B0-BDDFFA33FB27}"/>
                </a:ext>
              </a:extLst>
            </p:cNvPr>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4" name="Google Shape;40910;p18">
              <a:extLst>
                <a:ext uri="{FF2B5EF4-FFF2-40B4-BE49-F238E27FC236}">
                  <a16:creationId xmlns:a16="http://schemas.microsoft.com/office/drawing/2014/main" id="{307CC1BE-A3DA-454E-9824-FE99FFAB7C22}"/>
                </a:ext>
              </a:extLst>
            </p:cNvPr>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5" name="Google Shape;40911;p18">
              <a:extLst>
                <a:ext uri="{FF2B5EF4-FFF2-40B4-BE49-F238E27FC236}">
                  <a16:creationId xmlns:a16="http://schemas.microsoft.com/office/drawing/2014/main" id="{5338DF42-4FAD-4E56-88F7-8A6F385AE842}"/>
                </a:ext>
              </a:extLst>
            </p:cNvPr>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6" name="Google Shape;40912;p18">
              <a:extLst>
                <a:ext uri="{FF2B5EF4-FFF2-40B4-BE49-F238E27FC236}">
                  <a16:creationId xmlns:a16="http://schemas.microsoft.com/office/drawing/2014/main" id="{ED4B0B71-7D07-4F29-A070-8150DC846B4B}"/>
                </a:ext>
              </a:extLst>
            </p:cNvPr>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7" name="Google Shape;40913;p18">
              <a:extLst>
                <a:ext uri="{FF2B5EF4-FFF2-40B4-BE49-F238E27FC236}">
                  <a16:creationId xmlns:a16="http://schemas.microsoft.com/office/drawing/2014/main" id="{140B4CD8-1F28-4678-A3D3-9A780AF2328A}"/>
                </a:ext>
              </a:extLst>
            </p:cNvPr>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8" name="Google Shape;40914;p18">
              <a:extLst>
                <a:ext uri="{FF2B5EF4-FFF2-40B4-BE49-F238E27FC236}">
                  <a16:creationId xmlns:a16="http://schemas.microsoft.com/office/drawing/2014/main" id="{D6E406EC-9A8B-436A-8310-F7D7DF1C2ED3}"/>
                </a:ext>
              </a:extLst>
            </p:cNvPr>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9" name="Google Shape;40915;p18">
              <a:extLst>
                <a:ext uri="{FF2B5EF4-FFF2-40B4-BE49-F238E27FC236}">
                  <a16:creationId xmlns:a16="http://schemas.microsoft.com/office/drawing/2014/main" id="{1E49A433-4428-4975-9882-5FF27C3C0537}"/>
                </a:ext>
              </a:extLst>
            </p:cNvPr>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0" name="Google Shape;40916;p18">
              <a:extLst>
                <a:ext uri="{FF2B5EF4-FFF2-40B4-BE49-F238E27FC236}">
                  <a16:creationId xmlns:a16="http://schemas.microsoft.com/office/drawing/2014/main" id="{80BFE602-19D1-4CCE-9008-138C82CF5A9D}"/>
                </a:ext>
              </a:extLst>
            </p:cNvPr>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1" name="Google Shape;40917;p18">
              <a:extLst>
                <a:ext uri="{FF2B5EF4-FFF2-40B4-BE49-F238E27FC236}">
                  <a16:creationId xmlns:a16="http://schemas.microsoft.com/office/drawing/2014/main" id="{012EB5E0-CD3B-41D5-9867-B31E6F10D441}"/>
                </a:ext>
              </a:extLst>
            </p:cNvPr>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2" name="Google Shape;40918;p18">
              <a:extLst>
                <a:ext uri="{FF2B5EF4-FFF2-40B4-BE49-F238E27FC236}">
                  <a16:creationId xmlns:a16="http://schemas.microsoft.com/office/drawing/2014/main" id="{FD3B4786-674C-4727-B1C2-1A63091B0FFE}"/>
                </a:ext>
              </a:extLst>
            </p:cNvPr>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3" name="Google Shape;40919;p18">
              <a:extLst>
                <a:ext uri="{FF2B5EF4-FFF2-40B4-BE49-F238E27FC236}">
                  <a16:creationId xmlns:a16="http://schemas.microsoft.com/office/drawing/2014/main" id="{9F534283-D14A-4B13-A547-9EC7A9BA75BA}"/>
                </a:ext>
              </a:extLst>
            </p:cNvPr>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4" name="Google Shape;40920;p18">
              <a:extLst>
                <a:ext uri="{FF2B5EF4-FFF2-40B4-BE49-F238E27FC236}">
                  <a16:creationId xmlns:a16="http://schemas.microsoft.com/office/drawing/2014/main" id="{46E0B597-FBF3-46F0-8B68-2912CC47FDF7}"/>
                </a:ext>
              </a:extLst>
            </p:cNvPr>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5" name="Google Shape;40921;p18">
              <a:extLst>
                <a:ext uri="{FF2B5EF4-FFF2-40B4-BE49-F238E27FC236}">
                  <a16:creationId xmlns:a16="http://schemas.microsoft.com/office/drawing/2014/main" id="{3657B3C9-3DDB-410C-BC03-CA737ADC4FD5}"/>
                </a:ext>
              </a:extLst>
            </p:cNvPr>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6" name="Google Shape;40922;p18">
              <a:extLst>
                <a:ext uri="{FF2B5EF4-FFF2-40B4-BE49-F238E27FC236}">
                  <a16:creationId xmlns:a16="http://schemas.microsoft.com/office/drawing/2014/main" id="{610CE519-9A3E-495D-B1AB-1C78A2326DA1}"/>
                </a:ext>
              </a:extLst>
            </p:cNvPr>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7" name="Google Shape;40923;p18">
              <a:extLst>
                <a:ext uri="{FF2B5EF4-FFF2-40B4-BE49-F238E27FC236}">
                  <a16:creationId xmlns:a16="http://schemas.microsoft.com/office/drawing/2014/main" id="{AA332BAC-30D2-497B-9395-C81B4B17B8B2}"/>
                </a:ext>
              </a:extLst>
            </p:cNvPr>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8" name="Google Shape;40924;p18">
              <a:extLst>
                <a:ext uri="{FF2B5EF4-FFF2-40B4-BE49-F238E27FC236}">
                  <a16:creationId xmlns:a16="http://schemas.microsoft.com/office/drawing/2014/main" id="{43EDB455-3564-46DD-B1F5-2980A4305B3C}"/>
                </a:ext>
              </a:extLst>
            </p:cNvPr>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9" name="Google Shape;40925;p18">
              <a:extLst>
                <a:ext uri="{FF2B5EF4-FFF2-40B4-BE49-F238E27FC236}">
                  <a16:creationId xmlns:a16="http://schemas.microsoft.com/office/drawing/2014/main" id="{73AD74AF-C2A0-46C6-BBEC-FC63CE1CDC57}"/>
                </a:ext>
              </a:extLst>
            </p:cNvPr>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0" name="Google Shape;40926;p18">
              <a:extLst>
                <a:ext uri="{FF2B5EF4-FFF2-40B4-BE49-F238E27FC236}">
                  <a16:creationId xmlns:a16="http://schemas.microsoft.com/office/drawing/2014/main" id="{ED1A23F3-0169-4FA4-B663-4048696D24FD}"/>
                </a:ext>
              </a:extLst>
            </p:cNvPr>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1" name="Google Shape;40927;p18">
              <a:extLst>
                <a:ext uri="{FF2B5EF4-FFF2-40B4-BE49-F238E27FC236}">
                  <a16:creationId xmlns:a16="http://schemas.microsoft.com/office/drawing/2014/main" id="{5153434B-D080-447B-83A6-2ABC8B54CE79}"/>
                </a:ext>
              </a:extLst>
            </p:cNvPr>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2" name="Google Shape;40928;p18">
              <a:extLst>
                <a:ext uri="{FF2B5EF4-FFF2-40B4-BE49-F238E27FC236}">
                  <a16:creationId xmlns:a16="http://schemas.microsoft.com/office/drawing/2014/main" id="{CFB2F133-28CD-4216-A372-ED97E9DC847F}"/>
                </a:ext>
              </a:extLst>
            </p:cNvPr>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3" name="Google Shape;40929;p18">
              <a:extLst>
                <a:ext uri="{FF2B5EF4-FFF2-40B4-BE49-F238E27FC236}">
                  <a16:creationId xmlns:a16="http://schemas.microsoft.com/office/drawing/2014/main" id="{8E2C8A04-33ED-440C-AFB8-34D7EED54B92}"/>
                </a:ext>
              </a:extLst>
            </p:cNvPr>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4" name="Google Shape;40930;p18">
              <a:extLst>
                <a:ext uri="{FF2B5EF4-FFF2-40B4-BE49-F238E27FC236}">
                  <a16:creationId xmlns:a16="http://schemas.microsoft.com/office/drawing/2014/main" id="{74FB4A01-11C9-4D9F-B21F-0727CBF83A23}"/>
                </a:ext>
              </a:extLst>
            </p:cNvPr>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5" name="Google Shape;40931;p18">
              <a:extLst>
                <a:ext uri="{FF2B5EF4-FFF2-40B4-BE49-F238E27FC236}">
                  <a16:creationId xmlns:a16="http://schemas.microsoft.com/office/drawing/2014/main" id="{A1B6A1B4-87C0-4A78-9E16-097230AE0B36}"/>
                </a:ext>
              </a:extLst>
            </p:cNvPr>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6" name="Google Shape;40932;p18">
              <a:extLst>
                <a:ext uri="{FF2B5EF4-FFF2-40B4-BE49-F238E27FC236}">
                  <a16:creationId xmlns:a16="http://schemas.microsoft.com/office/drawing/2014/main" id="{27531170-20FB-4B32-8078-61434FC0EAE1}"/>
                </a:ext>
              </a:extLst>
            </p:cNvPr>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7" name="Google Shape;40933;p18">
              <a:extLst>
                <a:ext uri="{FF2B5EF4-FFF2-40B4-BE49-F238E27FC236}">
                  <a16:creationId xmlns:a16="http://schemas.microsoft.com/office/drawing/2014/main" id="{D06B6F55-4DC2-49AC-ABCB-23742405A2F3}"/>
                </a:ext>
              </a:extLst>
            </p:cNvPr>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8" name="Google Shape;40934;p18">
              <a:extLst>
                <a:ext uri="{FF2B5EF4-FFF2-40B4-BE49-F238E27FC236}">
                  <a16:creationId xmlns:a16="http://schemas.microsoft.com/office/drawing/2014/main" id="{C603C657-8A42-4F05-8384-002548271899}"/>
                </a:ext>
              </a:extLst>
            </p:cNvPr>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9" name="Google Shape;40935;p18">
              <a:extLst>
                <a:ext uri="{FF2B5EF4-FFF2-40B4-BE49-F238E27FC236}">
                  <a16:creationId xmlns:a16="http://schemas.microsoft.com/office/drawing/2014/main" id="{D6793114-3251-4C3F-993B-551A574D1DAE}"/>
                </a:ext>
              </a:extLst>
            </p:cNvPr>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0" name="Google Shape;40936;p18">
              <a:extLst>
                <a:ext uri="{FF2B5EF4-FFF2-40B4-BE49-F238E27FC236}">
                  <a16:creationId xmlns:a16="http://schemas.microsoft.com/office/drawing/2014/main" id="{B15A0530-B632-42BA-A400-748A5F45E1B4}"/>
                </a:ext>
              </a:extLst>
            </p:cNvPr>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1" name="Google Shape;40937;p18">
              <a:extLst>
                <a:ext uri="{FF2B5EF4-FFF2-40B4-BE49-F238E27FC236}">
                  <a16:creationId xmlns:a16="http://schemas.microsoft.com/office/drawing/2014/main" id="{BABF31A8-DA9F-4830-824A-19B8119B5556}"/>
                </a:ext>
              </a:extLst>
            </p:cNvPr>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2" name="Google Shape;40938;p18">
              <a:extLst>
                <a:ext uri="{FF2B5EF4-FFF2-40B4-BE49-F238E27FC236}">
                  <a16:creationId xmlns:a16="http://schemas.microsoft.com/office/drawing/2014/main" id="{85E40A9D-B5FA-4C38-9812-D951BDC6E36E}"/>
                </a:ext>
              </a:extLst>
            </p:cNvPr>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3" name="Google Shape;40939;p18">
              <a:extLst>
                <a:ext uri="{FF2B5EF4-FFF2-40B4-BE49-F238E27FC236}">
                  <a16:creationId xmlns:a16="http://schemas.microsoft.com/office/drawing/2014/main" id="{D08FF9C4-B3CA-456C-BF23-7DAA75EE6DCC}"/>
                </a:ext>
              </a:extLst>
            </p:cNvPr>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4" name="Google Shape;40940;p18">
              <a:extLst>
                <a:ext uri="{FF2B5EF4-FFF2-40B4-BE49-F238E27FC236}">
                  <a16:creationId xmlns:a16="http://schemas.microsoft.com/office/drawing/2014/main" id="{A8523457-CED4-4275-9E4A-02F84CBC4255}"/>
                </a:ext>
              </a:extLst>
            </p:cNvPr>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5" name="Google Shape;40941;p18">
              <a:extLst>
                <a:ext uri="{FF2B5EF4-FFF2-40B4-BE49-F238E27FC236}">
                  <a16:creationId xmlns:a16="http://schemas.microsoft.com/office/drawing/2014/main" id="{B374CF33-EEBF-4C2F-9425-475F0B88D87F}"/>
                </a:ext>
              </a:extLst>
            </p:cNvPr>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6" name="Google Shape;40942;p18">
              <a:extLst>
                <a:ext uri="{FF2B5EF4-FFF2-40B4-BE49-F238E27FC236}">
                  <a16:creationId xmlns:a16="http://schemas.microsoft.com/office/drawing/2014/main" id="{44ACDCC9-20F4-47AF-9BD5-42B7AB02B88E}"/>
                </a:ext>
              </a:extLst>
            </p:cNvPr>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7" name="Google Shape;40943;p18">
              <a:extLst>
                <a:ext uri="{FF2B5EF4-FFF2-40B4-BE49-F238E27FC236}">
                  <a16:creationId xmlns:a16="http://schemas.microsoft.com/office/drawing/2014/main" id="{26FC0569-F815-4AB7-B1C8-DB698D21882B}"/>
                </a:ext>
              </a:extLst>
            </p:cNvPr>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8" name="Google Shape;40944;p18">
              <a:extLst>
                <a:ext uri="{FF2B5EF4-FFF2-40B4-BE49-F238E27FC236}">
                  <a16:creationId xmlns:a16="http://schemas.microsoft.com/office/drawing/2014/main" id="{418588D1-F620-4A02-8073-EFC0E2905AA6}"/>
                </a:ext>
              </a:extLst>
            </p:cNvPr>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9" name="Google Shape;40945;p18">
              <a:extLst>
                <a:ext uri="{FF2B5EF4-FFF2-40B4-BE49-F238E27FC236}">
                  <a16:creationId xmlns:a16="http://schemas.microsoft.com/office/drawing/2014/main" id="{42927BCD-8491-4EE8-BD47-41C04476ECF5}"/>
                </a:ext>
              </a:extLst>
            </p:cNvPr>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0" name="Google Shape;40946;p18">
              <a:extLst>
                <a:ext uri="{FF2B5EF4-FFF2-40B4-BE49-F238E27FC236}">
                  <a16:creationId xmlns:a16="http://schemas.microsoft.com/office/drawing/2014/main" id="{1481F6CC-EA21-413B-8899-025B30BB6BCA}"/>
                </a:ext>
              </a:extLst>
            </p:cNvPr>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1" name="Google Shape;40947;p18">
              <a:extLst>
                <a:ext uri="{FF2B5EF4-FFF2-40B4-BE49-F238E27FC236}">
                  <a16:creationId xmlns:a16="http://schemas.microsoft.com/office/drawing/2014/main" id="{B835C70F-B2E8-409A-9395-568D2167C783}"/>
                </a:ext>
              </a:extLst>
            </p:cNvPr>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2" name="Google Shape;40948;p18">
              <a:extLst>
                <a:ext uri="{FF2B5EF4-FFF2-40B4-BE49-F238E27FC236}">
                  <a16:creationId xmlns:a16="http://schemas.microsoft.com/office/drawing/2014/main" id="{EFFD19AB-9D24-43C1-AFC5-66AE9F5B5A43}"/>
                </a:ext>
              </a:extLst>
            </p:cNvPr>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3" name="Google Shape;40949;p18">
              <a:extLst>
                <a:ext uri="{FF2B5EF4-FFF2-40B4-BE49-F238E27FC236}">
                  <a16:creationId xmlns:a16="http://schemas.microsoft.com/office/drawing/2014/main" id="{2C0B704E-4FD0-47E0-A541-0C2FD5A5E4D1}"/>
                </a:ext>
              </a:extLst>
            </p:cNvPr>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4" name="Google Shape;40950;p18">
              <a:extLst>
                <a:ext uri="{FF2B5EF4-FFF2-40B4-BE49-F238E27FC236}">
                  <a16:creationId xmlns:a16="http://schemas.microsoft.com/office/drawing/2014/main" id="{5AF9C6D5-C941-45EF-A61E-B1634C27FBB1}"/>
                </a:ext>
              </a:extLst>
            </p:cNvPr>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5" name="Google Shape;40951;p18">
              <a:extLst>
                <a:ext uri="{FF2B5EF4-FFF2-40B4-BE49-F238E27FC236}">
                  <a16:creationId xmlns:a16="http://schemas.microsoft.com/office/drawing/2014/main" id="{8751EC76-BFC4-4FED-9018-22CC78826601}"/>
                </a:ext>
              </a:extLst>
            </p:cNvPr>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6" name="Google Shape;40952;p18">
              <a:extLst>
                <a:ext uri="{FF2B5EF4-FFF2-40B4-BE49-F238E27FC236}">
                  <a16:creationId xmlns:a16="http://schemas.microsoft.com/office/drawing/2014/main" id="{70FA642C-AFAA-4107-8325-8A4C58F8931C}"/>
                </a:ext>
              </a:extLst>
            </p:cNvPr>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7" name="Google Shape;40953;p18">
              <a:extLst>
                <a:ext uri="{FF2B5EF4-FFF2-40B4-BE49-F238E27FC236}">
                  <a16:creationId xmlns:a16="http://schemas.microsoft.com/office/drawing/2014/main" id="{038738D0-AC28-4166-95BE-D18D6B2EB259}"/>
                </a:ext>
              </a:extLst>
            </p:cNvPr>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8" name="Google Shape;40954;p18">
              <a:extLst>
                <a:ext uri="{FF2B5EF4-FFF2-40B4-BE49-F238E27FC236}">
                  <a16:creationId xmlns:a16="http://schemas.microsoft.com/office/drawing/2014/main" id="{B6EADDC6-A0CA-4A67-B9ED-FC46BA89AD84}"/>
                </a:ext>
              </a:extLst>
            </p:cNvPr>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9" name="Google Shape;40955;p18">
              <a:extLst>
                <a:ext uri="{FF2B5EF4-FFF2-40B4-BE49-F238E27FC236}">
                  <a16:creationId xmlns:a16="http://schemas.microsoft.com/office/drawing/2014/main" id="{573A4D16-E7D8-4B2F-8C08-639D7C78F73B}"/>
                </a:ext>
              </a:extLst>
            </p:cNvPr>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0" name="Google Shape;40956;p18">
              <a:extLst>
                <a:ext uri="{FF2B5EF4-FFF2-40B4-BE49-F238E27FC236}">
                  <a16:creationId xmlns:a16="http://schemas.microsoft.com/office/drawing/2014/main" id="{AD6A1571-54F8-446D-AED3-32C18D386CCD}"/>
                </a:ext>
              </a:extLst>
            </p:cNvPr>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1" name="Google Shape;40957;p18">
              <a:extLst>
                <a:ext uri="{FF2B5EF4-FFF2-40B4-BE49-F238E27FC236}">
                  <a16:creationId xmlns:a16="http://schemas.microsoft.com/office/drawing/2014/main" id="{A79AB0F4-876D-439A-8E97-106E6749CFFD}"/>
                </a:ext>
              </a:extLst>
            </p:cNvPr>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2" name="Google Shape;40958;p18">
              <a:extLst>
                <a:ext uri="{FF2B5EF4-FFF2-40B4-BE49-F238E27FC236}">
                  <a16:creationId xmlns:a16="http://schemas.microsoft.com/office/drawing/2014/main" id="{602EFE36-7D48-446B-978F-A75DE4FB8BD4}"/>
                </a:ext>
              </a:extLst>
            </p:cNvPr>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3" name="Google Shape;40959;p18">
              <a:extLst>
                <a:ext uri="{FF2B5EF4-FFF2-40B4-BE49-F238E27FC236}">
                  <a16:creationId xmlns:a16="http://schemas.microsoft.com/office/drawing/2014/main" id="{28D7D21B-E622-4F2E-A39A-4D4DE14D3724}"/>
                </a:ext>
              </a:extLst>
            </p:cNvPr>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4" name="Google Shape;40960;p18">
              <a:extLst>
                <a:ext uri="{FF2B5EF4-FFF2-40B4-BE49-F238E27FC236}">
                  <a16:creationId xmlns:a16="http://schemas.microsoft.com/office/drawing/2014/main" id="{82C14E34-4643-4DDD-B023-D8AC21385C0A}"/>
                </a:ext>
              </a:extLst>
            </p:cNvPr>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5" name="Google Shape;40961;p18">
              <a:extLst>
                <a:ext uri="{FF2B5EF4-FFF2-40B4-BE49-F238E27FC236}">
                  <a16:creationId xmlns:a16="http://schemas.microsoft.com/office/drawing/2014/main" id="{AD9602E2-CE0E-4750-92C3-1A7E92DA71CA}"/>
                </a:ext>
              </a:extLst>
            </p:cNvPr>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6" name="Google Shape;40962;p18">
              <a:extLst>
                <a:ext uri="{FF2B5EF4-FFF2-40B4-BE49-F238E27FC236}">
                  <a16:creationId xmlns:a16="http://schemas.microsoft.com/office/drawing/2014/main" id="{B0ED8F95-617F-43C1-AAF7-822BB7341D3C}"/>
                </a:ext>
              </a:extLst>
            </p:cNvPr>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7" name="Google Shape;40963;p18">
              <a:extLst>
                <a:ext uri="{FF2B5EF4-FFF2-40B4-BE49-F238E27FC236}">
                  <a16:creationId xmlns:a16="http://schemas.microsoft.com/office/drawing/2014/main" id="{88749107-2952-4B04-AFB8-280A49D729CE}"/>
                </a:ext>
              </a:extLst>
            </p:cNvPr>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8" name="Google Shape;40964;p18">
              <a:extLst>
                <a:ext uri="{FF2B5EF4-FFF2-40B4-BE49-F238E27FC236}">
                  <a16:creationId xmlns:a16="http://schemas.microsoft.com/office/drawing/2014/main" id="{1D489E06-853B-48ED-9F24-96E5973101F1}"/>
                </a:ext>
              </a:extLst>
            </p:cNvPr>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9" name="Google Shape;40965;p18">
              <a:extLst>
                <a:ext uri="{FF2B5EF4-FFF2-40B4-BE49-F238E27FC236}">
                  <a16:creationId xmlns:a16="http://schemas.microsoft.com/office/drawing/2014/main" id="{788CB43A-EFDC-4642-84B9-83E5110FCF69}"/>
                </a:ext>
              </a:extLst>
            </p:cNvPr>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0" name="Google Shape;40966;p18">
              <a:extLst>
                <a:ext uri="{FF2B5EF4-FFF2-40B4-BE49-F238E27FC236}">
                  <a16:creationId xmlns:a16="http://schemas.microsoft.com/office/drawing/2014/main" id="{EAD1F2CB-6E64-46C0-A705-6F2F26597AA0}"/>
                </a:ext>
              </a:extLst>
            </p:cNvPr>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1" name="Google Shape;40967;p18">
              <a:extLst>
                <a:ext uri="{FF2B5EF4-FFF2-40B4-BE49-F238E27FC236}">
                  <a16:creationId xmlns:a16="http://schemas.microsoft.com/office/drawing/2014/main" id="{11A477BF-EFDB-4501-9B90-E5EA7AF2D72D}"/>
                </a:ext>
              </a:extLst>
            </p:cNvPr>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2" name="Google Shape;40968;p18">
              <a:extLst>
                <a:ext uri="{FF2B5EF4-FFF2-40B4-BE49-F238E27FC236}">
                  <a16:creationId xmlns:a16="http://schemas.microsoft.com/office/drawing/2014/main" id="{7882A2F2-3714-4B78-B21D-71D1E89AEC21}"/>
                </a:ext>
              </a:extLst>
            </p:cNvPr>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3" name="Google Shape;40969;p18">
              <a:extLst>
                <a:ext uri="{FF2B5EF4-FFF2-40B4-BE49-F238E27FC236}">
                  <a16:creationId xmlns:a16="http://schemas.microsoft.com/office/drawing/2014/main" id="{C4C81119-04BD-4765-A126-E43249775AA9}"/>
                </a:ext>
              </a:extLst>
            </p:cNvPr>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4" name="Google Shape;40970;p18">
              <a:extLst>
                <a:ext uri="{FF2B5EF4-FFF2-40B4-BE49-F238E27FC236}">
                  <a16:creationId xmlns:a16="http://schemas.microsoft.com/office/drawing/2014/main" id="{19F984CD-1C73-4E1E-9A98-9E3B75CE01C9}"/>
                </a:ext>
              </a:extLst>
            </p:cNvPr>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5" name="Google Shape;40971;p18">
              <a:extLst>
                <a:ext uri="{FF2B5EF4-FFF2-40B4-BE49-F238E27FC236}">
                  <a16:creationId xmlns:a16="http://schemas.microsoft.com/office/drawing/2014/main" id="{107EAAD5-C0B4-44D1-A993-D2223D391CFD}"/>
                </a:ext>
              </a:extLst>
            </p:cNvPr>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6" name="Google Shape;40972;p18">
              <a:extLst>
                <a:ext uri="{FF2B5EF4-FFF2-40B4-BE49-F238E27FC236}">
                  <a16:creationId xmlns:a16="http://schemas.microsoft.com/office/drawing/2014/main" id="{C7D24504-1D60-4099-A08D-C749464ABF2F}"/>
                </a:ext>
              </a:extLst>
            </p:cNvPr>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7" name="Google Shape;40973;p18">
              <a:extLst>
                <a:ext uri="{FF2B5EF4-FFF2-40B4-BE49-F238E27FC236}">
                  <a16:creationId xmlns:a16="http://schemas.microsoft.com/office/drawing/2014/main" id="{14D7E9A4-0DC7-4F9C-8272-6A8545948BEC}"/>
                </a:ext>
              </a:extLst>
            </p:cNvPr>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8" name="Google Shape;40974;p18">
              <a:extLst>
                <a:ext uri="{FF2B5EF4-FFF2-40B4-BE49-F238E27FC236}">
                  <a16:creationId xmlns:a16="http://schemas.microsoft.com/office/drawing/2014/main" id="{6385D6A2-580B-4BFD-A841-B15240E7B3C8}"/>
                </a:ext>
              </a:extLst>
            </p:cNvPr>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9" name="Google Shape;40975;p18">
              <a:extLst>
                <a:ext uri="{FF2B5EF4-FFF2-40B4-BE49-F238E27FC236}">
                  <a16:creationId xmlns:a16="http://schemas.microsoft.com/office/drawing/2014/main" id="{D059B2EA-3293-472E-B809-F4C66CCD5C96}"/>
                </a:ext>
              </a:extLst>
            </p:cNvPr>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0" name="Google Shape;40976;p18">
              <a:extLst>
                <a:ext uri="{FF2B5EF4-FFF2-40B4-BE49-F238E27FC236}">
                  <a16:creationId xmlns:a16="http://schemas.microsoft.com/office/drawing/2014/main" id="{A7113D81-87ED-4657-9055-8967F5D89ED9}"/>
                </a:ext>
              </a:extLst>
            </p:cNvPr>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1" name="Google Shape;40977;p18">
              <a:extLst>
                <a:ext uri="{FF2B5EF4-FFF2-40B4-BE49-F238E27FC236}">
                  <a16:creationId xmlns:a16="http://schemas.microsoft.com/office/drawing/2014/main" id="{2992CF1D-5531-4C7C-87D0-F3EEFE4AA877}"/>
                </a:ext>
              </a:extLst>
            </p:cNvPr>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2" name="Google Shape;40978;p18">
              <a:extLst>
                <a:ext uri="{FF2B5EF4-FFF2-40B4-BE49-F238E27FC236}">
                  <a16:creationId xmlns:a16="http://schemas.microsoft.com/office/drawing/2014/main" id="{0C32F536-7516-47EF-8540-5A21D9119D67}"/>
                </a:ext>
              </a:extLst>
            </p:cNvPr>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3" name="Google Shape;40979;p18">
              <a:extLst>
                <a:ext uri="{FF2B5EF4-FFF2-40B4-BE49-F238E27FC236}">
                  <a16:creationId xmlns:a16="http://schemas.microsoft.com/office/drawing/2014/main" id="{8EAAAC0D-4045-46C2-9CBA-4C72C6FAD917}"/>
                </a:ext>
              </a:extLst>
            </p:cNvPr>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4" name="Google Shape;40980;p18">
              <a:extLst>
                <a:ext uri="{FF2B5EF4-FFF2-40B4-BE49-F238E27FC236}">
                  <a16:creationId xmlns:a16="http://schemas.microsoft.com/office/drawing/2014/main" id="{D84949FE-9BC9-4DB9-BB19-26A2E6C79199}"/>
                </a:ext>
              </a:extLst>
            </p:cNvPr>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5" name="Google Shape;40981;p18">
              <a:extLst>
                <a:ext uri="{FF2B5EF4-FFF2-40B4-BE49-F238E27FC236}">
                  <a16:creationId xmlns:a16="http://schemas.microsoft.com/office/drawing/2014/main" id="{F2D30390-B6EA-44C6-BC9D-7A1EE553E7D3}"/>
                </a:ext>
              </a:extLst>
            </p:cNvPr>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6" name="Google Shape;40982;p18">
              <a:extLst>
                <a:ext uri="{FF2B5EF4-FFF2-40B4-BE49-F238E27FC236}">
                  <a16:creationId xmlns:a16="http://schemas.microsoft.com/office/drawing/2014/main" id="{C809CEC1-CCFB-4880-847D-948E920EE3DD}"/>
                </a:ext>
              </a:extLst>
            </p:cNvPr>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7" name="Google Shape;40983;p18">
              <a:extLst>
                <a:ext uri="{FF2B5EF4-FFF2-40B4-BE49-F238E27FC236}">
                  <a16:creationId xmlns:a16="http://schemas.microsoft.com/office/drawing/2014/main" id="{16034152-E723-4B01-9360-3B05EEA06605}"/>
                </a:ext>
              </a:extLst>
            </p:cNvPr>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8" name="Google Shape;40984;p18">
              <a:extLst>
                <a:ext uri="{FF2B5EF4-FFF2-40B4-BE49-F238E27FC236}">
                  <a16:creationId xmlns:a16="http://schemas.microsoft.com/office/drawing/2014/main" id="{0303E23E-B039-4177-9456-8E97DED55D97}"/>
                </a:ext>
              </a:extLst>
            </p:cNvPr>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9" name="Google Shape;40985;p18">
              <a:extLst>
                <a:ext uri="{FF2B5EF4-FFF2-40B4-BE49-F238E27FC236}">
                  <a16:creationId xmlns:a16="http://schemas.microsoft.com/office/drawing/2014/main" id="{6B10D157-1810-48FA-B06E-8F5358FA6F3E}"/>
                </a:ext>
              </a:extLst>
            </p:cNvPr>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0" name="Google Shape;40986;p18">
              <a:extLst>
                <a:ext uri="{FF2B5EF4-FFF2-40B4-BE49-F238E27FC236}">
                  <a16:creationId xmlns:a16="http://schemas.microsoft.com/office/drawing/2014/main" id="{7D770292-1A6B-475A-A402-641B20E10EB6}"/>
                </a:ext>
              </a:extLst>
            </p:cNvPr>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1" name="Google Shape;40987;p18">
              <a:extLst>
                <a:ext uri="{FF2B5EF4-FFF2-40B4-BE49-F238E27FC236}">
                  <a16:creationId xmlns:a16="http://schemas.microsoft.com/office/drawing/2014/main" id="{25264CB5-FD4A-4F1E-95E6-9248584A8E71}"/>
                </a:ext>
              </a:extLst>
            </p:cNvPr>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2" name="Google Shape;40988;p18">
              <a:extLst>
                <a:ext uri="{FF2B5EF4-FFF2-40B4-BE49-F238E27FC236}">
                  <a16:creationId xmlns:a16="http://schemas.microsoft.com/office/drawing/2014/main" id="{91B95366-514A-427C-9556-471DC2905E79}"/>
                </a:ext>
              </a:extLst>
            </p:cNvPr>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3" name="Google Shape;40989;p18">
              <a:extLst>
                <a:ext uri="{FF2B5EF4-FFF2-40B4-BE49-F238E27FC236}">
                  <a16:creationId xmlns:a16="http://schemas.microsoft.com/office/drawing/2014/main" id="{A80819FD-1D66-47D0-A850-02FCC13D1430}"/>
                </a:ext>
              </a:extLst>
            </p:cNvPr>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4" name="Google Shape;40990;p18">
              <a:extLst>
                <a:ext uri="{FF2B5EF4-FFF2-40B4-BE49-F238E27FC236}">
                  <a16:creationId xmlns:a16="http://schemas.microsoft.com/office/drawing/2014/main" id="{26874256-6A03-4ADF-91C4-48154AEBF340}"/>
                </a:ext>
              </a:extLst>
            </p:cNvPr>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5" name="Google Shape;40991;p18">
              <a:extLst>
                <a:ext uri="{FF2B5EF4-FFF2-40B4-BE49-F238E27FC236}">
                  <a16:creationId xmlns:a16="http://schemas.microsoft.com/office/drawing/2014/main" id="{73CEBF8B-ED74-4B5A-B374-09B409EFD6B9}"/>
                </a:ext>
              </a:extLst>
            </p:cNvPr>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6" name="Google Shape;40992;p18">
              <a:extLst>
                <a:ext uri="{FF2B5EF4-FFF2-40B4-BE49-F238E27FC236}">
                  <a16:creationId xmlns:a16="http://schemas.microsoft.com/office/drawing/2014/main" id="{502FF928-A3C7-42BC-8DA2-554B67538CE0}"/>
                </a:ext>
              </a:extLst>
            </p:cNvPr>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7" name="Google Shape;40993;p18">
              <a:extLst>
                <a:ext uri="{FF2B5EF4-FFF2-40B4-BE49-F238E27FC236}">
                  <a16:creationId xmlns:a16="http://schemas.microsoft.com/office/drawing/2014/main" id="{E8A63C27-5EC3-4CBD-BF4E-8E463844EF4F}"/>
                </a:ext>
              </a:extLst>
            </p:cNvPr>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8" name="Google Shape;40994;p18">
              <a:extLst>
                <a:ext uri="{FF2B5EF4-FFF2-40B4-BE49-F238E27FC236}">
                  <a16:creationId xmlns:a16="http://schemas.microsoft.com/office/drawing/2014/main" id="{16CF7E33-0B4D-49AD-B579-0A0C9FFF29D4}"/>
                </a:ext>
              </a:extLst>
            </p:cNvPr>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9" name="Google Shape;40995;p18">
              <a:extLst>
                <a:ext uri="{FF2B5EF4-FFF2-40B4-BE49-F238E27FC236}">
                  <a16:creationId xmlns:a16="http://schemas.microsoft.com/office/drawing/2014/main" id="{6DCD60C9-3DC6-4487-93D0-449D04D8EE1E}"/>
                </a:ext>
              </a:extLst>
            </p:cNvPr>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0" name="Google Shape;40996;p18">
              <a:extLst>
                <a:ext uri="{FF2B5EF4-FFF2-40B4-BE49-F238E27FC236}">
                  <a16:creationId xmlns:a16="http://schemas.microsoft.com/office/drawing/2014/main" id="{89AC8A76-8D83-4129-9BFF-1DE357BC9C94}"/>
                </a:ext>
              </a:extLst>
            </p:cNvPr>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1" name="Google Shape;40997;p18">
              <a:extLst>
                <a:ext uri="{FF2B5EF4-FFF2-40B4-BE49-F238E27FC236}">
                  <a16:creationId xmlns:a16="http://schemas.microsoft.com/office/drawing/2014/main" id="{C8FF8C0E-8659-486A-8814-9620F12E783F}"/>
                </a:ext>
              </a:extLst>
            </p:cNvPr>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2" name="Google Shape;40998;p18">
              <a:extLst>
                <a:ext uri="{FF2B5EF4-FFF2-40B4-BE49-F238E27FC236}">
                  <a16:creationId xmlns:a16="http://schemas.microsoft.com/office/drawing/2014/main" id="{4F84E542-3768-43C6-92A2-1BAD9B102C06}"/>
                </a:ext>
              </a:extLst>
            </p:cNvPr>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3" name="Google Shape;40999;p18">
              <a:extLst>
                <a:ext uri="{FF2B5EF4-FFF2-40B4-BE49-F238E27FC236}">
                  <a16:creationId xmlns:a16="http://schemas.microsoft.com/office/drawing/2014/main" id="{BDB0C5FB-3DCD-4CFD-8A88-77C8185A9B6B}"/>
                </a:ext>
              </a:extLst>
            </p:cNvPr>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4" name="Google Shape;41000;p18">
              <a:extLst>
                <a:ext uri="{FF2B5EF4-FFF2-40B4-BE49-F238E27FC236}">
                  <a16:creationId xmlns:a16="http://schemas.microsoft.com/office/drawing/2014/main" id="{7F266775-6A00-4F7A-8D9A-49B8256C4255}"/>
                </a:ext>
              </a:extLst>
            </p:cNvPr>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5" name="Google Shape;41001;p18">
              <a:extLst>
                <a:ext uri="{FF2B5EF4-FFF2-40B4-BE49-F238E27FC236}">
                  <a16:creationId xmlns:a16="http://schemas.microsoft.com/office/drawing/2014/main" id="{6B539CF2-E63A-4FDB-9F1A-24AA765C027C}"/>
                </a:ext>
              </a:extLst>
            </p:cNvPr>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6" name="Google Shape;41002;p18">
              <a:extLst>
                <a:ext uri="{FF2B5EF4-FFF2-40B4-BE49-F238E27FC236}">
                  <a16:creationId xmlns:a16="http://schemas.microsoft.com/office/drawing/2014/main" id="{FB96A3A4-A81B-422C-AB8B-DBFDFB45A2C9}"/>
                </a:ext>
              </a:extLst>
            </p:cNvPr>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7" name="Google Shape;41003;p18">
              <a:extLst>
                <a:ext uri="{FF2B5EF4-FFF2-40B4-BE49-F238E27FC236}">
                  <a16:creationId xmlns:a16="http://schemas.microsoft.com/office/drawing/2014/main" id="{8D15C4B4-D6FF-459B-AE8F-D30C49053541}"/>
                </a:ext>
              </a:extLst>
            </p:cNvPr>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8" name="Google Shape;41004;p18">
              <a:extLst>
                <a:ext uri="{FF2B5EF4-FFF2-40B4-BE49-F238E27FC236}">
                  <a16:creationId xmlns:a16="http://schemas.microsoft.com/office/drawing/2014/main" id="{CDF80AF1-9319-42EA-B9A5-244CDCB5B62C}"/>
                </a:ext>
              </a:extLst>
            </p:cNvPr>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9" name="Google Shape;41005;p18">
              <a:extLst>
                <a:ext uri="{FF2B5EF4-FFF2-40B4-BE49-F238E27FC236}">
                  <a16:creationId xmlns:a16="http://schemas.microsoft.com/office/drawing/2014/main" id="{B31AB1F0-4C38-40EC-8CAF-F243510FFDB3}"/>
                </a:ext>
              </a:extLst>
            </p:cNvPr>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0" name="Google Shape;41006;p18">
              <a:extLst>
                <a:ext uri="{FF2B5EF4-FFF2-40B4-BE49-F238E27FC236}">
                  <a16:creationId xmlns:a16="http://schemas.microsoft.com/office/drawing/2014/main" id="{BE181B1D-85E3-48FB-A029-0C7AA1DE9C5C}"/>
                </a:ext>
              </a:extLst>
            </p:cNvPr>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1" name="Google Shape;41007;p18">
              <a:extLst>
                <a:ext uri="{FF2B5EF4-FFF2-40B4-BE49-F238E27FC236}">
                  <a16:creationId xmlns:a16="http://schemas.microsoft.com/office/drawing/2014/main" id="{FF54B436-EE62-4B22-9CEB-CEFF4997C933}"/>
                </a:ext>
              </a:extLst>
            </p:cNvPr>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2" name="Google Shape;41008;p18">
              <a:extLst>
                <a:ext uri="{FF2B5EF4-FFF2-40B4-BE49-F238E27FC236}">
                  <a16:creationId xmlns:a16="http://schemas.microsoft.com/office/drawing/2014/main" id="{FD136AED-E4DC-4F9B-A209-FAF3FF072B19}"/>
                </a:ext>
              </a:extLst>
            </p:cNvPr>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3" name="Google Shape;41009;p18">
              <a:extLst>
                <a:ext uri="{FF2B5EF4-FFF2-40B4-BE49-F238E27FC236}">
                  <a16:creationId xmlns:a16="http://schemas.microsoft.com/office/drawing/2014/main" id="{301C0C48-A6EC-4CC6-9A20-36936889FB09}"/>
                </a:ext>
              </a:extLst>
            </p:cNvPr>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4" name="Google Shape;41010;p18">
              <a:extLst>
                <a:ext uri="{FF2B5EF4-FFF2-40B4-BE49-F238E27FC236}">
                  <a16:creationId xmlns:a16="http://schemas.microsoft.com/office/drawing/2014/main" id="{1C746A2C-A1DC-49B1-BEEC-C220D606471D}"/>
                </a:ext>
              </a:extLst>
            </p:cNvPr>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5" name="Google Shape;41011;p18">
              <a:extLst>
                <a:ext uri="{FF2B5EF4-FFF2-40B4-BE49-F238E27FC236}">
                  <a16:creationId xmlns:a16="http://schemas.microsoft.com/office/drawing/2014/main" id="{B4AA51CA-BE6C-4639-B2BD-560E50A90B71}"/>
                </a:ext>
              </a:extLst>
            </p:cNvPr>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6" name="Google Shape;41012;p18">
              <a:extLst>
                <a:ext uri="{FF2B5EF4-FFF2-40B4-BE49-F238E27FC236}">
                  <a16:creationId xmlns:a16="http://schemas.microsoft.com/office/drawing/2014/main" id="{648E6D98-BB42-451F-9A22-3BB95CD84265}"/>
                </a:ext>
              </a:extLst>
            </p:cNvPr>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7" name="Google Shape;41013;p18">
              <a:extLst>
                <a:ext uri="{FF2B5EF4-FFF2-40B4-BE49-F238E27FC236}">
                  <a16:creationId xmlns:a16="http://schemas.microsoft.com/office/drawing/2014/main" id="{2484B050-C600-461C-9D9F-3ED5AD5BDD4E}"/>
                </a:ext>
              </a:extLst>
            </p:cNvPr>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8" name="Google Shape;41014;p18">
              <a:extLst>
                <a:ext uri="{FF2B5EF4-FFF2-40B4-BE49-F238E27FC236}">
                  <a16:creationId xmlns:a16="http://schemas.microsoft.com/office/drawing/2014/main" id="{82643D74-8433-4800-95DF-4BEB207ED299}"/>
                </a:ext>
              </a:extLst>
            </p:cNvPr>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9" name="Google Shape;41015;p18">
              <a:extLst>
                <a:ext uri="{FF2B5EF4-FFF2-40B4-BE49-F238E27FC236}">
                  <a16:creationId xmlns:a16="http://schemas.microsoft.com/office/drawing/2014/main" id="{D29E5227-1ADD-40D2-981A-764B2E6F7452}"/>
                </a:ext>
              </a:extLst>
            </p:cNvPr>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0" name="Google Shape;41016;p18">
              <a:extLst>
                <a:ext uri="{FF2B5EF4-FFF2-40B4-BE49-F238E27FC236}">
                  <a16:creationId xmlns:a16="http://schemas.microsoft.com/office/drawing/2014/main" id="{3A677F82-7DC9-4B13-A633-DD3E42E6D38E}"/>
                </a:ext>
              </a:extLst>
            </p:cNvPr>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1" name="Google Shape;41017;p18">
              <a:extLst>
                <a:ext uri="{FF2B5EF4-FFF2-40B4-BE49-F238E27FC236}">
                  <a16:creationId xmlns:a16="http://schemas.microsoft.com/office/drawing/2014/main" id="{939504BA-8E51-41B3-B356-E0CECB002356}"/>
                </a:ext>
              </a:extLst>
            </p:cNvPr>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2" name="Google Shape;41018;p18">
              <a:extLst>
                <a:ext uri="{FF2B5EF4-FFF2-40B4-BE49-F238E27FC236}">
                  <a16:creationId xmlns:a16="http://schemas.microsoft.com/office/drawing/2014/main" id="{02EA79E5-0A78-4565-9911-8EDD9B37D4F7}"/>
                </a:ext>
              </a:extLst>
            </p:cNvPr>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3" name="Google Shape;41019;p18">
              <a:extLst>
                <a:ext uri="{FF2B5EF4-FFF2-40B4-BE49-F238E27FC236}">
                  <a16:creationId xmlns:a16="http://schemas.microsoft.com/office/drawing/2014/main" id="{12AD17FF-7AD5-468D-A07D-13720F3D7205}"/>
                </a:ext>
              </a:extLst>
            </p:cNvPr>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4" name="Google Shape;41020;p18">
              <a:extLst>
                <a:ext uri="{FF2B5EF4-FFF2-40B4-BE49-F238E27FC236}">
                  <a16:creationId xmlns:a16="http://schemas.microsoft.com/office/drawing/2014/main" id="{1FA9215E-B964-4F1A-B4D0-AF35407C5409}"/>
                </a:ext>
              </a:extLst>
            </p:cNvPr>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5" name="Google Shape;41021;p18">
              <a:extLst>
                <a:ext uri="{FF2B5EF4-FFF2-40B4-BE49-F238E27FC236}">
                  <a16:creationId xmlns:a16="http://schemas.microsoft.com/office/drawing/2014/main" id="{E42850EA-0410-4FF2-989B-D08716BC53B6}"/>
                </a:ext>
              </a:extLst>
            </p:cNvPr>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6" name="Google Shape;41022;p18">
              <a:extLst>
                <a:ext uri="{FF2B5EF4-FFF2-40B4-BE49-F238E27FC236}">
                  <a16:creationId xmlns:a16="http://schemas.microsoft.com/office/drawing/2014/main" id="{A8EDF61A-6532-40AB-AF3A-25069527C80D}"/>
                </a:ext>
              </a:extLst>
            </p:cNvPr>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7" name="Google Shape;41023;p18">
              <a:extLst>
                <a:ext uri="{FF2B5EF4-FFF2-40B4-BE49-F238E27FC236}">
                  <a16:creationId xmlns:a16="http://schemas.microsoft.com/office/drawing/2014/main" id="{F1B658FA-E58F-4571-B847-608C6B1B07B7}"/>
                </a:ext>
              </a:extLst>
            </p:cNvPr>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8" name="Google Shape;41024;p18">
              <a:extLst>
                <a:ext uri="{FF2B5EF4-FFF2-40B4-BE49-F238E27FC236}">
                  <a16:creationId xmlns:a16="http://schemas.microsoft.com/office/drawing/2014/main" id="{3FF76AC7-0766-48DF-8ECB-849AE6BFF25E}"/>
                </a:ext>
              </a:extLst>
            </p:cNvPr>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9" name="Google Shape;41025;p18">
              <a:extLst>
                <a:ext uri="{FF2B5EF4-FFF2-40B4-BE49-F238E27FC236}">
                  <a16:creationId xmlns:a16="http://schemas.microsoft.com/office/drawing/2014/main" id="{4A553DED-6D87-440C-A24F-573026DF5510}"/>
                </a:ext>
              </a:extLst>
            </p:cNvPr>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0" name="Google Shape;41026;p18">
              <a:extLst>
                <a:ext uri="{FF2B5EF4-FFF2-40B4-BE49-F238E27FC236}">
                  <a16:creationId xmlns:a16="http://schemas.microsoft.com/office/drawing/2014/main" id="{C84B2EDB-2912-4A98-B7B6-B86AE55B8E38}"/>
                </a:ext>
              </a:extLst>
            </p:cNvPr>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1" name="Google Shape;41027;p18">
              <a:extLst>
                <a:ext uri="{FF2B5EF4-FFF2-40B4-BE49-F238E27FC236}">
                  <a16:creationId xmlns:a16="http://schemas.microsoft.com/office/drawing/2014/main" id="{9E70402D-72B0-4416-B82D-0516BCF22C58}"/>
                </a:ext>
              </a:extLst>
            </p:cNvPr>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2" name="Google Shape;41028;p18">
              <a:extLst>
                <a:ext uri="{FF2B5EF4-FFF2-40B4-BE49-F238E27FC236}">
                  <a16:creationId xmlns:a16="http://schemas.microsoft.com/office/drawing/2014/main" id="{08642DFC-D1E6-4C08-968B-995143220091}"/>
                </a:ext>
              </a:extLst>
            </p:cNvPr>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3" name="Google Shape;41029;p18">
              <a:extLst>
                <a:ext uri="{FF2B5EF4-FFF2-40B4-BE49-F238E27FC236}">
                  <a16:creationId xmlns:a16="http://schemas.microsoft.com/office/drawing/2014/main" id="{C4766EF0-E778-424E-B847-53FB8CB91F08}"/>
                </a:ext>
              </a:extLst>
            </p:cNvPr>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4" name="Google Shape;41030;p18">
              <a:extLst>
                <a:ext uri="{FF2B5EF4-FFF2-40B4-BE49-F238E27FC236}">
                  <a16:creationId xmlns:a16="http://schemas.microsoft.com/office/drawing/2014/main" id="{4D27AB4F-23C9-4771-9CB5-18994174F9BD}"/>
                </a:ext>
              </a:extLst>
            </p:cNvPr>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5" name="Google Shape;41031;p18">
              <a:extLst>
                <a:ext uri="{FF2B5EF4-FFF2-40B4-BE49-F238E27FC236}">
                  <a16:creationId xmlns:a16="http://schemas.microsoft.com/office/drawing/2014/main" id="{31662767-88FE-4B26-8E0F-1C9CE8A47BF6}"/>
                </a:ext>
              </a:extLst>
            </p:cNvPr>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6" name="Google Shape;41032;p18">
              <a:extLst>
                <a:ext uri="{FF2B5EF4-FFF2-40B4-BE49-F238E27FC236}">
                  <a16:creationId xmlns:a16="http://schemas.microsoft.com/office/drawing/2014/main" id="{3AB91F4F-B0E1-488B-8F2F-66C995FB50F4}"/>
                </a:ext>
              </a:extLst>
            </p:cNvPr>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7" name="Google Shape;41033;p18">
              <a:extLst>
                <a:ext uri="{FF2B5EF4-FFF2-40B4-BE49-F238E27FC236}">
                  <a16:creationId xmlns:a16="http://schemas.microsoft.com/office/drawing/2014/main" id="{61469882-25B7-48E1-AF4D-AF02527312DF}"/>
                </a:ext>
              </a:extLst>
            </p:cNvPr>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8" name="Google Shape;41034;p18">
              <a:extLst>
                <a:ext uri="{FF2B5EF4-FFF2-40B4-BE49-F238E27FC236}">
                  <a16:creationId xmlns:a16="http://schemas.microsoft.com/office/drawing/2014/main" id="{6649D947-5F67-4399-98CD-1AF5EFAF591F}"/>
                </a:ext>
              </a:extLst>
            </p:cNvPr>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9" name="Google Shape;41035;p18">
              <a:extLst>
                <a:ext uri="{FF2B5EF4-FFF2-40B4-BE49-F238E27FC236}">
                  <a16:creationId xmlns:a16="http://schemas.microsoft.com/office/drawing/2014/main" id="{A30B1206-ADBE-46B0-A88A-403C14879F91}"/>
                </a:ext>
              </a:extLst>
            </p:cNvPr>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0" name="Google Shape;41036;p18">
              <a:extLst>
                <a:ext uri="{FF2B5EF4-FFF2-40B4-BE49-F238E27FC236}">
                  <a16:creationId xmlns:a16="http://schemas.microsoft.com/office/drawing/2014/main" id="{272B0AA3-57AF-4033-A80B-AB86B0C3E347}"/>
                </a:ext>
              </a:extLst>
            </p:cNvPr>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1" name="Google Shape;41037;p18">
              <a:extLst>
                <a:ext uri="{FF2B5EF4-FFF2-40B4-BE49-F238E27FC236}">
                  <a16:creationId xmlns:a16="http://schemas.microsoft.com/office/drawing/2014/main" id="{DD4BD980-0407-4B58-8652-D4DB95A1AA73}"/>
                </a:ext>
              </a:extLst>
            </p:cNvPr>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2" name="Google Shape;41038;p18">
              <a:extLst>
                <a:ext uri="{FF2B5EF4-FFF2-40B4-BE49-F238E27FC236}">
                  <a16:creationId xmlns:a16="http://schemas.microsoft.com/office/drawing/2014/main" id="{393FA043-1D9A-47E2-933F-8B8C0C4E8DFD}"/>
                </a:ext>
              </a:extLst>
            </p:cNvPr>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3" name="Google Shape;41039;p18">
              <a:extLst>
                <a:ext uri="{FF2B5EF4-FFF2-40B4-BE49-F238E27FC236}">
                  <a16:creationId xmlns:a16="http://schemas.microsoft.com/office/drawing/2014/main" id="{5D21C6DD-130C-4912-8FB4-A499511721A1}"/>
                </a:ext>
              </a:extLst>
            </p:cNvPr>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4" name="Google Shape;41040;p18">
              <a:extLst>
                <a:ext uri="{FF2B5EF4-FFF2-40B4-BE49-F238E27FC236}">
                  <a16:creationId xmlns:a16="http://schemas.microsoft.com/office/drawing/2014/main" id="{77338D26-E5C1-4965-B710-F7558D643F4E}"/>
                </a:ext>
              </a:extLst>
            </p:cNvPr>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5" name="Google Shape;41041;p18">
              <a:extLst>
                <a:ext uri="{FF2B5EF4-FFF2-40B4-BE49-F238E27FC236}">
                  <a16:creationId xmlns:a16="http://schemas.microsoft.com/office/drawing/2014/main" id="{4829C2F7-6906-4A39-977C-AFC483E79213}"/>
                </a:ext>
              </a:extLst>
            </p:cNvPr>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6" name="Google Shape;41042;p18">
              <a:extLst>
                <a:ext uri="{FF2B5EF4-FFF2-40B4-BE49-F238E27FC236}">
                  <a16:creationId xmlns:a16="http://schemas.microsoft.com/office/drawing/2014/main" id="{12410CB3-B018-47F8-A06C-44DA77514C96}"/>
                </a:ext>
              </a:extLst>
            </p:cNvPr>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7" name="Google Shape;41043;p18">
              <a:extLst>
                <a:ext uri="{FF2B5EF4-FFF2-40B4-BE49-F238E27FC236}">
                  <a16:creationId xmlns:a16="http://schemas.microsoft.com/office/drawing/2014/main" id="{8ADBF38B-DE3C-40B0-9463-97E3D49F1200}"/>
                </a:ext>
              </a:extLst>
            </p:cNvPr>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8" name="Google Shape;41044;p18">
              <a:extLst>
                <a:ext uri="{FF2B5EF4-FFF2-40B4-BE49-F238E27FC236}">
                  <a16:creationId xmlns:a16="http://schemas.microsoft.com/office/drawing/2014/main" id="{4A5DC51E-634A-4027-8595-736502EA5A24}"/>
                </a:ext>
              </a:extLst>
            </p:cNvPr>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9" name="Google Shape;41045;p18">
              <a:extLst>
                <a:ext uri="{FF2B5EF4-FFF2-40B4-BE49-F238E27FC236}">
                  <a16:creationId xmlns:a16="http://schemas.microsoft.com/office/drawing/2014/main" id="{9706FF08-1C05-4DA3-9896-718C067A641A}"/>
                </a:ext>
              </a:extLst>
            </p:cNvPr>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0" name="Google Shape;41046;p18">
              <a:extLst>
                <a:ext uri="{FF2B5EF4-FFF2-40B4-BE49-F238E27FC236}">
                  <a16:creationId xmlns:a16="http://schemas.microsoft.com/office/drawing/2014/main" id="{817114EB-21EF-40D5-8FA1-B98CFB641BF0}"/>
                </a:ext>
              </a:extLst>
            </p:cNvPr>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1" name="Google Shape;41047;p18">
              <a:extLst>
                <a:ext uri="{FF2B5EF4-FFF2-40B4-BE49-F238E27FC236}">
                  <a16:creationId xmlns:a16="http://schemas.microsoft.com/office/drawing/2014/main" id="{C0A4BF65-6149-4530-8676-8A42FFAFDFE9}"/>
                </a:ext>
              </a:extLst>
            </p:cNvPr>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2" name="Google Shape;41048;p18">
              <a:extLst>
                <a:ext uri="{FF2B5EF4-FFF2-40B4-BE49-F238E27FC236}">
                  <a16:creationId xmlns:a16="http://schemas.microsoft.com/office/drawing/2014/main" id="{2E38AEB4-D1B2-4A09-9FEE-7BE637C7F93B}"/>
                </a:ext>
              </a:extLst>
            </p:cNvPr>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3" name="Google Shape;41049;p18">
              <a:extLst>
                <a:ext uri="{FF2B5EF4-FFF2-40B4-BE49-F238E27FC236}">
                  <a16:creationId xmlns:a16="http://schemas.microsoft.com/office/drawing/2014/main" id="{D65B144D-6A0D-413B-8B4B-58E3DE33CEC9}"/>
                </a:ext>
              </a:extLst>
            </p:cNvPr>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4" name="Google Shape;41050;p18">
              <a:extLst>
                <a:ext uri="{FF2B5EF4-FFF2-40B4-BE49-F238E27FC236}">
                  <a16:creationId xmlns:a16="http://schemas.microsoft.com/office/drawing/2014/main" id="{2954A7A3-DA74-47E1-9343-54619475FD7C}"/>
                </a:ext>
              </a:extLst>
            </p:cNvPr>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5" name="Google Shape;41051;p18">
              <a:extLst>
                <a:ext uri="{FF2B5EF4-FFF2-40B4-BE49-F238E27FC236}">
                  <a16:creationId xmlns:a16="http://schemas.microsoft.com/office/drawing/2014/main" id="{9348C959-41CA-4065-AF3D-1B86B78EDE16}"/>
                </a:ext>
              </a:extLst>
            </p:cNvPr>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6" name="Google Shape;41052;p18">
              <a:extLst>
                <a:ext uri="{FF2B5EF4-FFF2-40B4-BE49-F238E27FC236}">
                  <a16:creationId xmlns:a16="http://schemas.microsoft.com/office/drawing/2014/main" id="{95670F61-69FB-42B1-9D07-14FC53CB8C0D}"/>
                </a:ext>
              </a:extLst>
            </p:cNvPr>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7" name="Google Shape;41053;p18">
              <a:extLst>
                <a:ext uri="{FF2B5EF4-FFF2-40B4-BE49-F238E27FC236}">
                  <a16:creationId xmlns:a16="http://schemas.microsoft.com/office/drawing/2014/main" id="{310369DE-C4C6-48A9-ACD8-0886B7F66A7D}"/>
                </a:ext>
              </a:extLst>
            </p:cNvPr>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8" name="Google Shape;41054;p18">
              <a:extLst>
                <a:ext uri="{FF2B5EF4-FFF2-40B4-BE49-F238E27FC236}">
                  <a16:creationId xmlns:a16="http://schemas.microsoft.com/office/drawing/2014/main" id="{21E8FD06-25D3-4D06-BA3F-5AB026515157}"/>
                </a:ext>
              </a:extLst>
            </p:cNvPr>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9" name="Google Shape;41055;p18">
              <a:extLst>
                <a:ext uri="{FF2B5EF4-FFF2-40B4-BE49-F238E27FC236}">
                  <a16:creationId xmlns:a16="http://schemas.microsoft.com/office/drawing/2014/main" id="{FBBF14A3-A4F8-45F4-8095-A69B98746FB6}"/>
                </a:ext>
              </a:extLst>
            </p:cNvPr>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0" name="Google Shape;41056;p18">
              <a:extLst>
                <a:ext uri="{FF2B5EF4-FFF2-40B4-BE49-F238E27FC236}">
                  <a16:creationId xmlns:a16="http://schemas.microsoft.com/office/drawing/2014/main" id="{526D138F-A9E3-480C-955B-A2775EB6A4BC}"/>
                </a:ext>
              </a:extLst>
            </p:cNvPr>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1" name="Google Shape;41057;p18">
              <a:extLst>
                <a:ext uri="{FF2B5EF4-FFF2-40B4-BE49-F238E27FC236}">
                  <a16:creationId xmlns:a16="http://schemas.microsoft.com/office/drawing/2014/main" id="{CFCBD523-D3B7-4DCC-8F15-9A4AA3A45375}"/>
                </a:ext>
              </a:extLst>
            </p:cNvPr>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2" name="Google Shape;41058;p18">
              <a:extLst>
                <a:ext uri="{FF2B5EF4-FFF2-40B4-BE49-F238E27FC236}">
                  <a16:creationId xmlns:a16="http://schemas.microsoft.com/office/drawing/2014/main" id="{3D007D58-2753-4886-BF76-1068397A4DC3}"/>
                </a:ext>
              </a:extLst>
            </p:cNvPr>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3" name="Google Shape;41059;p18">
              <a:extLst>
                <a:ext uri="{FF2B5EF4-FFF2-40B4-BE49-F238E27FC236}">
                  <a16:creationId xmlns:a16="http://schemas.microsoft.com/office/drawing/2014/main" id="{4828BAFA-DAD4-4F12-B7C0-FF4B89083E4B}"/>
                </a:ext>
              </a:extLst>
            </p:cNvPr>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4" name="Google Shape;41060;p18">
              <a:extLst>
                <a:ext uri="{FF2B5EF4-FFF2-40B4-BE49-F238E27FC236}">
                  <a16:creationId xmlns:a16="http://schemas.microsoft.com/office/drawing/2014/main" id="{798A7516-D702-42E0-9EED-331EE53B38F7}"/>
                </a:ext>
              </a:extLst>
            </p:cNvPr>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5" name="Google Shape;41061;p18">
              <a:extLst>
                <a:ext uri="{FF2B5EF4-FFF2-40B4-BE49-F238E27FC236}">
                  <a16:creationId xmlns:a16="http://schemas.microsoft.com/office/drawing/2014/main" id="{3227210F-A688-4E5C-9DE4-82FCF3A7DBE3}"/>
                </a:ext>
              </a:extLst>
            </p:cNvPr>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6" name="Google Shape;41062;p18">
              <a:extLst>
                <a:ext uri="{FF2B5EF4-FFF2-40B4-BE49-F238E27FC236}">
                  <a16:creationId xmlns:a16="http://schemas.microsoft.com/office/drawing/2014/main" id="{6EFE23BE-4063-4A9C-A765-61F321519E0D}"/>
                </a:ext>
              </a:extLst>
            </p:cNvPr>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7" name="Google Shape;41063;p18">
              <a:extLst>
                <a:ext uri="{FF2B5EF4-FFF2-40B4-BE49-F238E27FC236}">
                  <a16:creationId xmlns:a16="http://schemas.microsoft.com/office/drawing/2014/main" id="{DB28C845-9BE7-447F-A31C-A423A1037866}"/>
                </a:ext>
              </a:extLst>
            </p:cNvPr>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8" name="Google Shape;41064;p18">
              <a:extLst>
                <a:ext uri="{FF2B5EF4-FFF2-40B4-BE49-F238E27FC236}">
                  <a16:creationId xmlns:a16="http://schemas.microsoft.com/office/drawing/2014/main" id="{B56A9190-7843-46D0-9C51-B51EA8DAF53F}"/>
                </a:ext>
              </a:extLst>
            </p:cNvPr>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9" name="Google Shape;41065;p18">
              <a:extLst>
                <a:ext uri="{FF2B5EF4-FFF2-40B4-BE49-F238E27FC236}">
                  <a16:creationId xmlns:a16="http://schemas.microsoft.com/office/drawing/2014/main" id="{0A60D43D-4038-4EA1-BB79-8E14A7C9B25B}"/>
                </a:ext>
              </a:extLst>
            </p:cNvPr>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0" name="Google Shape;41066;p18">
              <a:extLst>
                <a:ext uri="{FF2B5EF4-FFF2-40B4-BE49-F238E27FC236}">
                  <a16:creationId xmlns:a16="http://schemas.microsoft.com/office/drawing/2014/main" id="{9651A30B-A9CE-464A-ADBA-1761A0EBEAA7}"/>
                </a:ext>
              </a:extLst>
            </p:cNvPr>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1" name="Google Shape;41067;p18">
              <a:extLst>
                <a:ext uri="{FF2B5EF4-FFF2-40B4-BE49-F238E27FC236}">
                  <a16:creationId xmlns:a16="http://schemas.microsoft.com/office/drawing/2014/main" id="{9700B8E0-93DF-4523-9AD9-77B28EE0EB87}"/>
                </a:ext>
              </a:extLst>
            </p:cNvPr>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2" name="Google Shape;41068;p18">
              <a:extLst>
                <a:ext uri="{FF2B5EF4-FFF2-40B4-BE49-F238E27FC236}">
                  <a16:creationId xmlns:a16="http://schemas.microsoft.com/office/drawing/2014/main" id="{A5774147-2236-4E97-855B-47F156AB21B1}"/>
                </a:ext>
              </a:extLst>
            </p:cNvPr>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3" name="Google Shape;41069;p18">
              <a:extLst>
                <a:ext uri="{FF2B5EF4-FFF2-40B4-BE49-F238E27FC236}">
                  <a16:creationId xmlns:a16="http://schemas.microsoft.com/office/drawing/2014/main" id="{B4581B9A-F125-4194-A3B3-2DB27757F339}"/>
                </a:ext>
              </a:extLst>
            </p:cNvPr>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4" name="Google Shape;41070;p18">
              <a:extLst>
                <a:ext uri="{FF2B5EF4-FFF2-40B4-BE49-F238E27FC236}">
                  <a16:creationId xmlns:a16="http://schemas.microsoft.com/office/drawing/2014/main" id="{095D987B-501F-41AA-801F-358D12147FA8}"/>
                </a:ext>
              </a:extLst>
            </p:cNvPr>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5" name="Google Shape;41071;p18">
              <a:extLst>
                <a:ext uri="{FF2B5EF4-FFF2-40B4-BE49-F238E27FC236}">
                  <a16:creationId xmlns:a16="http://schemas.microsoft.com/office/drawing/2014/main" id="{042C61CC-F0F1-49BA-ACA2-12279FF55205}"/>
                </a:ext>
              </a:extLst>
            </p:cNvPr>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6" name="Google Shape;41072;p18">
              <a:extLst>
                <a:ext uri="{FF2B5EF4-FFF2-40B4-BE49-F238E27FC236}">
                  <a16:creationId xmlns:a16="http://schemas.microsoft.com/office/drawing/2014/main" id="{2E0B70D2-367F-402C-AB88-2A584B549D1E}"/>
                </a:ext>
              </a:extLst>
            </p:cNvPr>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7" name="Google Shape;41073;p18">
              <a:extLst>
                <a:ext uri="{FF2B5EF4-FFF2-40B4-BE49-F238E27FC236}">
                  <a16:creationId xmlns:a16="http://schemas.microsoft.com/office/drawing/2014/main" id="{9C9D6DBB-F508-4A0D-AFA3-B3597CD2A862}"/>
                </a:ext>
              </a:extLst>
            </p:cNvPr>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8" name="Google Shape;41074;p18">
              <a:extLst>
                <a:ext uri="{FF2B5EF4-FFF2-40B4-BE49-F238E27FC236}">
                  <a16:creationId xmlns:a16="http://schemas.microsoft.com/office/drawing/2014/main" id="{B8827598-12E4-416E-A684-6FF235097970}"/>
                </a:ext>
              </a:extLst>
            </p:cNvPr>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9" name="Google Shape;41075;p18">
              <a:extLst>
                <a:ext uri="{FF2B5EF4-FFF2-40B4-BE49-F238E27FC236}">
                  <a16:creationId xmlns:a16="http://schemas.microsoft.com/office/drawing/2014/main" id="{BA422077-7604-4031-B13A-E994D3F880C4}"/>
                </a:ext>
              </a:extLst>
            </p:cNvPr>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0" name="Google Shape;41076;p18">
              <a:extLst>
                <a:ext uri="{FF2B5EF4-FFF2-40B4-BE49-F238E27FC236}">
                  <a16:creationId xmlns:a16="http://schemas.microsoft.com/office/drawing/2014/main" id="{61707056-4A7F-424F-95A2-9B5E727FBC72}"/>
                </a:ext>
              </a:extLst>
            </p:cNvPr>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1" name="Google Shape;41077;p18">
              <a:extLst>
                <a:ext uri="{FF2B5EF4-FFF2-40B4-BE49-F238E27FC236}">
                  <a16:creationId xmlns:a16="http://schemas.microsoft.com/office/drawing/2014/main" id="{C18AC818-AC5D-4484-B2BC-ED4CF759B997}"/>
                </a:ext>
              </a:extLst>
            </p:cNvPr>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2" name="Google Shape;41078;p18">
              <a:extLst>
                <a:ext uri="{FF2B5EF4-FFF2-40B4-BE49-F238E27FC236}">
                  <a16:creationId xmlns:a16="http://schemas.microsoft.com/office/drawing/2014/main" id="{1D35829E-E141-4169-979B-7A6A6849A3FC}"/>
                </a:ext>
              </a:extLst>
            </p:cNvPr>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3" name="Google Shape;41079;p18">
              <a:extLst>
                <a:ext uri="{FF2B5EF4-FFF2-40B4-BE49-F238E27FC236}">
                  <a16:creationId xmlns:a16="http://schemas.microsoft.com/office/drawing/2014/main" id="{EB82D08B-E207-4597-A825-DF4D29FB5612}"/>
                </a:ext>
              </a:extLst>
            </p:cNvPr>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4" name="Google Shape;41080;p18">
              <a:extLst>
                <a:ext uri="{FF2B5EF4-FFF2-40B4-BE49-F238E27FC236}">
                  <a16:creationId xmlns:a16="http://schemas.microsoft.com/office/drawing/2014/main" id="{C69E8A3E-4317-442F-88AA-EE7EA0CF26BB}"/>
                </a:ext>
              </a:extLst>
            </p:cNvPr>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5" name="Google Shape;41081;p18">
              <a:extLst>
                <a:ext uri="{FF2B5EF4-FFF2-40B4-BE49-F238E27FC236}">
                  <a16:creationId xmlns:a16="http://schemas.microsoft.com/office/drawing/2014/main" id="{6717D11E-3E7D-4925-AEDA-A019855DC26D}"/>
                </a:ext>
              </a:extLst>
            </p:cNvPr>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6" name="Google Shape;41082;p18">
              <a:extLst>
                <a:ext uri="{FF2B5EF4-FFF2-40B4-BE49-F238E27FC236}">
                  <a16:creationId xmlns:a16="http://schemas.microsoft.com/office/drawing/2014/main" id="{79410E51-F261-4875-9DFE-B241ED70156F}"/>
                </a:ext>
              </a:extLst>
            </p:cNvPr>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7" name="Google Shape;41083;p18">
              <a:extLst>
                <a:ext uri="{FF2B5EF4-FFF2-40B4-BE49-F238E27FC236}">
                  <a16:creationId xmlns:a16="http://schemas.microsoft.com/office/drawing/2014/main" id="{0FEF42F3-8AAB-45D2-A10D-E502A3A15708}"/>
                </a:ext>
              </a:extLst>
            </p:cNvPr>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8" name="Google Shape;41084;p18">
              <a:extLst>
                <a:ext uri="{FF2B5EF4-FFF2-40B4-BE49-F238E27FC236}">
                  <a16:creationId xmlns:a16="http://schemas.microsoft.com/office/drawing/2014/main" id="{F272D161-D769-426F-990E-2FF4C1B1D8F0}"/>
                </a:ext>
              </a:extLst>
            </p:cNvPr>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9" name="Google Shape;41085;p18">
              <a:extLst>
                <a:ext uri="{FF2B5EF4-FFF2-40B4-BE49-F238E27FC236}">
                  <a16:creationId xmlns:a16="http://schemas.microsoft.com/office/drawing/2014/main" id="{32CA55F1-BEC5-469A-8B11-E9C82F00F741}"/>
                </a:ext>
              </a:extLst>
            </p:cNvPr>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0" name="Google Shape;41086;p18">
              <a:extLst>
                <a:ext uri="{FF2B5EF4-FFF2-40B4-BE49-F238E27FC236}">
                  <a16:creationId xmlns:a16="http://schemas.microsoft.com/office/drawing/2014/main" id="{C7896723-5CA5-4891-8D3A-85972CD58613}"/>
                </a:ext>
              </a:extLst>
            </p:cNvPr>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1" name="Google Shape;41087;p18">
              <a:extLst>
                <a:ext uri="{FF2B5EF4-FFF2-40B4-BE49-F238E27FC236}">
                  <a16:creationId xmlns:a16="http://schemas.microsoft.com/office/drawing/2014/main" id="{BF4A439E-27E6-4E2E-BD7C-104000627025}"/>
                </a:ext>
              </a:extLst>
            </p:cNvPr>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2" name="Google Shape;41088;p18">
              <a:extLst>
                <a:ext uri="{FF2B5EF4-FFF2-40B4-BE49-F238E27FC236}">
                  <a16:creationId xmlns:a16="http://schemas.microsoft.com/office/drawing/2014/main" id="{C02BD3F2-B728-4EA9-9231-7DC11F8605F3}"/>
                </a:ext>
              </a:extLst>
            </p:cNvPr>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3" name="Google Shape;41089;p18">
              <a:extLst>
                <a:ext uri="{FF2B5EF4-FFF2-40B4-BE49-F238E27FC236}">
                  <a16:creationId xmlns:a16="http://schemas.microsoft.com/office/drawing/2014/main" id="{47C4D67D-7B56-4302-B095-656F3B086DD8}"/>
                </a:ext>
              </a:extLst>
            </p:cNvPr>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4" name="Google Shape;41090;p18">
              <a:extLst>
                <a:ext uri="{FF2B5EF4-FFF2-40B4-BE49-F238E27FC236}">
                  <a16:creationId xmlns:a16="http://schemas.microsoft.com/office/drawing/2014/main" id="{6496378B-68F4-40A9-BC4D-06489AE5DF33}"/>
                </a:ext>
              </a:extLst>
            </p:cNvPr>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5" name="Google Shape;41091;p18">
              <a:extLst>
                <a:ext uri="{FF2B5EF4-FFF2-40B4-BE49-F238E27FC236}">
                  <a16:creationId xmlns:a16="http://schemas.microsoft.com/office/drawing/2014/main" id="{E21E609F-84E9-4A16-8056-A567AD302161}"/>
                </a:ext>
              </a:extLst>
            </p:cNvPr>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6" name="Google Shape;41092;p18">
              <a:extLst>
                <a:ext uri="{FF2B5EF4-FFF2-40B4-BE49-F238E27FC236}">
                  <a16:creationId xmlns:a16="http://schemas.microsoft.com/office/drawing/2014/main" id="{40290589-F91B-405B-9B2A-FA0C6E822136}"/>
                </a:ext>
              </a:extLst>
            </p:cNvPr>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7" name="Google Shape;41093;p18">
              <a:extLst>
                <a:ext uri="{FF2B5EF4-FFF2-40B4-BE49-F238E27FC236}">
                  <a16:creationId xmlns:a16="http://schemas.microsoft.com/office/drawing/2014/main" id="{A8904CE3-0CCD-4EA0-9FC0-ADFBE8B27C8E}"/>
                </a:ext>
              </a:extLst>
            </p:cNvPr>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8" name="Google Shape;41094;p18">
              <a:extLst>
                <a:ext uri="{FF2B5EF4-FFF2-40B4-BE49-F238E27FC236}">
                  <a16:creationId xmlns:a16="http://schemas.microsoft.com/office/drawing/2014/main" id="{45FD7AC5-11DD-4B00-A069-E2C249ECAD8E}"/>
                </a:ext>
              </a:extLst>
            </p:cNvPr>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9" name="Google Shape;41095;p18">
              <a:extLst>
                <a:ext uri="{FF2B5EF4-FFF2-40B4-BE49-F238E27FC236}">
                  <a16:creationId xmlns:a16="http://schemas.microsoft.com/office/drawing/2014/main" id="{FD5FEDB4-F682-4453-956D-65B33C9C5609}"/>
                </a:ext>
              </a:extLst>
            </p:cNvPr>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0" name="Google Shape;41096;p18">
              <a:extLst>
                <a:ext uri="{FF2B5EF4-FFF2-40B4-BE49-F238E27FC236}">
                  <a16:creationId xmlns:a16="http://schemas.microsoft.com/office/drawing/2014/main" id="{FB43C3EC-3537-46B0-BBEE-5C2A93E41630}"/>
                </a:ext>
              </a:extLst>
            </p:cNvPr>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1" name="Google Shape;41097;p18">
              <a:extLst>
                <a:ext uri="{FF2B5EF4-FFF2-40B4-BE49-F238E27FC236}">
                  <a16:creationId xmlns:a16="http://schemas.microsoft.com/office/drawing/2014/main" id="{00E28EFF-CF5A-44B1-83C0-2293452DB268}"/>
                </a:ext>
              </a:extLst>
            </p:cNvPr>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2" name="Google Shape;41098;p18">
              <a:extLst>
                <a:ext uri="{FF2B5EF4-FFF2-40B4-BE49-F238E27FC236}">
                  <a16:creationId xmlns:a16="http://schemas.microsoft.com/office/drawing/2014/main" id="{70E960E9-83E2-41AD-8B38-20D6902C71AE}"/>
                </a:ext>
              </a:extLst>
            </p:cNvPr>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3" name="Google Shape;41099;p18">
              <a:extLst>
                <a:ext uri="{FF2B5EF4-FFF2-40B4-BE49-F238E27FC236}">
                  <a16:creationId xmlns:a16="http://schemas.microsoft.com/office/drawing/2014/main" id="{45602EBD-221B-4695-93DD-B801D9FEADE9}"/>
                </a:ext>
              </a:extLst>
            </p:cNvPr>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4" name="Google Shape;41100;p18">
              <a:extLst>
                <a:ext uri="{FF2B5EF4-FFF2-40B4-BE49-F238E27FC236}">
                  <a16:creationId xmlns:a16="http://schemas.microsoft.com/office/drawing/2014/main" id="{80B7BEBE-417B-4AD4-912A-A99EDB3BD6D6}"/>
                </a:ext>
              </a:extLst>
            </p:cNvPr>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5" name="Google Shape;41101;p18">
              <a:extLst>
                <a:ext uri="{FF2B5EF4-FFF2-40B4-BE49-F238E27FC236}">
                  <a16:creationId xmlns:a16="http://schemas.microsoft.com/office/drawing/2014/main" id="{7973064F-7EB2-42B6-BF42-67F278AD69E0}"/>
                </a:ext>
              </a:extLst>
            </p:cNvPr>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6" name="Google Shape;41102;p18">
              <a:extLst>
                <a:ext uri="{FF2B5EF4-FFF2-40B4-BE49-F238E27FC236}">
                  <a16:creationId xmlns:a16="http://schemas.microsoft.com/office/drawing/2014/main" id="{EADEBB6C-C67C-4745-B19C-C1C567749379}"/>
                </a:ext>
              </a:extLst>
            </p:cNvPr>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7" name="Google Shape;41103;p18">
              <a:extLst>
                <a:ext uri="{FF2B5EF4-FFF2-40B4-BE49-F238E27FC236}">
                  <a16:creationId xmlns:a16="http://schemas.microsoft.com/office/drawing/2014/main" id="{8B6E3F89-E6B4-4A34-A7F0-26728658D68E}"/>
                </a:ext>
              </a:extLst>
            </p:cNvPr>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8" name="Google Shape;41104;p18">
              <a:extLst>
                <a:ext uri="{FF2B5EF4-FFF2-40B4-BE49-F238E27FC236}">
                  <a16:creationId xmlns:a16="http://schemas.microsoft.com/office/drawing/2014/main" id="{2F04972F-E94F-4DD9-A218-72D7A2D841E6}"/>
                </a:ext>
              </a:extLst>
            </p:cNvPr>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9" name="Google Shape;41105;p18">
              <a:extLst>
                <a:ext uri="{FF2B5EF4-FFF2-40B4-BE49-F238E27FC236}">
                  <a16:creationId xmlns:a16="http://schemas.microsoft.com/office/drawing/2014/main" id="{23A57FCC-1120-452F-A996-16E3FB77053A}"/>
                </a:ext>
              </a:extLst>
            </p:cNvPr>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0" name="Google Shape;41106;p18">
              <a:extLst>
                <a:ext uri="{FF2B5EF4-FFF2-40B4-BE49-F238E27FC236}">
                  <a16:creationId xmlns:a16="http://schemas.microsoft.com/office/drawing/2014/main" id="{DB252590-7490-4AE0-A918-6FFDB3EB9E27}"/>
                </a:ext>
              </a:extLst>
            </p:cNvPr>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1" name="Google Shape;41107;p18">
              <a:extLst>
                <a:ext uri="{FF2B5EF4-FFF2-40B4-BE49-F238E27FC236}">
                  <a16:creationId xmlns:a16="http://schemas.microsoft.com/office/drawing/2014/main" id="{22553067-F015-4A79-8437-1AFE8BE99922}"/>
                </a:ext>
              </a:extLst>
            </p:cNvPr>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2" name="Google Shape;41108;p18">
              <a:extLst>
                <a:ext uri="{FF2B5EF4-FFF2-40B4-BE49-F238E27FC236}">
                  <a16:creationId xmlns:a16="http://schemas.microsoft.com/office/drawing/2014/main" id="{6527D5D2-CEEE-439D-A85E-15E5E0D9C080}"/>
                </a:ext>
              </a:extLst>
            </p:cNvPr>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3" name="Google Shape;41109;p18">
              <a:extLst>
                <a:ext uri="{FF2B5EF4-FFF2-40B4-BE49-F238E27FC236}">
                  <a16:creationId xmlns:a16="http://schemas.microsoft.com/office/drawing/2014/main" id="{1031DE78-7DD8-4E50-B1AD-0BAFE7E03B5C}"/>
                </a:ext>
              </a:extLst>
            </p:cNvPr>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4" name="Google Shape;41110;p18">
              <a:extLst>
                <a:ext uri="{FF2B5EF4-FFF2-40B4-BE49-F238E27FC236}">
                  <a16:creationId xmlns:a16="http://schemas.microsoft.com/office/drawing/2014/main" id="{D562FD08-B97D-481E-89F7-C1F8D376BB7B}"/>
                </a:ext>
              </a:extLst>
            </p:cNvPr>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5" name="Google Shape;41111;p18">
              <a:extLst>
                <a:ext uri="{FF2B5EF4-FFF2-40B4-BE49-F238E27FC236}">
                  <a16:creationId xmlns:a16="http://schemas.microsoft.com/office/drawing/2014/main" id="{D12F8049-1040-4B10-8B24-EE1FF9E96E7A}"/>
                </a:ext>
              </a:extLst>
            </p:cNvPr>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6" name="Google Shape;41112;p18">
              <a:extLst>
                <a:ext uri="{FF2B5EF4-FFF2-40B4-BE49-F238E27FC236}">
                  <a16:creationId xmlns:a16="http://schemas.microsoft.com/office/drawing/2014/main" id="{CE4E0E43-25E7-4FC1-8251-28CC0A6DD617}"/>
                </a:ext>
              </a:extLst>
            </p:cNvPr>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7" name="Google Shape;41113;p18">
              <a:extLst>
                <a:ext uri="{FF2B5EF4-FFF2-40B4-BE49-F238E27FC236}">
                  <a16:creationId xmlns:a16="http://schemas.microsoft.com/office/drawing/2014/main" id="{E3EFFB75-D2C8-4CB4-B427-975A5577DBDE}"/>
                </a:ext>
              </a:extLst>
            </p:cNvPr>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8" name="Google Shape;41114;p18">
              <a:extLst>
                <a:ext uri="{FF2B5EF4-FFF2-40B4-BE49-F238E27FC236}">
                  <a16:creationId xmlns:a16="http://schemas.microsoft.com/office/drawing/2014/main" id="{81BC69EB-1742-4F96-89B0-9E509AE458BC}"/>
                </a:ext>
              </a:extLst>
            </p:cNvPr>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9" name="Google Shape;41115;p18">
              <a:extLst>
                <a:ext uri="{FF2B5EF4-FFF2-40B4-BE49-F238E27FC236}">
                  <a16:creationId xmlns:a16="http://schemas.microsoft.com/office/drawing/2014/main" id="{5DBC07D6-A010-4348-A878-9491F5D84E39}"/>
                </a:ext>
              </a:extLst>
            </p:cNvPr>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0" name="Google Shape;41116;p18">
              <a:extLst>
                <a:ext uri="{FF2B5EF4-FFF2-40B4-BE49-F238E27FC236}">
                  <a16:creationId xmlns:a16="http://schemas.microsoft.com/office/drawing/2014/main" id="{93A1B011-AC7C-4136-9394-BC15A3F59595}"/>
                </a:ext>
              </a:extLst>
            </p:cNvPr>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1" name="Google Shape;41117;p18">
              <a:extLst>
                <a:ext uri="{FF2B5EF4-FFF2-40B4-BE49-F238E27FC236}">
                  <a16:creationId xmlns:a16="http://schemas.microsoft.com/office/drawing/2014/main" id="{84BA9FC7-07BF-4640-A6D1-ADEED433A3C0}"/>
                </a:ext>
              </a:extLst>
            </p:cNvPr>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2" name="Google Shape;41118;p18">
              <a:extLst>
                <a:ext uri="{FF2B5EF4-FFF2-40B4-BE49-F238E27FC236}">
                  <a16:creationId xmlns:a16="http://schemas.microsoft.com/office/drawing/2014/main" id="{68E72B81-5F9C-45F6-B72A-FD82C68CBA8A}"/>
                </a:ext>
              </a:extLst>
            </p:cNvPr>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3" name="Google Shape;41119;p18">
              <a:extLst>
                <a:ext uri="{FF2B5EF4-FFF2-40B4-BE49-F238E27FC236}">
                  <a16:creationId xmlns:a16="http://schemas.microsoft.com/office/drawing/2014/main" id="{B685C99F-D6CE-4B36-A1AA-AD1EE3FE7B96}"/>
                </a:ext>
              </a:extLst>
            </p:cNvPr>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4" name="Google Shape;41120;p18">
              <a:extLst>
                <a:ext uri="{FF2B5EF4-FFF2-40B4-BE49-F238E27FC236}">
                  <a16:creationId xmlns:a16="http://schemas.microsoft.com/office/drawing/2014/main" id="{02F53FB8-361F-4F3F-8F06-EB0C16A634DD}"/>
                </a:ext>
              </a:extLst>
            </p:cNvPr>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5" name="Google Shape;41121;p18">
              <a:extLst>
                <a:ext uri="{FF2B5EF4-FFF2-40B4-BE49-F238E27FC236}">
                  <a16:creationId xmlns:a16="http://schemas.microsoft.com/office/drawing/2014/main" id="{B4E48EC5-60AD-412E-8EB8-FBBFA36C54AF}"/>
                </a:ext>
              </a:extLst>
            </p:cNvPr>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6" name="Google Shape;41122;p18">
              <a:extLst>
                <a:ext uri="{FF2B5EF4-FFF2-40B4-BE49-F238E27FC236}">
                  <a16:creationId xmlns:a16="http://schemas.microsoft.com/office/drawing/2014/main" id="{693CF3EF-47EF-4506-9439-FB168BECA41B}"/>
                </a:ext>
              </a:extLst>
            </p:cNvPr>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7" name="Google Shape;41123;p18">
              <a:extLst>
                <a:ext uri="{FF2B5EF4-FFF2-40B4-BE49-F238E27FC236}">
                  <a16:creationId xmlns:a16="http://schemas.microsoft.com/office/drawing/2014/main" id="{61E085E7-5C7A-444D-81AE-87FAEC052F44}"/>
                </a:ext>
              </a:extLst>
            </p:cNvPr>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8" name="Google Shape;41124;p18">
              <a:extLst>
                <a:ext uri="{FF2B5EF4-FFF2-40B4-BE49-F238E27FC236}">
                  <a16:creationId xmlns:a16="http://schemas.microsoft.com/office/drawing/2014/main" id="{AD69EEAE-7969-41B2-B2AD-2A48A347C69D}"/>
                </a:ext>
              </a:extLst>
            </p:cNvPr>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9" name="Google Shape;41125;p18">
              <a:extLst>
                <a:ext uri="{FF2B5EF4-FFF2-40B4-BE49-F238E27FC236}">
                  <a16:creationId xmlns:a16="http://schemas.microsoft.com/office/drawing/2014/main" id="{10949779-AD9B-4EAA-884C-3BF153DE9EBC}"/>
                </a:ext>
              </a:extLst>
            </p:cNvPr>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0" name="Google Shape;41126;p18">
              <a:extLst>
                <a:ext uri="{FF2B5EF4-FFF2-40B4-BE49-F238E27FC236}">
                  <a16:creationId xmlns:a16="http://schemas.microsoft.com/office/drawing/2014/main" id="{5F085F90-68FC-4A7F-A578-74A37DD4579D}"/>
                </a:ext>
              </a:extLst>
            </p:cNvPr>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1" name="Google Shape;41127;p18">
              <a:extLst>
                <a:ext uri="{FF2B5EF4-FFF2-40B4-BE49-F238E27FC236}">
                  <a16:creationId xmlns:a16="http://schemas.microsoft.com/office/drawing/2014/main" id="{B94BA9F3-B794-4090-83E6-DE9080AF0877}"/>
                </a:ext>
              </a:extLst>
            </p:cNvPr>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2" name="Google Shape;41128;p18">
              <a:extLst>
                <a:ext uri="{FF2B5EF4-FFF2-40B4-BE49-F238E27FC236}">
                  <a16:creationId xmlns:a16="http://schemas.microsoft.com/office/drawing/2014/main" id="{488BA8BE-1B84-40E3-958A-351749F78387}"/>
                </a:ext>
              </a:extLst>
            </p:cNvPr>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3" name="Google Shape;41129;p18">
              <a:extLst>
                <a:ext uri="{FF2B5EF4-FFF2-40B4-BE49-F238E27FC236}">
                  <a16:creationId xmlns:a16="http://schemas.microsoft.com/office/drawing/2014/main" id="{61434615-D9D5-41FC-B428-C110C1A717B4}"/>
                </a:ext>
              </a:extLst>
            </p:cNvPr>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4" name="Google Shape;41130;p18">
              <a:extLst>
                <a:ext uri="{FF2B5EF4-FFF2-40B4-BE49-F238E27FC236}">
                  <a16:creationId xmlns:a16="http://schemas.microsoft.com/office/drawing/2014/main" id="{52D96C0F-82E8-47C4-AD7B-77FA555A6371}"/>
                </a:ext>
              </a:extLst>
            </p:cNvPr>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5" name="Google Shape;41131;p18">
              <a:extLst>
                <a:ext uri="{FF2B5EF4-FFF2-40B4-BE49-F238E27FC236}">
                  <a16:creationId xmlns:a16="http://schemas.microsoft.com/office/drawing/2014/main" id="{0B5EC8B8-19CF-4556-89A0-AE57C230522B}"/>
                </a:ext>
              </a:extLst>
            </p:cNvPr>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6" name="Google Shape;41132;p18">
              <a:extLst>
                <a:ext uri="{FF2B5EF4-FFF2-40B4-BE49-F238E27FC236}">
                  <a16:creationId xmlns:a16="http://schemas.microsoft.com/office/drawing/2014/main" id="{8D669FA2-0B0B-4FB9-A55F-658A2AE73899}"/>
                </a:ext>
              </a:extLst>
            </p:cNvPr>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7" name="Google Shape;41133;p18">
              <a:extLst>
                <a:ext uri="{FF2B5EF4-FFF2-40B4-BE49-F238E27FC236}">
                  <a16:creationId xmlns:a16="http://schemas.microsoft.com/office/drawing/2014/main" id="{EB2B59E6-5628-4E2B-9E11-A302D32632B9}"/>
                </a:ext>
              </a:extLst>
            </p:cNvPr>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8" name="Google Shape;41134;p18">
              <a:extLst>
                <a:ext uri="{FF2B5EF4-FFF2-40B4-BE49-F238E27FC236}">
                  <a16:creationId xmlns:a16="http://schemas.microsoft.com/office/drawing/2014/main" id="{F80E2854-F4D5-4822-B73C-2BFF6CF4358A}"/>
                </a:ext>
              </a:extLst>
            </p:cNvPr>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9" name="Google Shape;41135;p18">
              <a:extLst>
                <a:ext uri="{FF2B5EF4-FFF2-40B4-BE49-F238E27FC236}">
                  <a16:creationId xmlns:a16="http://schemas.microsoft.com/office/drawing/2014/main" id="{CF01896A-36B7-42DB-8ADD-57687E29527A}"/>
                </a:ext>
              </a:extLst>
            </p:cNvPr>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0" name="Google Shape;41136;p18">
              <a:extLst>
                <a:ext uri="{FF2B5EF4-FFF2-40B4-BE49-F238E27FC236}">
                  <a16:creationId xmlns:a16="http://schemas.microsoft.com/office/drawing/2014/main" id="{B48576DF-93F3-4422-A189-7AF25C01A84D}"/>
                </a:ext>
              </a:extLst>
            </p:cNvPr>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1" name="Google Shape;41137;p18">
              <a:extLst>
                <a:ext uri="{FF2B5EF4-FFF2-40B4-BE49-F238E27FC236}">
                  <a16:creationId xmlns:a16="http://schemas.microsoft.com/office/drawing/2014/main" id="{75DF28CD-1071-4B9D-BB7B-BE0D811EBCAE}"/>
                </a:ext>
              </a:extLst>
            </p:cNvPr>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2" name="Google Shape;41138;p18">
              <a:extLst>
                <a:ext uri="{FF2B5EF4-FFF2-40B4-BE49-F238E27FC236}">
                  <a16:creationId xmlns:a16="http://schemas.microsoft.com/office/drawing/2014/main" id="{FC2A81E0-28F9-4CD2-BEA7-74EB6820ABA9}"/>
                </a:ext>
              </a:extLst>
            </p:cNvPr>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3" name="Google Shape;41139;p18">
              <a:extLst>
                <a:ext uri="{FF2B5EF4-FFF2-40B4-BE49-F238E27FC236}">
                  <a16:creationId xmlns:a16="http://schemas.microsoft.com/office/drawing/2014/main" id="{A513C7E2-2732-40E6-B24C-D51C8819CF6D}"/>
                </a:ext>
              </a:extLst>
            </p:cNvPr>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4" name="Google Shape;41140;p18">
              <a:extLst>
                <a:ext uri="{FF2B5EF4-FFF2-40B4-BE49-F238E27FC236}">
                  <a16:creationId xmlns:a16="http://schemas.microsoft.com/office/drawing/2014/main" id="{2D54E2CE-422B-4F17-9E79-37AC88843928}"/>
                </a:ext>
              </a:extLst>
            </p:cNvPr>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5" name="Google Shape;41141;p18">
              <a:extLst>
                <a:ext uri="{FF2B5EF4-FFF2-40B4-BE49-F238E27FC236}">
                  <a16:creationId xmlns:a16="http://schemas.microsoft.com/office/drawing/2014/main" id="{F9808842-D27D-418E-AF90-06754D279B8B}"/>
                </a:ext>
              </a:extLst>
            </p:cNvPr>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6" name="Google Shape;41142;p18">
              <a:extLst>
                <a:ext uri="{FF2B5EF4-FFF2-40B4-BE49-F238E27FC236}">
                  <a16:creationId xmlns:a16="http://schemas.microsoft.com/office/drawing/2014/main" id="{EC9F0710-168C-4106-80BB-FFBC3BBEA973}"/>
                </a:ext>
              </a:extLst>
            </p:cNvPr>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7" name="Google Shape;41143;p18">
              <a:extLst>
                <a:ext uri="{FF2B5EF4-FFF2-40B4-BE49-F238E27FC236}">
                  <a16:creationId xmlns:a16="http://schemas.microsoft.com/office/drawing/2014/main" id="{7FEB33A5-02A0-43D7-9309-D19183C12551}"/>
                </a:ext>
              </a:extLst>
            </p:cNvPr>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8" name="Google Shape;41144;p18">
              <a:extLst>
                <a:ext uri="{FF2B5EF4-FFF2-40B4-BE49-F238E27FC236}">
                  <a16:creationId xmlns:a16="http://schemas.microsoft.com/office/drawing/2014/main" id="{26223A91-AD80-416E-A5A4-97B0B46EF8A2}"/>
                </a:ext>
              </a:extLst>
            </p:cNvPr>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9" name="Google Shape;41145;p18">
              <a:extLst>
                <a:ext uri="{FF2B5EF4-FFF2-40B4-BE49-F238E27FC236}">
                  <a16:creationId xmlns:a16="http://schemas.microsoft.com/office/drawing/2014/main" id="{A5038598-17E3-473E-9D9E-6FFEE6ADC043}"/>
                </a:ext>
              </a:extLst>
            </p:cNvPr>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0" name="Google Shape;41146;p18">
              <a:extLst>
                <a:ext uri="{FF2B5EF4-FFF2-40B4-BE49-F238E27FC236}">
                  <a16:creationId xmlns:a16="http://schemas.microsoft.com/office/drawing/2014/main" id="{D3FAB71F-7E15-4B66-9E4E-F178A91D6076}"/>
                </a:ext>
              </a:extLst>
            </p:cNvPr>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1" name="Google Shape;41147;p18">
              <a:extLst>
                <a:ext uri="{FF2B5EF4-FFF2-40B4-BE49-F238E27FC236}">
                  <a16:creationId xmlns:a16="http://schemas.microsoft.com/office/drawing/2014/main" id="{B78B038D-632A-4756-B72D-712886F6C71C}"/>
                </a:ext>
              </a:extLst>
            </p:cNvPr>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2" name="Google Shape;41148;p18">
              <a:extLst>
                <a:ext uri="{FF2B5EF4-FFF2-40B4-BE49-F238E27FC236}">
                  <a16:creationId xmlns:a16="http://schemas.microsoft.com/office/drawing/2014/main" id="{A5DB1FB6-15A6-4BC4-A26F-1AAA20CD23F1}"/>
                </a:ext>
              </a:extLst>
            </p:cNvPr>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3" name="Google Shape;41149;p18">
              <a:extLst>
                <a:ext uri="{FF2B5EF4-FFF2-40B4-BE49-F238E27FC236}">
                  <a16:creationId xmlns:a16="http://schemas.microsoft.com/office/drawing/2014/main" id="{42238D41-1017-4667-A3C7-30D0B0DF574B}"/>
                </a:ext>
              </a:extLst>
            </p:cNvPr>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4" name="Google Shape;41150;p18">
              <a:extLst>
                <a:ext uri="{FF2B5EF4-FFF2-40B4-BE49-F238E27FC236}">
                  <a16:creationId xmlns:a16="http://schemas.microsoft.com/office/drawing/2014/main" id="{EACDA1E1-0481-4FDE-84D6-AFE4C04722AC}"/>
                </a:ext>
              </a:extLst>
            </p:cNvPr>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5" name="Google Shape;41151;p18">
              <a:extLst>
                <a:ext uri="{FF2B5EF4-FFF2-40B4-BE49-F238E27FC236}">
                  <a16:creationId xmlns:a16="http://schemas.microsoft.com/office/drawing/2014/main" id="{C74A567F-645E-43FB-B868-5CB838D3A590}"/>
                </a:ext>
              </a:extLst>
            </p:cNvPr>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6" name="Google Shape;41152;p18">
              <a:extLst>
                <a:ext uri="{FF2B5EF4-FFF2-40B4-BE49-F238E27FC236}">
                  <a16:creationId xmlns:a16="http://schemas.microsoft.com/office/drawing/2014/main" id="{D3EE9DAD-DBF2-4A70-9B0A-29F5056C05A1}"/>
                </a:ext>
              </a:extLst>
            </p:cNvPr>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7" name="Google Shape;41153;p18">
              <a:extLst>
                <a:ext uri="{FF2B5EF4-FFF2-40B4-BE49-F238E27FC236}">
                  <a16:creationId xmlns:a16="http://schemas.microsoft.com/office/drawing/2014/main" id="{EDE0CB75-9E17-4D52-8C9C-3E3A8A6A3D04}"/>
                </a:ext>
              </a:extLst>
            </p:cNvPr>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8" name="Google Shape;41154;p18">
              <a:extLst>
                <a:ext uri="{FF2B5EF4-FFF2-40B4-BE49-F238E27FC236}">
                  <a16:creationId xmlns:a16="http://schemas.microsoft.com/office/drawing/2014/main" id="{AC8B1D30-6F17-4374-89CA-70512659BF3D}"/>
                </a:ext>
              </a:extLst>
            </p:cNvPr>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9" name="Google Shape;41155;p18">
              <a:extLst>
                <a:ext uri="{FF2B5EF4-FFF2-40B4-BE49-F238E27FC236}">
                  <a16:creationId xmlns:a16="http://schemas.microsoft.com/office/drawing/2014/main" id="{CB66F018-D173-4835-AC69-79A8B0C0A1EF}"/>
                </a:ext>
              </a:extLst>
            </p:cNvPr>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0" name="Google Shape;41156;p18">
              <a:extLst>
                <a:ext uri="{FF2B5EF4-FFF2-40B4-BE49-F238E27FC236}">
                  <a16:creationId xmlns:a16="http://schemas.microsoft.com/office/drawing/2014/main" id="{C4B20498-822B-42B6-852F-22241C9C83BD}"/>
                </a:ext>
              </a:extLst>
            </p:cNvPr>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1" name="Google Shape;41157;p18">
              <a:extLst>
                <a:ext uri="{FF2B5EF4-FFF2-40B4-BE49-F238E27FC236}">
                  <a16:creationId xmlns:a16="http://schemas.microsoft.com/office/drawing/2014/main" id="{F6D3A8CC-BE2B-4CF6-9732-84E6A60470F7}"/>
                </a:ext>
              </a:extLst>
            </p:cNvPr>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2" name="Google Shape;41158;p18">
              <a:extLst>
                <a:ext uri="{FF2B5EF4-FFF2-40B4-BE49-F238E27FC236}">
                  <a16:creationId xmlns:a16="http://schemas.microsoft.com/office/drawing/2014/main" id="{17D01564-7820-416A-9E28-DD379421A1BD}"/>
                </a:ext>
              </a:extLst>
            </p:cNvPr>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3" name="Google Shape;41159;p18">
              <a:extLst>
                <a:ext uri="{FF2B5EF4-FFF2-40B4-BE49-F238E27FC236}">
                  <a16:creationId xmlns:a16="http://schemas.microsoft.com/office/drawing/2014/main" id="{648BD75F-6DF6-4320-88BA-C425FCC4B1B0}"/>
                </a:ext>
              </a:extLst>
            </p:cNvPr>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4" name="Google Shape;41160;p18">
              <a:extLst>
                <a:ext uri="{FF2B5EF4-FFF2-40B4-BE49-F238E27FC236}">
                  <a16:creationId xmlns:a16="http://schemas.microsoft.com/office/drawing/2014/main" id="{8585404F-8505-48BB-9848-4B6A124BD5E8}"/>
                </a:ext>
              </a:extLst>
            </p:cNvPr>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5" name="Google Shape;41161;p18">
              <a:extLst>
                <a:ext uri="{FF2B5EF4-FFF2-40B4-BE49-F238E27FC236}">
                  <a16:creationId xmlns:a16="http://schemas.microsoft.com/office/drawing/2014/main" id="{2CD979BA-4539-4349-96E3-4859237D2762}"/>
                </a:ext>
              </a:extLst>
            </p:cNvPr>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6" name="Google Shape;41162;p18">
              <a:extLst>
                <a:ext uri="{FF2B5EF4-FFF2-40B4-BE49-F238E27FC236}">
                  <a16:creationId xmlns:a16="http://schemas.microsoft.com/office/drawing/2014/main" id="{0F5B03B6-E6E1-470E-9587-6888C9505486}"/>
                </a:ext>
              </a:extLst>
            </p:cNvPr>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7" name="Google Shape;41163;p18">
              <a:extLst>
                <a:ext uri="{FF2B5EF4-FFF2-40B4-BE49-F238E27FC236}">
                  <a16:creationId xmlns:a16="http://schemas.microsoft.com/office/drawing/2014/main" id="{9BC95441-D54E-43CB-B390-79870C153C66}"/>
                </a:ext>
              </a:extLst>
            </p:cNvPr>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8" name="Google Shape;41164;p18">
              <a:extLst>
                <a:ext uri="{FF2B5EF4-FFF2-40B4-BE49-F238E27FC236}">
                  <a16:creationId xmlns:a16="http://schemas.microsoft.com/office/drawing/2014/main" id="{23CD9103-49F1-49FC-B2BA-E4A4D6346C6B}"/>
                </a:ext>
              </a:extLst>
            </p:cNvPr>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9" name="Google Shape;41165;p18">
              <a:extLst>
                <a:ext uri="{FF2B5EF4-FFF2-40B4-BE49-F238E27FC236}">
                  <a16:creationId xmlns:a16="http://schemas.microsoft.com/office/drawing/2014/main" id="{2A28B6FF-A64B-4920-B300-7E76B887222A}"/>
                </a:ext>
              </a:extLst>
            </p:cNvPr>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0" name="Google Shape;41166;p18">
              <a:extLst>
                <a:ext uri="{FF2B5EF4-FFF2-40B4-BE49-F238E27FC236}">
                  <a16:creationId xmlns:a16="http://schemas.microsoft.com/office/drawing/2014/main" id="{A22AA19A-8F5B-487E-B48E-DF5209D2B985}"/>
                </a:ext>
              </a:extLst>
            </p:cNvPr>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1" name="Google Shape;41167;p18">
              <a:extLst>
                <a:ext uri="{FF2B5EF4-FFF2-40B4-BE49-F238E27FC236}">
                  <a16:creationId xmlns:a16="http://schemas.microsoft.com/office/drawing/2014/main" id="{BF87A9FE-15F5-4A3E-B082-9B2524D7F0C4}"/>
                </a:ext>
              </a:extLst>
            </p:cNvPr>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2" name="Google Shape;41168;p18">
              <a:extLst>
                <a:ext uri="{FF2B5EF4-FFF2-40B4-BE49-F238E27FC236}">
                  <a16:creationId xmlns:a16="http://schemas.microsoft.com/office/drawing/2014/main" id="{39E2F558-C528-4AB3-B4DD-A2B41DE64305}"/>
                </a:ext>
              </a:extLst>
            </p:cNvPr>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3" name="Google Shape;41169;p18">
              <a:extLst>
                <a:ext uri="{FF2B5EF4-FFF2-40B4-BE49-F238E27FC236}">
                  <a16:creationId xmlns:a16="http://schemas.microsoft.com/office/drawing/2014/main" id="{151597D3-F0DF-4530-8D26-59B785125D3B}"/>
                </a:ext>
              </a:extLst>
            </p:cNvPr>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4" name="Google Shape;41170;p18">
              <a:extLst>
                <a:ext uri="{FF2B5EF4-FFF2-40B4-BE49-F238E27FC236}">
                  <a16:creationId xmlns:a16="http://schemas.microsoft.com/office/drawing/2014/main" id="{F5911B21-7A09-408D-830D-D06C223A80EA}"/>
                </a:ext>
              </a:extLst>
            </p:cNvPr>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5" name="Google Shape;41171;p18">
              <a:extLst>
                <a:ext uri="{FF2B5EF4-FFF2-40B4-BE49-F238E27FC236}">
                  <a16:creationId xmlns:a16="http://schemas.microsoft.com/office/drawing/2014/main" id="{A60A95BE-FD79-4CC6-9CBD-50160FCC8E4E}"/>
                </a:ext>
              </a:extLst>
            </p:cNvPr>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6" name="Google Shape;41172;p18">
              <a:extLst>
                <a:ext uri="{FF2B5EF4-FFF2-40B4-BE49-F238E27FC236}">
                  <a16:creationId xmlns:a16="http://schemas.microsoft.com/office/drawing/2014/main" id="{35E67C23-B9A8-4CC7-9FDD-46D2B019175A}"/>
                </a:ext>
              </a:extLst>
            </p:cNvPr>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7" name="Google Shape;41173;p18">
              <a:extLst>
                <a:ext uri="{FF2B5EF4-FFF2-40B4-BE49-F238E27FC236}">
                  <a16:creationId xmlns:a16="http://schemas.microsoft.com/office/drawing/2014/main" id="{0BF3AC3C-3187-4B08-ABB6-FF1DF8D0D60E}"/>
                </a:ext>
              </a:extLst>
            </p:cNvPr>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8" name="Google Shape;41174;p18">
              <a:extLst>
                <a:ext uri="{FF2B5EF4-FFF2-40B4-BE49-F238E27FC236}">
                  <a16:creationId xmlns:a16="http://schemas.microsoft.com/office/drawing/2014/main" id="{43228055-7417-465F-9D3B-10D9C4FDAD39}"/>
                </a:ext>
              </a:extLst>
            </p:cNvPr>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9" name="Google Shape;41175;p18">
              <a:extLst>
                <a:ext uri="{FF2B5EF4-FFF2-40B4-BE49-F238E27FC236}">
                  <a16:creationId xmlns:a16="http://schemas.microsoft.com/office/drawing/2014/main" id="{8637AA31-E29D-4FC0-A87E-46D30DDFFFDC}"/>
                </a:ext>
              </a:extLst>
            </p:cNvPr>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0" name="Google Shape;41176;p18">
              <a:extLst>
                <a:ext uri="{FF2B5EF4-FFF2-40B4-BE49-F238E27FC236}">
                  <a16:creationId xmlns:a16="http://schemas.microsoft.com/office/drawing/2014/main" id="{755A9E80-E1B2-48B3-9C95-ADC348BAD704}"/>
                </a:ext>
              </a:extLst>
            </p:cNvPr>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1" name="Google Shape;41177;p18">
              <a:extLst>
                <a:ext uri="{FF2B5EF4-FFF2-40B4-BE49-F238E27FC236}">
                  <a16:creationId xmlns:a16="http://schemas.microsoft.com/office/drawing/2014/main" id="{8DEE8FEB-36C3-4F0A-BB42-71531D5C5C6E}"/>
                </a:ext>
              </a:extLst>
            </p:cNvPr>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2" name="Google Shape;41178;p18">
              <a:extLst>
                <a:ext uri="{FF2B5EF4-FFF2-40B4-BE49-F238E27FC236}">
                  <a16:creationId xmlns:a16="http://schemas.microsoft.com/office/drawing/2014/main" id="{5EF2A5A7-6535-45A0-B97D-31E75E60C33A}"/>
                </a:ext>
              </a:extLst>
            </p:cNvPr>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3" name="Google Shape;41179;p18">
              <a:extLst>
                <a:ext uri="{FF2B5EF4-FFF2-40B4-BE49-F238E27FC236}">
                  <a16:creationId xmlns:a16="http://schemas.microsoft.com/office/drawing/2014/main" id="{2FDE3F95-233D-4854-A049-BCDA87129E8A}"/>
                </a:ext>
              </a:extLst>
            </p:cNvPr>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4" name="Google Shape;41180;p18">
              <a:extLst>
                <a:ext uri="{FF2B5EF4-FFF2-40B4-BE49-F238E27FC236}">
                  <a16:creationId xmlns:a16="http://schemas.microsoft.com/office/drawing/2014/main" id="{FBE81909-6CA7-431A-BB35-14ADE7DCB910}"/>
                </a:ext>
              </a:extLst>
            </p:cNvPr>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5" name="Google Shape;41181;p18">
              <a:extLst>
                <a:ext uri="{FF2B5EF4-FFF2-40B4-BE49-F238E27FC236}">
                  <a16:creationId xmlns:a16="http://schemas.microsoft.com/office/drawing/2014/main" id="{23C36893-814C-4A78-A16C-02AD02C594FF}"/>
                </a:ext>
              </a:extLst>
            </p:cNvPr>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6" name="Google Shape;41182;p18">
              <a:extLst>
                <a:ext uri="{FF2B5EF4-FFF2-40B4-BE49-F238E27FC236}">
                  <a16:creationId xmlns:a16="http://schemas.microsoft.com/office/drawing/2014/main" id="{C17CE935-E990-4A20-AB37-78A18A0DF6D3}"/>
                </a:ext>
              </a:extLst>
            </p:cNvPr>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7" name="Google Shape;41183;p18">
              <a:extLst>
                <a:ext uri="{FF2B5EF4-FFF2-40B4-BE49-F238E27FC236}">
                  <a16:creationId xmlns:a16="http://schemas.microsoft.com/office/drawing/2014/main" id="{3CEB8FC2-A013-4195-89C7-5E965DEC1205}"/>
                </a:ext>
              </a:extLst>
            </p:cNvPr>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8" name="Google Shape;41184;p18">
              <a:extLst>
                <a:ext uri="{FF2B5EF4-FFF2-40B4-BE49-F238E27FC236}">
                  <a16:creationId xmlns:a16="http://schemas.microsoft.com/office/drawing/2014/main" id="{01BA9C99-9640-4A98-A200-C5650D619144}"/>
                </a:ext>
              </a:extLst>
            </p:cNvPr>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9" name="Google Shape;41185;p18">
              <a:extLst>
                <a:ext uri="{FF2B5EF4-FFF2-40B4-BE49-F238E27FC236}">
                  <a16:creationId xmlns:a16="http://schemas.microsoft.com/office/drawing/2014/main" id="{EB28FF91-10A8-4149-9BDC-3C424C046231}"/>
                </a:ext>
              </a:extLst>
            </p:cNvPr>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0" name="Google Shape;41186;p18">
              <a:extLst>
                <a:ext uri="{FF2B5EF4-FFF2-40B4-BE49-F238E27FC236}">
                  <a16:creationId xmlns:a16="http://schemas.microsoft.com/office/drawing/2014/main" id="{7F02C966-016C-4346-AE59-E6DAC1F2823A}"/>
                </a:ext>
              </a:extLst>
            </p:cNvPr>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1" name="Google Shape;41187;p18">
              <a:extLst>
                <a:ext uri="{FF2B5EF4-FFF2-40B4-BE49-F238E27FC236}">
                  <a16:creationId xmlns:a16="http://schemas.microsoft.com/office/drawing/2014/main" id="{680B2BEA-65AE-44CC-90C0-E21E330191C8}"/>
                </a:ext>
              </a:extLst>
            </p:cNvPr>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2" name="Google Shape;41188;p18">
              <a:extLst>
                <a:ext uri="{FF2B5EF4-FFF2-40B4-BE49-F238E27FC236}">
                  <a16:creationId xmlns:a16="http://schemas.microsoft.com/office/drawing/2014/main" id="{A4CCEF12-D003-4A93-AC95-186EC4794253}"/>
                </a:ext>
              </a:extLst>
            </p:cNvPr>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3" name="Google Shape;41189;p18">
              <a:extLst>
                <a:ext uri="{FF2B5EF4-FFF2-40B4-BE49-F238E27FC236}">
                  <a16:creationId xmlns:a16="http://schemas.microsoft.com/office/drawing/2014/main" id="{FF544A3D-7051-40A6-BDCF-3AF894337F36}"/>
                </a:ext>
              </a:extLst>
            </p:cNvPr>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4" name="Google Shape;41190;p18">
              <a:extLst>
                <a:ext uri="{FF2B5EF4-FFF2-40B4-BE49-F238E27FC236}">
                  <a16:creationId xmlns:a16="http://schemas.microsoft.com/office/drawing/2014/main" id="{C2AFFE89-12BA-4986-9CB2-16DB1F0CFBEB}"/>
                </a:ext>
              </a:extLst>
            </p:cNvPr>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5" name="Google Shape;41191;p18">
              <a:extLst>
                <a:ext uri="{FF2B5EF4-FFF2-40B4-BE49-F238E27FC236}">
                  <a16:creationId xmlns:a16="http://schemas.microsoft.com/office/drawing/2014/main" id="{BE0A5199-6B6B-4F30-B48D-837EF56DEBFF}"/>
                </a:ext>
              </a:extLst>
            </p:cNvPr>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6" name="Google Shape;41192;p18">
              <a:extLst>
                <a:ext uri="{FF2B5EF4-FFF2-40B4-BE49-F238E27FC236}">
                  <a16:creationId xmlns:a16="http://schemas.microsoft.com/office/drawing/2014/main" id="{9E6F29A0-95B5-4AA4-B66E-EAD1BA4BE976}"/>
                </a:ext>
              </a:extLst>
            </p:cNvPr>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7" name="Google Shape;41193;p18">
              <a:extLst>
                <a:ext uri="{FF2B5EF4-FFF2-40B4-BE49-F238E27FC236}">
                  <a16:creationId xmlns:a16="http://schemas.microsoft.com/office/drawing/2014/main" id="{6F79BC17-A51F-45F1-B47E-007CE27A1A9F}"/>
                </a:ext>
              </a:extLst>
            </p:cNvPr>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8" name="Google Shape;41194;p18">
              <a:extLst>
                <a:ext uri="{FF2B5EF4-FFF2-40B4-BE49-F238E27FC236}">
                  <a16:creationId xmlns:a16="http://schemas.microsoft.com/office/drawing/2014/main" id="{2C8E7B32-3334-4576-BB83-1C2811BD2462}"/>
                </a:ext>
              </a:extLst>
            </p:cNvPr>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9" name="Google Shape;41195;p18">
              <a:extLst>
                <a:ext uri="{FF2B5EF4-FFF2-40B4-BE49-F238E27FC236}">
                  <a16:creationId xmlns:a16="http://schemas.microsoft.com/office/drawing/2014/main" id="{BB627B51-9E4A-469F-8B26-0EEDB9E93162}"/>
                </a:ext>
              </a:extLst>
            </p:cNvPr>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0" name="Google Shape;41196;p18">
              <a:extLst>
                <a:ext uri="{FF2B5EF4-FFF2-40B4-BE49-F238E27FC236}">
                  <a16:creationId xmlns:a16="http://schemas.microsoft.com/office/drawing/2014/main" id="{8E8D7698-5010-4677-8B41-A40A7EE0F631}"/>
                </a:ext>
              </a:extLst>
            </p:cNvPr>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1" name="Google Shape;41197;p18">
              <a:extLst>
                <a:ext uri="{FF2B5EF4-FFF2-40B4-BE49-F238E27FC236}">
                  <a16:creationId xmlns:a16="http://schemas.microsoft.com/office/drawing/2014/main" id="{7B7DAB6E-1BE0-481A-A589-4D7FCB2FF99B}"/>
                </a:ext>
              </a:extLst>
            </p:cNvPr>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2" name="Google Shape;41198;p18">
              <a:extLst>
                <a:ext uri="{FF2B5EF4-FFF2-40B4-BE49-F238E27FC236}">
                  <a16:creationId xmlns:a16="http://schemas.microsoft.com/office/drawing/2014/main" id="{BCD6E56C-67CF-414B-ACD2-B43CF431B549}"/>
                </a:ext>
              </a:extLst>
            </p:cNvPr>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3" name="Google Shape;41199;p18">
              <a:extLst>
                <a:ext uri="{FF2B5EF4-FFF2-40B4-BE49-F238E27FC236}">
                  <a16:creationId xmlns:a16="http://schemas.microsoft.com/office/drawing/2014/main" id="{B1C5021E-5CCE-43A3-B536-6581CC66C8F5}"/>
                </a:ext>
              </a:extLst>
            </p:cNvPr>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4" name="Google Shape;41200;p18">
              <a:extLst>
                <a:ext uri="{FF2B5EF4-FFF2-40B4-BE49-F238E27FC236}">
                  <a16:creationId xmlns:a16="http://schemas.microsoft.com/office/drawing/2014/main" id="{8D465912-3C3F-4955-91E9-5AA34BDAF7A8}"/>
                </a:ext>
              </a:extLst>
            </p:cNvPr>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5" name="Google Shape;41201;p18">
              <a:extLst>
                <a:ext uri="{FF2B5EF4-FFF2-40B4-BE49-F238E27FC236}">
                  <a16:creationId xmlns:a16="http://schemas.microsoft.com/office/drawing/2014/main" id="{91FA039E-1C56-4F64-AECC-F9C6A5BFEBEE}"/>
                </a:ext>
              </a:extLst>
            </p:cNvPr>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6" name="Google Shape;41202;p18">
              <a:extLst>
                <a:ext uri="{FF2B5EF4-FFF2-40B4-BE49-F238E27FC236}">
                  <a16:creationId xmlns:a16="http://schemas.microsoft.com/office/drawing/2014/main" id="{6438755A-0B1C-4322-B711-D613D5943A56}"/>
                </a:ext>
              </a:extLst>
            </p:cNvPr>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7" name="Google Shape;41203;p18">
              <a:extLst>
                <a:ext uri="{FF2B5EF4-FFF2-40B4-BE49-F238E27FC236}">
                  <a16:creationId xmlns:a16="http://schemas.microsoft.com/office/drawing/2014/main" id="{C52169F8-1EF6-4AEB-8138-FA3F8C21CF4B}"/>
                </a:ext>
              </a:extLst>
            </p:cNvPr>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8" name="Google Shape;41204;p18">
              <a:extLst>
                <a:ext uri="{FF2B5EF4-FFF2-40B4-BE49-F238E27FC236}">
                  <a16:creationId xmlns:a16="http://schemas.microsoft.com/office/drawing/2014/main" id="{35FDE1A0-0E1D-463C-983B-273607DFBAF3}"/>
                </a:ext>
              </a:extLst>
            </p:cNvPr>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9" name="Google Shape;41205;p18">
              <a:extLst>
                <a:ext uri="{FF2B5EF4-FFF2-40B4-BE49-F238E27FC236}">
                  <a16:creationId xmlns:a16="http://schemas.microsoft.com/office/drawing/2014/main" id="{0BFDC8D2-8D6A-4DD0-A609-F82D07FDA629}"/>
                </a:ext>
              </a:extLst>
            </p:cNvPr>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0" name="Google Shape;41206;p18">
              <a:extLst>
                <a:ext uri="{FF2B5EF4-FFF2-40B4-BE49-F238E27FC236}">
                  <a16:creationId xmlns:a16="http://schemas.microsoft.com/office/drawing/2014/main" id="{A7F4EA89-3DC9-42D3-982C-C685602ED773}"/>
                </a:ext>
              </a:extLst>
            </p:cNvPr>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1" name="Google Shape;41207;p18">
              <a:extLst>
                <a:ext uri="{FF2B5EF4-FFF2-40B4-BE49-F238E27FC236}">
                  <a16:creationId xmlns:a16="http://schemas.microsoft.com/office/drawing/2014/main" id="{0BB6D5B0-C609-4BAB-AEF1-DF635B3EE205}"/>
                </a:ext>
              </a:extLst>
            </p:cNvPr>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2" name="Google Shape;41208;p18">
              <a:extLst>
                <a:ext uri="{FF2B5EF4-FFF2-40B4-BE49-F238E27FC236}">
                  <a16:creationId xmlns:a16="http://schemas.microsoft.com/office/drawing/2014/main" id="{1F05B51E-1C45-4D80-9392-F4AECA52521D}"/>
                </a:ext>
              </a:extLst>
            </p:cNvPr>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3" name="Google Shape;41209;p18">
              <a:extLst>
                <a:ext uri="{FF2B5EF4-FFF2-40B4-BE49-F238E27FC236}">
                  <a16:creationId xmlns:a16="http://schemas.microsoft.com/office/drawing/2014/main" id="{88377870-4BA1-438B-9FFF-3FDA9EB04470}"/>
                </a:ext>
              </a:extLst>
            </p:cNvPr>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4" name="Google Shape;41210;p18">
              <a:extLst>
                <a:ext uri="{FF2B5EF4-FFF2-40B4-BE49-F238E27FC236}">
                  <a16:creationId xmlns:a16="http://schemas.microsoft.com/office/drawing/2014/main" id="{F4D88F02-9F34-420D-A0A4-670482CB9024}"/>
                </a:ext>
              </a:extLst>
            </p:cNvPr>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5" name="Google Shape;41211;p18">
              <a:extLst>
                <a:ext uri="{FF2B5EF4-FFF2-40B4-BE49-F238E27FC236}">
                  <a16:creationId xmlns:a16="http://schemas.microsoft.com/office/drawing/2014/main" id="{20DC09DC-64FA-4D27-90F2-C752FE53E2B0}"/>
                </a:ext>
              </a:extLst>
            </p:cNvPr>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6" name="Google Shape;41212;p18">
              <a:extLst>
                <a:ext uri="{FF2B5EF4-FFF2-40B4-BE49-F238E27FC236}">
                  <a16:creationId xmlns:a16="http://schemas.microsoft.com/office/drawing/2014/main" id="{449A04AF-7339-464D-AF33-4990F93AAE71}"/>
                </a:ext>
              </a:extLst>
            </p:cNvPr>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7" name="Google Shape;41213;p18">
              <a:extLst>
                <a:ext uri="{FF2B5EF4-FFF2-40B4-BE49-F238E27FC236}">
                  <a16:creationId xmlns:a16="http://schemas.microsoft.com/office/drawing/2014/main" id="{417640EA-6C41-415F-8B11-10F5F13F67C3}"/>
                </a:ext>
              </a:extLst>
            </p:cNvPr>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8" name="Google Shape;41214;p18">
              <a:extLst>
                <a:ext uri="{FF2B5EF4-FFF2-40B4-BE49-F238E27FC236}">
                  <a16:creationId xmlns:a16="http://schemas.microsoft.com/office/drawing/2014/main" id="{DCA8A636-4F37-48FA-802C-7A77E8CED6E4}"/>
                </a:ext>
              </a:extLst>
            </p:cNvPr>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9" name="Google Shape;41215;p18">
              <a:extLst>
                <a:ext uri="{FF2B5EF4-FFF2-40B4-BE49-F238E27FC236}">
                  <a16:creationId xmlns:a16="http://schemas.microsoft.com/office/drawing/2014/main" id="{910BA937-249F-4BC9-92A1-147AF8F42930}"/>
                </a:ext>
              </a:extLst>
            </p:cNvPr>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0" name="Google Shape;41216;p18">
              <a:extLst>
                <a:ext uri="{FF2B5EF4-FFF2-40B4-BE49-F238E27FC236}">
                  <a16:creationId xmlns:a16="http://schemas.microsoft.com/office/drawing/2014/main" id="{B06DCBBC-5450-4DFB-9C2D-A251CF359ACB}"/>
                </a:ext>
              </a:extLst>
            </p:cNvPr>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1" name="Google Shape;41217;p18">
              <a:extLst>
                <a:ext uri="{FF2B5EF4-FFF2-40B4-BE49-F238E27FC236}">
                  <a16:creationId xmlns:a16="http://schemas.microsoft.com/office/drawing/2014/main" id="{234C7197-8967-4DA0-992B-909984616980}"/>
                </a:ext>
              </a:extLst>
            </p:cNvPr>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2" name="Google Shape;41218;p18">
              <a:extLst>
                <a:ext uri="{FF2B5EF4-FFF2-40B4-BE49-F238E27FC236}">
                  <a16:creationId xmlns:a16="http://schemas.microsoft.com/office/drawing/2014/main" id="{95DDC3E4-E881-4998-B339-99C1D006733C}"/>
                </a:ext>
              </a:extLst>
            </p:cNvPr>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3" name="Google Shape;41219;p18">
              <a:extLst>
                <a:ext uri="{FF2B5EF4-FFF2-40B4-BE49-F238E27FC236}">
                  <a16:creationId xmlns:a16="http://schemas.microsoft.com/office/drawing/2014/main" id="{6E414F1A-F4B0-42F6-8CCF-1ED534A2C3C3}"/>
                </a:ext>
              </a:extLst>
            </p:cNvPr>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4" name="Google Shape;41220;p18">
              <a:extLst>
                <a:ext uri="{FF2B5EF4-FFF2-40B4-BE49-F238E27FC236}">
                  <a16:creationId xmlns:a16="http://schemas.microsoft.com/office/drawing/2014/main" id="{1C49731A-E294-4AF1-990E-EB6A3C27359D}"/>
                </a:ext>
              </a:extLst>
            </p:cNvPr>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5" name="Google Shape;41221;p18">
              <a:extLst>
                <a:ext uri="{FF2B5EF4-FFF2-40B4-BE49-F238E27FC236}">
                  <a16:creationId xmlns:a16="http://schemas.microsoft.com/office/drawing/2014/main" id="{1D92C9C4-BC38-4F1A-92C0-730ABB080947}"/>
                </a:ext>
              </a:extLst>
            </p:cNvPr>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6" name="Google Shape;41222;p18">
              <a:extLst>
                <a:ext uri="{FF2B5EF4-FFF2-40B4-BE49-F238E27FC236}">
                  <a16:creationId xmlns:a16="http://schemas.microsoft.com/office/drawing/2014/main" id="{BA812DC3-F418-475A-8E34-B8FC9AE7201C}"/>
                </a:ext>
              </a:extLst>
            </p:cNvPr>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7" name="Google Shape;41223;p18">
              <a:extLst>
                <a:ext uri="{FF2B5EF4-FFF2-40B4-BE49-F238E27FC236}">
                  <a16:creationId xmlns:a16="http://schemas.microsoft.com/office/drawing/2014/main" id="{660C6F86-FA65-4B3F-9004-D04F0D6B97C6}"/>
                </a:ext>
              </a:extLst>
            </p:cNvPr>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8" name="Google Shape;41224;p18">
              <a:extLst>
                <a:ext uri="{FF2B5EF4-FFF2-40B4-BE49-F238E27FC236}">
                  <a16:creationId xmlns:a16="http://schemas.microsoft.com/office/drawing/2014/main" id="{1E99F761-DF5B-404F-865F-9BF9E424DBEC}"/>
                </a:ext>
              </a:extLst>
            </p:cNvPr>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9" name="Google Shape;41225;p18">
              <a:extLst>
                <a:ext uri="{FF2B5EF4-FFF2-40B4-BE49-F238E27FC236}">
                  <a16:creationId xmlns:a16="http://schemas.microsoft.com/office/drawing/2014/main" id="{0A92296D-3B38-43B5-AB3D-FF1FCCDFBABB}"/>
                </a:ext>
              </a:extLst>
            </p:cNvPr>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0" name="Google Shape;41226;p18">
              <a:extLst>
                <a:ext uri="{FF2B5EF4-FFF2-40B4-BE49-F238E27FC236}">
                  <a16:creationId xmlns:a16="http://schemas.microsoft.com/office/drawing/2014/main" id="{4D3823AB-B49E-4C04-B887-E53823052880}"/>
                </a:ext>
              </a:extLst>
            </p:cNvPr>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1" name="Google Shape;41227;p18">
              <a:extLst>
                <a:ext uri="{FF2B5EF4-FFF2-40B4-BE49-F238E27FC236}">
                  <a16:creationId xmlns:a16="http://schemas.microsoft.com/office/drawing/2014/main" id="{BB231363-EEEE-4362-911C-5797CFAFF5F4}"/>
                </a:ext>
              </a:extLst>
            </p:cNvPr>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2" name="Google Shape;41228;p18">
              <a:extLst>
                <a:ext uri="{FF2B5EF4-FFF2-40B4-BE49-F238E27FC236}">
                  <a16:creationId xmlns:a16="http://schemas.microsoft.com/office/drawing/2014/main" id="{844E2404-510F-4B7F-9649-9F27A84D6BCA}"/>
                </a:ext>
              </a:extLst>
            </p:cNvPr>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3" name="Google Shape;41229;p18">
              <a:extLst>
                <a:ext uri="{FF2B5EF4-FFF2-40B4-BE49-F238E27FC236}">
                  <a16:creationId xmlns:a16="http://schemas.microsoft.com/office/drawing/2014/main" id="{137ACE88-8FCC-44BF-89A1-D64B69E783ED}"/>
                </a:ext>
              </a:extLst>
            </p:cNvPr>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4" name="Google Shape;41230;p18">
              <a:extLst>
                <a:ext uri="{FF2B5EF4-FFF2-40B4-BE49-F238E27FC236}">
                  <a16:creationId xmlns:a16="http://schemas.microsoft.com/office/drawing/2014/main" id="{0D7E8194-7DD7-4A64-928F-B46F9B37A56F}"/>
                </a:ext>
              </a:extLst>
            </p:cNvPr>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5" name="Google Shape;41231;p18">
              <a:extLst>
                <a:ext uri="{FF2B5EF4-FFF2-40B4-BE49-F238E27FC236}">
                  <a16:creationId xmlns:a16="http://schemas.microsoft.com/office/drawing/2014/main" id="{2787F237-1435-49CF-99A4-5FFF16054450}"/>
                </a:ext>
              </a:extLst>
            </p:cNvPr>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6" name="Google Shape;41232;p18">
              <a:extLst>
                <a:ext uri="{FF2B5EF4-FFF2-40B4-BE49-F238E27FC236}">
                  <a16:creationId xmlns:a16="http://schemas.microsoft.com/office/drawing/2014/main" id="{A7A128F5-1436-41AA-9C53-8F21ABF3994E}"/>
                </a:ext>
              </a:extLst>
            </p:cNvPr>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7" name="Google Shape;41233;p18">
              <a:extLst>
                <a:ext uri="{FF2B5EF4-FFF2-40B4-BE49-F238E27FC236}">
                  <a16:creationId xmlns:a16="http://schemas.microsoft.com/office/drawing/2014/main" id="{8E1EED36-7109-4E7E-B329-98C669A9CF90}"/>
                </a:ext>
              </a:extLst>
            </p:cNvPr>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8" name="Google Shape;41234;p18">
              <a:extLst>
                <a:ext uri="{FF2B5EF4-FFF2-40B4-BE49-F238E27FC236}">
                  <a16:creationId xmlns:a16="http://schemas.microsoft.com/office/drawing/2014/main" id="{E1BC0B76-8275-486C-94C0-863CDF92A85A}"/>
                </a:ext>
              </a:extLst>
            </p:cNvPr>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9" name="Google Shape;41235;p18">
              <a:extLst>
                <a:ext uri="{FF2B5EF4-FFF2-40B4-BE49-F238E27FC236}">
                  <a16:creationId xmlns:a16="http://schemas.microsoft.com/office/drawing/2014/main" id="{06F3556E-0B6C-435E-AEB4-643EF13EEA20}"/>
                </a:ext>
              </a:extLst>
            </p:cNvPr>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0" name="Google Shape;41236;p18">
              <a:extLst>
                <a:ext uri="{FF2B5EF4-FFF2-40B4-BE49-F238E27FC236}">
                  <a16:creationId xmlns:a16="http://schemas.microsoft.com/office/drawing/2014/main" id="{B574E857-C87A-44E4-94AB-FC8164BED6F8}"/>
                </a:ext>
              </a:extLst>
            </p:cNvPr>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1" name="Google Shape;41237;p18">
              <a:extLst>
                <a:ext uri="{FF2B5EF4-FFF2-40B4-BE49-F238E27FC236}">
                  <a16:creationId xmlns:a16="http://schemas.microsoft.com/office/drawing/2014/main" id="{F8964CA6-2BB6-403C-B2CF-967CA61413B9}"/>
                </a:ext>
              </a:extLst>
            </p:cNvPr>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2" name="Google Shape;41238;p18">
              <a:extLst>
                <a:ext uri="{FF2B5EF4-FFF2-40B4-BE49-F238E27FC236}">
                  <a16:creationId xmlns:a16="http://schemas.microsoft.com/office/drawing/2014/main" id="{08863486-32E6-469D-8E78-F82EBEA6B01B}"/>
                </a:ext>
              </a:extLst>
            </p:cNvPr>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3" name="Google Shape;41239;p18">
              <a:extLst>
                <a:ext uri="{FF2B5EF4-FFF2-40B4-BE49-F238E27FC236}">
                  <a16:creationId xmlns:a16="http://schemas.microsoft.com/office/drawing/2014/main" id="{8812C54C-13E9-458D-986A-AA63104E9142}"/>
                </a:ext>
              </a:extLst>
            </p:cNvPr>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4" name="Google Shape;41240;p18">
              <a:extLst>
                <a:ext uri="{FF2B5EF4-FFF2-40B4-BE49-F238E27FC236}">
                  <a16:creationId xmlns:a16="http://schemas.microsoft.com/office/drawing/2014/main" id="{8BE3B75E-6D86-4512-9195-AF278A8D90A7}"/>
                </a:ext>
              </a:extLst>
            </p:cNvPr>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5" name="Google Shape;41241;p18">
              <a:extLst>
                <a:ext uri="{FF2B5EF4-FFF2-40B4-BE49-F238E27FC236}">
                  <a16:creationId xmlns:a16="http://schemas.microsoft.com/office/drawing/2014/main" id="{38867715-4CD0-414E-8777-F36CE0AE33B8}"/>
                </a:ext>
              </a:extLst>
            </p:cNvPr>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6" name="Google Shape;41242;p18">
              <a:extLst>
                <a:ext uri="{FF2B5EF4-FFF2-40B4-BE49-F238E27FC236}">
                  <a16:creationId xmlns:a16="http://schemas.microsoft.com/office/drawing/2014/main" id="{F3EB7B8E-1CD3-4A95-A132-7AE5BAE85A92}"/>
                </a:ext>
              </a:extLst>
            </p:cNvPr>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7" name="Google Shape;41243;p18">
              <a:extLst>
                <a:ext uri="{FF2B5EF4-FFF2-40B4-BE49-F238E27FC236}">
                  <a16:creationId xmlns:a16="http://schemas.microsoft.com/office/drawing/2014/main" id="{928E2876-4EFC-4A22-8AB1-8B0C38F51E1B}"/>
                </a:ext>
              </a:extLst>
            </p:cNvPr>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8" name="Google Shape;41244;p18">
              <a:extLst>
                <a:ext uri="{FF2B5EF4-FFF2-40B4-BE49-F238E27FC236}">
                  <a16:creationId xmlns:a16="http://schemas.microsoft.com/office/drawing/2014/main" id="{A7A5910F-6298-49CE-8B66-FF61E7092706}"/>
                </a:ext>
              </a:extLst>
            </p:cNvPr>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9" name="Google Shape;41245;p18">
              <a:extLst>
                <a:ext uri="{FF2B5EF4-FFF2-40B4-BE49-F238E27FC236}">
                  <a16:creationId xmlns:a16="http://schemas.microsoft.com/office/drawing/2014/main" id="{7B9546CA-0628-4E7B-9F51-0CFA56AE5C87}"/>
                </a:ext>
              </a:extLst>
            </p:cNvPr>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0" name="Google Shape;41246;p18">
              <a:extLst>
                <a:ext uri="{FF2B5EF4-FFF2-40B4-BE49-F238E27FC236}">
                  <a16:creationId xmlns:a16="http://schemas.microsoft.com/office/drawing/2014/main" id="{EA265B69-1A1F-469B-854B-97B0B98AE22D}"/>
                </a:ext>
              </a:extLst>
            </p:cNvPr>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1" name="Google Shape;41247;p18">
              <a:extLst>
                <a:ext uri="{FF2B5EF4-FFF2-40B4-BE49-F238E27FC236}">
                  <a16:creationId xmlns:a16="http://schemas.microsoft.com/office/drawing/2014/main" id="{85FDAA3F-81D6-4FDF-8734-0E6CA99CB778}"/>
                </a:ext>
              </a:extLst>
            </p:cNvPr>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2" name="Google Shape;41248;p18">
              <a:extLst>
                <a:ext uri="{FF2B5EF4-FFF2-40B4-BE49-F238E27FC236}">
                  <a16:creationId xmlns:a16="http://schemas.microsoft.com/office/drawing/2014/main" id="{91043BA6-C303-48B3-BB51-095365B50D44}"/>
                </a:ext>
              </a:extLst>
            </p:cNvPr>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3" name="Google Shape;41249;p18">
              <a:extLst>
                <a:ext uri="{FF2B5EF4-FFF2-40B4-BE49-F238E27FC236}">
                  <a16:creationId xmlns:a16="http://schemas.microsoft.com/office/drawing/2014/main" id="{EC120C63-2496-4DB3-AEEA-E7F9FAA4137B}"/>
                </a:ext>
              </a:extLst>
            </p:cNvPr>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4" name="Google Shape;41250;p18">
              <a:extLst>
                <a:ext uri="{FF2B5EF4-FFF2-40B4-BE49-F238E27FC236}">
                  <a16:creationId xmlns:a16="http://schemas.microsoft.com/office/drawing/2014/main" id="{FF142969-6DD6-4603-8930-324B03EDB41B}"/>
                </a:ext>
              </a:extLst>
            </p:cNvPr>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5" name="Google Shape;41251;p18">
              <a:extLst>
                <a:ext uri="{FF2B5EF4-FFF2-40B4-BE49-F238E27FC236}">
                  <a16:creationId xmlns:a16="http://schemas.microsoft.com/office/drawing/2014/main" id="{A80AC4CE-4F2A-4DCC-9B07-7768BC6AB984}"/>
                </a:ext>
              </a:extLst>
            </p:cNvPr>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6" name="Google Shape;41252;p18">
              <a:extLst>
                <a:ext uri="{FF2B5EF4-FFF2-40B4-BE49-F238E27FC236}">
                  <a16:creationId xmlns:a16="http://schemas.microsoft.com/office/drawing/2014/main" id="{89231D71-2E3A-4224-9807-16CFE549CE38}"/>
                </a:ext>
              </a:extLst>
            </p:cNvPr>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7" name="Google Shape;41253;p18">
              <a:extLst>
                <a:ext uri="{FF2B5EF4-FFF2-40B4-BE49-F238E27FC236}">
                  <a16:creationId xmlns:a16="http://schemas.microsoft.com/office/drawing/2014/main" id="{5CC2FC48-773E-4C25-9DB2-4006E60F242E}"/>
                </a:ext>
              </a:extLst>
            </p:cNvPr>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8" name="Google Shape;41254;p18">
              <a:extLst>
                <a:ext uri="{FF2B5EF4-FFF2-40B4-BE49-F238E27FC236}">
                  <a16:creationId xmlns:a16="http://schemas.microsoft.com/office/drawing/2014/main" id="{BFAA6D6D-3BA0-470B-BD9F-E49ED8B74C8B}"/>
                </a:ext>
              </a:extLst>
            </p:cNvPr>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9" name="Google Shape;41255;p18">
              <a:extLst>
                <a:ext uri="{FF2B5EF4-FFF2-40B4-BE49-F238E27FC236}">
                  <a16:creationId xmlns:a16="http://schemas.microsoft.com/office/drawing/2014/main" id="{0496931E-29A7-4376-9DE3-F5D5050F4D1C}"/>
                </a:ext>
              </a:extLst>
            </p:cNvPr>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0" name="Google Shape;41256;p18">
              <a:extLst>
                <a:ext uri="{FF2B5EF4-FFF2-40B4-BE49-F238E27FC236}">
                  <a16:creationId xmlns:a16="http://schemas.microsoft.com/office/drawing/2014/main" id="{90869751-F38C-4E0F-8D0D-E50F43440CF9}"/>
                </a:ext>
              </a:extLst>
            </p:cNvPr>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1" name="Google Shape;41257;p18">
              <a:extLst>
                <a:ext uri="{FF2B5EF4-FFF2-40B4-BE49-F238E27FC236}">
                  <a16:creationId xmlns:a16="http://schemas.microsoft.com/office/drawing/2014/main" id="{1095C161-7200-4D79-BCFD-F2E9FD331AB9}"/>
                </a:ext>
              </a:extLst>
            </p:cNvPr>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2" name="Google Shape;41258;p18">
              <a:extLst>
                <a:ext uri="{FF2B5EF4-FFF2-40B4-BE49-F238E27FC236}">
                  <a16:creationId xmlns:a16="http://schemas.microsoft.com/office/drawing/2014/main" id="{56E8A147-3B5B-4766-A87A-15427230A4D8}"/>
                </a:ext>
              </a:extLst>
            </p:cNvPr>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3" name="Google Shape;41259;p18">
              <a:extLst>
                <a:ext uri="{FF2B5EF4-FFF2-40B4-BE49-F238E27FC236}">
                  <a16:creationId xmlns:a16="http://schemas.microsoft.com/office/drawing/2014/main" id="{2320667B-777B-4E07-8E7A-B99DD07768ED}"/>
                </a:ext>
              </a:extLst>
            </p:cNvPr>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4" name="Google Shape;41260;p18">
              <a:extLst>
                <a:ext uri="{FF2B5EF4-FFF2-40B4-BE49-F238E27FC236}">
                  <a16:creationId xmlns:a16="http://schemas.microsoft.com/office/drawing/2014/main" id="{E5EB85F8-B84E-47AB-9777-AD1926C0B410}"/>
                </a:ext>
              </a:extLst>
            </p:cNvPr>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5" name="Google Shape;41261;p18">
              <a:extLst>
                <a:ext uri="{FF2B5EF4-FFF2-40B4-BE49-F238E27FC236}">
                  <a16:creationId xmlns:a16="http://schemas.microsoft.com/office/drawing/2014/main" id="{91CA8E00-B2E4-4C6B-AA5D-75943B3C1325}"/>
                </a:ext>
              </a:extLst>
            </p:cNvPr>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6" name="Google Shape;41262;p18">
              <a:extLst>
                <a:ext uri="{FF2B5EF4-FFF2-40B4-BE49-F238E27FC236}">
                  <a16:creationId xmlns:a16="http://schemas.microsoft.com/office/drawing/2014/main" id="{AA8BE3BB-7A3A-4936-B198-1A48CA4E8614}"/>
                </a:ext>
              </a:extLst>
            </p:cNvPr>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7" name="Google Shape;41263;p18">
              <a:extLst>
                <a:ext uri="{FF2B5EF4-FFF2-40B4-BE49-F238E27FC236}">
                  <a16:creationId xmlns:a16="http://schemas.microsoft.com/office/drawing/2014/main" id="{1212C64A-C313-4895-B4CE-7DC34F46C13D}"/>
                </a:ext>
              </a:extLst>
            </p:cNvPr>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8" name="Google Shape;41264;p18">
              <a:extLst>
                <a:ext uri="{FF2B5EF4-FFF2-40B4-BE49-F238E27FC236}">
                  <a16:creationId xmlns:a16="http://schemas.microsoft.com/office/drawing/2014/main" id="{E0352824-C5EF-4EE0-AC83-E3D1F8CC4DF2}"/>
                </a:ext>
              </a:extLst>
            </p:cNvPr>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9" name="Google Shape;41265;p18">
              <a:extLst>
                <a:ext uri="{FF2B5EF4-FFF2-40B4-BE49-F238E27FC236}">
                  <a16:creationId xmlns:a16="http://schemas.microsoft.com/office/drawing/2014/main" id="{3C4BCC43-2CBC-490F-8D82-57945DDF3E5C}"/>
                </a:ext>
              </a:extLst>
            </p:cNvPr>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0" name="Google Shape;41266;p18">
              <a:extLst>
                <a:ext uri="{FF2B5EF4-FFF2-40B4-BE49-F238E27FC236}">
                  <a16:creationId xmlns:a16="http://schemas.microsoft.com/office/drawing/2014/main" id="{753428DB-A930-4B11-9875-DFB0671EFF3A}"/>
                </a:ext>
              </a:extLst>
            </p:cNvPr>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1" name="Google Shape;41267;p18">
              <a:extLst>
                <a:ext uri="{FF2B5EF4-FFF2-40B4-BE49-F238E27FC236}">
                  <a16:creationId xmlns:a16="http://schemas.microsoft.com/office/drawing/2014/main" id="{84AF71C4-5CAD-42EA-AF30-6C5BC07D27EA}"/>
                </a:ext>
              </a:extLst>
            </p:cNvPr>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2" name="Google Shape;41268;p18">
              <a:extLst>
                <a:ext uri="{FF2B5EF4-FFF2-40B4-BE49-F238E27FC236}">
                  <a16:creationId xmlns:a16="http://schemas.microsoft.com/office/drawing/2014/main" id="{6479BAD8-7772-43C7-ABDC-62CC2F43581A}"/>
                </a:ext>
              </a:extLst>
            </p:cNvPr>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3" name="Google Shape;41269;p18">
              <a:extLst>
                <a:ext uri="{FF2B5EF4-FFF2-40B4-BE49-F238E27FC236}">
                  <a16:creationId xmlns:a16="http://schemas.microsoft.com/office/drawing/2014/main" id="{B11258BB-041B-42FF-9160-50A0D71202AD}"/>
                </a:ext>
              </a:extLst>
            </p:cNvPr>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4" name="Google Shape;41270;p18">
              <a:extLst>
                <a:ext uri="{FF2B5EF4-FFF2-40B4-BE49-F238E27FC236}">
                  <a16:creationId xmlns:a16="http://schemas.microsoft.com/office/drawing/2014/main" id="{4BD5B61C-01E1-408C-AD25-4A2B7C3F12B5}"/>
                </a:ext>
              </a:extLst>
            </p:cNvPr>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5" name="Google Shape;41271;p18">
              <a:extLst>
                <a:ext uri="{FF2B5EF4-FFF2-40B4-BE49-F238E27FC236}">
                  <a16:creationId xmlns:a16="http://schemas.microsoft.com/office/drawing/2014/main" id="{3A33D17F-5F83-4C27-87C3-15C019B481D1}"/>
                </a:ext>
              </a:extLst>
            </p:cNvPr>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6" name="Google Shape;41272;p18">
              <a:extLst>
                <a:ext uri="{FF2B5EF4-FFF2-40B4-BE49-F238E27FC236}">
                  <a16:creationId xmlns:a16="http://schemas.microsoft.com/office/drawing/2014/main" id="{6BF11E59-6A2C-4BC6-A96F-661AD8FCF921}"/>
                </a:ext>
              </a:extLst>
            </p:cNvPr>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7" name="Google Shape;41273;p18">
              <a:extLst>
                <a:ext uri="{FF2B5EF4-FFF2-40B4-BE49-F238E27FC236}">
                  <a16:creationId xmlns:a16="http://schemas.microsoft.com/office/drawing/2014/main" id="{F92A844B-3B53-412D-A84C-8BE573248568}"/>
                </a:ext>
              </a:extLst>
            </p:cNvPr>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8" name="Google Shape;41274;p18">
              <a:extLst>
                <a:ext uri="{FF2B5EF4-FFF2-40B4-BE49-F238E27FC236}">
                  <a16:creationId xmlns:a16="http://schemas.microsoft.com/office/drawing/2014/main" id="{2C97803D-2660-499F-86BA-9906FF18DB6F}"/>
                </a:ext>
              </a:extLst>
            </p:cNvPr>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9" name="Google Shape;41275;p18">
              <a:extLst>
                <a:ext uri="{FF2B5EF4-FFF2-40B4-BE49-F238E27FC236}">
                  <a16:creationId xmlns:a16="http://schemas.microsoft.com/office/drawing/2014/main" id="{6D76F5A6-D69F-4D1F-BE20-F2DBEBCCB039}"/>
                </a:ext>
              </a:extLst>
            </p:cNvPr>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0" name="Google Shape;41276;p18">
              <a:extLst>
                <a:ext uri="{FF2B5EF4-FFF2-40B4-BE49-F238E27FC236}">
                  <a16:creationId xmlns:a16="http://schemas.microsoft.com/office/drawing/2014/main" id="{2BE54CFF-287F-4778-A2EB-3054CE7B2D9B}"/>
                </a:ext>
              </a:extLst>
            </p:cNvPr>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1" name="Google Shape;41277;p18">
              <a:extLst>
                <a:ext uri="{FF2B5EF4-FFF2-40B4-BE49-F238E27FC236}">
                  <a16:creationId xmlns:a16="http://schemas.microsoft.com/office/drawing/2014/main" id="{8E249111-C088-47ED-94AA-4051888DCC86}"/>
                </a:ext>
              </a:extLst>
            </p:cNvPr>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2" name="Google Shape;41278;p18">
              <a:extLst>
                <a:ext uri="{FF2B5EF4-FFF2-40B4-BE49-F238E27FC236}">
                  <a16:creationId xmlns:a16="http://schemas.microsoft.com/office/drawing/2014/main" id="{1B3DC11E-2663-41C1-8E3C-143A4A295021}"/>
                </a:ext>
              </a:extLst>
            </p:cNvPr>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3" name="Google Shape;41279;p18">
              <a:extLst>
                <a:ext uri="{FF2B5EF4-FFF2-40B4-BE49-F238E27FC236}">
                  <a16:creationId xmlns:a16="http://schemas.microsoft.com/office/drawing/2014/main" id="{C52BB37D-564F-4FD0-A762-90BA0727517E}"/>
                </a:ext>
              </a:extLst>
            </p:cNvPr>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4" name="Google Shape;41280;p18">
              <a:extLst>
                <a:ext uri="{FF2B5EF4-FFF2-40B4-BE49-F238E27FC236}">
                  <a16:creationId xmlns:a16="http://schemas.microsoft.com/office/drawing/2014/main" id="{37FC6E1D-6E7A-4DCB-B228-DAA445AA414E}"/>
                </a:ext>
              </a:extLst>
            </p:cNvPr>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5" name="Google Shape;41281;p18">
              <a:extLst>
                <a:ext uri="{FF2B5EF4-FFF2-40B4-BE49-F238E27FC236}">
                  <a16:creationId xmlns:a16="http://schemas.microsoft.com/office/drawing/2014/main" id="{D2336D56-3E37-4F73-AF7F-6CFF53DE6060}"/>
                </a:ext>
              </a:extLst>
            </p:cNvPr>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6" name="Google Shape;41282;p18">
              <a:extLst>
                <a:ext uri="{FF2B5EF4-FFF2-40B4-BE49-F238E27FC236}">
                  <a16:creationId xmlns:a16="http://schemas.microsoft.com/office/drawing/2014/main" id="{FB71578C-1253-487C-B28E-4AC5CD0D668A}"/>
                </a:ext>
              </a:extLst>
            </p:cNvPr>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7" name="Google Shape;41283;p18">
              <a:extLst>
                <a:ext uri="{FF2B5EF4-FFF2-40B4-BE49-F238E27FC236}">
                  <a16:creationId xmlns:a16="http://schemas.microsoft.com/office/drawing/2014/main" id="{47CC5C47-A2E8-4765-8386-ACAA1EC34C31}"/>
                </a:ext>
              </a:extLst>
            </p:cNvPr>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8" name="Google Shape;41284;p18">
              <a:extLst>
                <a:ext uri="{FF2B5EF4-FFF2-40B4-BE49-F238E27FC236}">
                  <a16:creationId xmlns:a16="http://schemas.microsoft.com/office/drawing/2014/main" id="{2DE3A716-DC65-4D11-B147-BF56013E51FB}"/>
                </a:ext>
              </a:extLst>
            </p:cNvPr>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9" name="Google Shape;41285;p18">
              <a:extLst>
                <a:ext uri="{FF2B5EF4-FFF2-40B4-BE49-F238E27FC236}">
                  <a16:creationId xmlns:a16="http://schemas.microsoft.com/office/drawing/2014/main" id="{4A33E780-75D1-4F4E-96E8-A3313EB409A7}"/>
                </a:ext>
              </a:extLst>
            </p:cNvPr>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0" name="Google Shape;41286;p18">
              <a:extLst>
                <a:ext uri="{FF2B5EF4-FFF2-40B4-BE49-F238E27FC236}">
                  <a16:creationId xmlns:a16="http://schemas.microsoft.com/office/drawing/2014/main" id="{298B6529-C277-4402-BCDE-7F7D16F5D61C}"/>
                </a:ext>
              </a:extLst>
            </p:cNvPr>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1" name="Google Shape;41287;p18">
              <a:extLst>
                <a:ext uri="{FF2B5EF4-FFF2-40B4-BE49-F238E27FC236}">
                  <a16:creationId xmlns:a16="http://schemas.microsoft.com/office/drawing/2014/main" id="{50314739-F84A-4054-842E-9307320E4B84}"/>
                </a:ext>
              </a:extLst>
            </p:cNvPr>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2" name="Google Shape;41288;p18">
              <a:extLst>
                <a:ext uri="{FF2B5EF4-FFF2-40B4-BE49-F238E27FC236}">
                  <a16:creationId xmlns:a16="http://schemas.microsoft.com/office/drawing/2014/main" id="{BB071CC7-36F1-4DC6-AE66-E1B99E43B41E}"/>
                </a:ext>
              </a:extLst>
            </p:cNvPr>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3" name="Google Shape;41289;p18">
              <a:extLst>
                <a:ext uri="{FF2B5EF4-FFF2-40B4-BE49-F238E27FC236}">
                  <a16:creationId xmlns:a16="http://schemas.microsoft.com/office/drawing/2014/main" id="{5D343EC7-110E-46B8-A7B2-94B3185B0881}"/>
                </a:ext>
              </a:extLst>
            </p:cNvPr>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4" name="Google Shape;41290;p18">
              <a:extLst>
                <a:ext uri="{FF2B5EF4-FFF2-40B4-BE49-F238E27FC236}">
                  <a16:creationId xmlns:a16="http://schemas.microsoft.com/office/drawing/2014/main" id="{10162AB2-4386-462A-A68E-C4CB9E359A78}"/>
                </a:ext>
              </a:extLst>
            </p:cNvPr>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5" name="Google Shape;41291;p18">
              <a:extLst>
                <a:ext uri="{FF2B5EF4-FFF2-40B4-BE49-F238E27FC236}">
                  <a16:creationId xmlns:a16="http://schemas.microsoft.com/office/drawing/2014/main" id="{19D906B5-490B-47BA-84F6-1ABC64D8FC56}"/>
                </a:ext>
              </a:extLst>
            </p:cNvPr>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6" name="Google Shape;41292;p18">
              <a:extLst>
                <a:ext uri="{FF2B5EF4-FFF2-40B4-BE49-F238E27FC236}">
                  <a16:creationId xmlns:a16="http://schemas.microsoft.com/office/drawing/2014/main" id="{72EE3B63-858C-4E11-B287-6A2F7F5B0093}"/>
                </a:ext>
              </a:extLst>
            </p:cNvPr>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7" name="Google Shape;41293;p18">
              <a:extLst>
                <a:ext uri="{FF2B5EF4-FFF2-40B4-BE49-F238E27FC236}">
                  <a16:creationId xmlns:a16="http://schemas.microsoft.com/office/drawing/2014/main" id="{5B3AA25E-B1F1-4A53-9066-F31F7A2CECF8}"/>
                </a:ext>
              </a:extLst>
            </p:cNvPr>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8" name="Google Shape;41294;p18">
              <a:extLst>
                <a:ext uri="{FF2B5EF4-FFF2-40B4-BE49-F238E27FC236}">
                  <a16:creationId xmlns:a16="http://schemas.microsoft.com/office/drawing/2014/main" id="{D06BD3E6-F850-4204-9690-FB21A3AAD92F}"/>
                </a:ext>
              </a:extLst>
            </p:cNvPr>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9" name="Google Shape;41295;p18">
              <a:extLst>
                <a:ext uri="{FF2B5EF4-FFF2-40B4-BE49-F238E27FC236}">
                  <a16:creationId xmlns:a16="http://schemas.microsoft.com/office/drawing/2014/main" id="{85854549-A7CC-4088-8456-7660C205BB80}"/>
                </a:ext>
              </a:extLst>
            </p:cNvPr>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0" name="Google Shape;41296;p18">
              <a:extLst>
                <a:ext uri="{FF2B5EF4-FFF2-40B4-BE49-F238E27FC236}">
                  <a16:creationId xmlns:a16="http://schemas.microsoft.com/office/drawing/2014/main" id="{AD473F0B-160C-4A3B-8810-C3A374DF9FEB}"/>
                </a:ext>
              </a:extLst>
            </p:cNvPr>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1" name="Google Shape;41297;p18">
              <a:extLst>
                <a:ext uri="{FF2B5EF4-FFF2-40B4-BE49-F238E27FC236}">
                  <a16:creationId xmlns:a16="http://schemas.microsoft.com/office/drawing/2014/main" id="{A3CAF793-6EC4-4C37-BCFC-73D1E98A7581}"/>
                </a:ext>
              </a:extLst>
            </p:cNvPr>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2" name="Google Shape;41298;p18">
              <a:extLst>
                <a:ext uri="{FF2B5EF4-FFF2-40B4-BE49-F238E27FC236}">
                  <a16:creationId xmlns:a16="http://schemas.microsoft.com/office/drawing/2014/main" id="{EDEB9F1E-AAC1-46A1-ACF6-CC27E1193E9F}"/>
                </a:ext>
              </a:extLst>
            </p:cNvPr>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3" name="Google Shape;41299;p18">
              <a:extLst>
                <a:ext uri="{FF2B5EF4-FFF2-40B4-BE49-F238E27FC236}">
                  <a16:creationId xmlns:a16="http://schemas.microsoft.com/office/drawing/2014/main" id="{FD212D19-09B4-4685-9B59-3DD4B8ACE4EB}"/>
                </a:ext>
              </a:extLst>
            </p:cNvPr>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4" name="Google Shape;41300;p18">
              <a:extLst>
                <a:ext uri="{FF2B5EF4-FFF2-40B4-BE49-F238E27FC236}">
                  <a16:creationId xmlns:a16="http://schemas.microsoft.com/office/drawing/2014/main" id="{5E6F0BA4-F2A9-4A22-89A7-156F43AEAB4B}"/>
                </a:ext>
              </a:extLst>
            </p:cNvPr>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5" name="Google Shape;41301;p18">
              <a:extLst>
                <a:ext uri="{FF2B5EF4-FFF2-40B4-BE49-F238E27FC236}">
                  <a16:creationId xmlns:a16="http://schemas.microsoft.com/office/drawing/2014/main" id="{9A788838-9C5D-4F7F-B1DE-BC7406AD9284}"/>
                </a:ext>
              </a:extLst>
            </p:cNvPr>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6" name="Google Shape;41302;p18">
              <a:extLst>
                <a:ext uri="{FF2B5EF4-FFF2-40B4-BE49-F238E27FC236}">
                  <a16:creationId xmlns:a16="http://schemas.microsoft.com/office/drawing/2014/main" id="{0D2B6B64-B174-4AF2-8DA3-AB6DD9D10010}"/>
                </a:ext>
              </a:extLst>
            </p:cNvPr>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7" name="Google Shape;41303;p18">
              <a:extLst>
                <a:ext uri="{FF2B5EF4-FFF2-40B4-BE49-F238E27FC236}">
                  <a16:creationId xmlns:a16="http://schemas.microsoft.com/office/drawing/2014/main" id="{974E7E88-33ED-4427-A0AB-35CFF9A4CD7C}"/>
                </a:ext>
              </a:extLst>
            </p:cNvPr>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8" name="Google Shape;41304;p18">
              <a:extLst>
                <a:ext uri="{FF2B5EF4-FFF2-40B4-BE49-F238E27FC236}">
                  <a16:creationId xmlns:a16="http://schemas.microsoft.com/office/drawing/2014/main" id="{5218C3CD-0082-460A-8680-8A0CD83D5EFE}"/>
                </a:ext>
              </a:extLst>
            </p:cNvPr>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9" name="Google Shape;41305;p18">
              <a:extLst>
                <a:ext uri="{FF2B5EF4-FFF2-40B4-BE49-F238E27FC236}">
                  <a16:creationId xmlns:a16="http://schemas.microsoft.com/office/drawing/2014/main" id="{681A3297-FFBE-4C1E-9788-2DC51D582BA4}"/>
                </a:ext>
              </a:extLst>
            </p:cNvPr>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0" name="Google Shape;41306;p18">
              <a:extLst>
                <a:ext uri="{FF2B5EF4-FFF2-40B4-BE49-F238E27FC236}">
                  <a16:creationId xmlns:a16="http://schemas.microsoft.com/office/drawing/2014/main" id="{8E3FFFD3-58CF-4191-A266-C7E5D704D4DD}"/>
                </a:ext>
              </a:extLst>
            </p:cNvPr>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1" name="Google Shape;41307;p18">
              <a:extLst>
                <a:ext uri="{FF2B5EF4-FFF2-40B4-BE49-F238E27FC236}">
                  <a16:creationId xmlns:a16="http://schemas.microsoft.com/office/drawing/2014/main" id="{B9D33EFB-3F13-48D3-A0F7-953FBEB088BD}"/>
                </a:ext>
              </a:extLst>
            </p:cNvPr>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2" name="Google Shape;41308;p18">
              <a:extLst>
                <a:ext uri="{FF2B5EF4-FFF2-40B4-BE49-F238E27FC236}">
                  <a16:creationId xmlns:a16="http://schemas.microsoft.com/office/drawing/2014/main" id="{A7649F7F-21E1-4502-995B-481CE8DCBA19}"/>
                </a:ext>
              </a:extLst>
            </p:cNvPr>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3" name="Google Shape;41309;p18">
              <a:extLst>
                <a:ext uri="{FF2B5EF4-FFF2-40B4-BE49-F238E27FC236}">
                  <a16:creationId xmlns:a16="http://schemas.microsoft.com/office/drawing/2014/main" id="{FB562CAE-5B6D-4E3F-A284-04EF89BEC637}"/>
                </a:ext>
              </a:extLst>
            </p:cNvPr>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4" name="Google Shape;41310;p18">
              <a:extLst>
                <a:ext uri="{FF2B5EF4-FFF2-40B4-BE49-F238E27FC236}">
                  <a16:creationId xmlns:a16="http://schemas.microsoft.com/office/drawing/2014/main" id="{D16112B0-A88F-4C27-B9CE-47E003F24F28}"/>
                </a:ext>
              </a:extLst>
            </p:cNvPr>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5" name="Google Shape;41311;p18">
              <a:extLst>
                <a:ext uri="{FF2B5EF4-FFF2-40B4-BE49-F238E27FC236}">
                  <a16:creationId xmlns:a16="http://schemas.microsoft.com/office/drawing/2014/main" id="{54C26FE1-4DFF-4BA1-8CD1-C53AD57A1FA1}"/>
                </a:ext>
              </a:extLst>
            </p:cNvPr>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6" name="Google Shape;41312;p18">
              <a:extLst>
                <a:ext uri="{FF2B5EF4-FFF2-40B4-BE49-F238E27FC236}">
                  <a16:creationId xmlns:a16="http://schemas.microsoft.com/office/drawing/2014/main" id="{8F2DB5C3-E12E-4C81-BFA2-FC868599738A}"/>
                </a:ext>
              </a:extLst>
            </p:cNvPr>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7" name="Google Shape;41313;p18">
              <a:extLst>
                <a:ext uri="{FF2B5EF4-FFF2-40B4-BE49-F238E27FC236}">
                  <a16:creationId xmlns:a16="http://schemas.microsoft.com/office/drawing/2014/main" id="{623AA354-453B-4341-B9AB-CAAF563267B3}"/>
                </a:ext>
              </a:extLst>
            </p:cNvPr>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8" name="Google Shape;41314;p18">
              <a:extLst>
                <a:ext uri="{FF2B5EF4-FFF2-40B4-BE49-F238E27FC236}">
                  <a16:creationId xmlns:a16="http://schemas.microsoft.com/office/drawing/2014/main" id="{3E039986-A1D4-41AC-BB35-BE97EB1FF85F}"/>
                </a:ext>
              </a:extLst>
            </p:cNvPr>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9" name="Google Shape;41315;p18">
              <a:extLst>
                <a:ext uri="{FF2B5EF4-FFF2-40B4-BE49-F238E27FC236}">
                  <a16:creationId xmlns:a16="http://schemas.microsoft.com/office/drawing/2014/main" id="{45AA0058-FB32-41A6-BDEB-B9A9C3490730}"/>
                </a:ext>
              </a:extLst>
            </p:cNvPr>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0" name="Google Shape;41316;p18">
              <a:extLst>
                <a:ext uri="{FF2B5EF4-FFF2-40B4-BE49-F238E27FC236}">
                  <a16:creationId xmlns:a16="http://schemas.microsoft.com/office/drawing/2014/main" id="{320F2F33-AA9C-4D05-9087-99C33E8AE0BE}"/>
                </a:ext>
              </a:extLst>
            </p:cNvPr>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1" name="Google Shape;41317;p18">
              <a:extLst>
                <a:ext uri="{FF2B5EF4-FFF2-40B4-BE49-F238E27FC236}">
                  <a16:creationId xmlns:a16="http://schemas.microsoft.com/office/drawing/2014/main" id="{25D88B0D-9F6F-46D6-80D6-AE308B259B6C}"/>
                </a:ext>
              </a:extLst>
            </p:cNvPr>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2" name="Google Shape;41318;p18">
              <a:extLst>
                <a:ext uri="{FF2B5EF4-FFF2-40B4-BE49-F238E27FC236}">
                  <a16:creationId xmlns:a16="http://schemas.microsoft.com/office/drawing/2014/main" id="{79420ADF-2F61-4908-8FAA-89E84E5E9D6A}"/>
                </a:ext>
              </a:extLst>
            </p:cNvPr>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3" name="Google Shape;41319;p18">
              <a:extLst>
                <a:ext uri="{FF2B5EF4-FFF2-40B4-BE49-F238E27FC236}">
                  <a16:creationId xmlns:a16="http://schemas.microsoft.com/office/drawing/2014/main" id="{DDD52B34-BB1A-474B-9205-664A7B6CD270}"/>
                </a:ext>
              </a:extLst>
            </p:cNvPr>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4" name="Google Shape;41320;p18">
              <a:extLst>
                <a:ext uri="{FF2B5EF4-FFF2-40B4-BE49-F238E27FC236}">
                  <a16:creationId xmlns:a16="http://schemas.microsoft.com/office/drawing/2014/main" id="{71968804-6A45-4F96-88B2-085CE738D44F}"/>
                </a:ext>
              </a:extLst>
            </p:cNvPr>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5" name="Google Shape;41321;p18">
              <a:extLst>
                <a:ext uri="{FF2B5EF4-FFF2-40B4-BE49-F238E27FC236}">
                  <a16:creationId xmlns:a16="http://schemas.microsoft.com/office/drawing/2014/main" id="{D1A27EB5-C0D3-4958-A6E1-AFE7277FEB57}"/>
                </a:ext>
              </a:extLst>
            </p:cNvPr>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6" name="Google Shape;41322;p18">
              <a:extLst>
                <a:ext uri="{FF2B5EF4-FFF2-40B4-BE49-F238E27FC236}">
                  <a16:creationId xmlns:a16="http://schemas.microsoft.com/office/drawing/2014/main" id="{4923CBF2-5616-49F7-972B-325CD15B8C1A}"/>
                </a:ext>
              </a:extLst>
            </p:cNvPr>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7" name="Google Shape;41323;p18">
              <a:extLst>
                <a:ext uri="{FF2B5EF4-FFF2-40B4-BE49-F238E27FC236}">
                  <a16:creationId xmlns:a16="http://schemas.microsoft.com/office/drawing/2014/main" id="{73A9CBDD-6269-436D-836C-C5C3E61D284A}"/>
                </a:ext>
              </a:extLst>
            </p:cNvPr>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8" name="Google Shape;41324;p18">
              <a:extLst>
                <a:ext uri="{FF2B5EF4-FFF2-40B4-BE49-F238E27FC236}">
                  <a16:creationId xmlns:a16="http://schemas.microsoft.com/office/drawing/2014/main" id="{7DFF8147-2144-4FDE-A8DF-41F0CEEB126C}"/>
                </a:ext>
              </a:extLst>
            </p:cNvPr>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9" name="Google Shape;41325;p18">
              <a:extLst>
                <a:ext uri="{FF2B5EF4-FFF2-40B4-BE49-F238E27FC236}">
                  <a16:creationId xmlns:a16="http://schemas.microsoft.com/office/drawing/2014/main" id="{0A1A6209-AFF5-403F-A6BA-116D02FC12C0}"/>
                </a:ext>
              </a:extLst>
            </p:cNvPr>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0" name="Google Shape;41326;p18">
              <a:extLst>
                <a:ext uri="{FF2B5EF4-FFF2-40B4-BE49-F238E27FC236}">
                  <a16:creationId xmlns:a16="http://schemas.microsoft.com/office/drawing/2014/main" id="{9F64AC67-BA16-49C7-8095-6201CD21EBE8}"/>
                </a:ext>
              </a:extLst>
            </p:cNvPr>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1" name="Google Shape;41327;p18">
              <a:extLst>
                <a:ext uri="{FF2B5EF4-FFF2-40B4-BE49-F238E27FC236}">
                  <a16:creationId xmlns:a16="http://schemas.microsoft.com/office/drawing/2014/main" id="{3130A174-9DCB-4447-9AAA-F398308B1FB2}"/>
                </a:ext>
              </a:extLst>
            </p:cNvPr>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2" name="Google Shape;41328;p18">
              <a:extLst>
                <a:ext uri="{FF2B5EF4-FFF2-40B4-BE49-F238E27FC236}">
                  <a16:creationId xmlns:a16="http://schemas.microsoft.com/office/drawing/2014/main" id="{D1EEE650-4B72-48AE-8F25-597FCC61E9B1}"/>
                </a:ext>
              </a:extLst>
            </p:cNvPr>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3" name="Google Shape;41329;p18">
              <a:extLst>
                <a:ext uri="{FF2B5EF4-FFF2-40B4-BE49-F238E27FC236}">
                  <a16:creationId xmlns:a16="http://schemas.microsoft.com/office/drawing/2014/main" id="{C7F39FB9-58D7-43A9-AB0C-D3460150FCDA}"/>
                </a:ext>
              </a:extLst>
            </p:cNvPr>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4" name="Google Shape;41330;p18">
              <a:extLst>
                <a:ext uri="{FF2B5EF4-FFF2-40B4-BE49-F238E27FC236}">
                  <a16:creationId xmlns:a16="http://schemas.microsoft.com/office/drawing/2014/main" id="{BB97D3CF-62C6-4A8C-B2C5-D6E197C02EE1}"/>
                </a:ext>
              </a:extLst>
            </p:cNvPr>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5" name="Google Shape;41331;p18">
              <a:extLst>
                <a:ext uri="{FF2B5EF4-FFF2-40B4-BE49-F238E27FC236}">
                  <a16:creationId xmlns:a16="http://schemas.microsoft.com/office/drawing/2014/main" id="{4831499A-0B14-4FC5-88AD-31F96CAEE5F8}"/>
                </a:ext>
              </a:extLst>
            </p:cNvPr>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6" name="Google Shape;41332;p18">
              <a:extLst>
                <a:ext uri="{FF2B5EF4-FFF2-40B4-BE49-F238E27FC236}">
                  <a16:creationId xmlns:a16="http://schemas.microsoft.com/office/drawing/2014/main" id="{853F3E8E-E2DD-4E2A-AF4D-2A3F8074E4EF}"/>
                </a:ext>
              </a:extLst>
            </p:cNvPr>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7" name="Google Shape;41333;p18">
              <a:extLst>
                <a:ext uri="{FF2B5EF4-FFF2-40B4-BE49-F238E27FC236}">
                  <a16:creationId xmlns:a16="http://schemas.microsoft.com/office/drawing/2014/main" id="{44112E47-806D-41B4-9A94-83BFF4D048E9}"/>
                </a:ext>
              </a:extLst>
            </p:cNvPr>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8" name="Google Shape;41334;p18">
              <a:extLst>
                <a:ext uri="{FF2B5EF4-FFF2-40B4-BE49-F238E27FC236}">
                  <a16:creationId xmlns:a16="http://schemas.microsoft.com/office/drawing/2014/main" id="{89FC4301-364D-4173-8F8F-FEC2CA28DCC4}"/>
                </a:ext>
              </a:extLst>
            </p:cNvPr>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9" name="Google Shape;41335;p18">
              <a:extLst>
                <a:ext uri="{FF2B5EF4-FFF2-40B4-BE49-F238E27FC236}">
                  <a16:creationId xmlns:a16="http://schemas.microsoft.com/office/drawing/2014/main" id="{473E15EE-A1F3-41DD-B712-5217D25187B5}"/>
                </a:ext>
              </a:extLst>
            </p:cNvPr>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0" name="Google Shape;41336;p18">
              <a:extLst>
                <a:ext uri="{FF2B5EF4-FFF2-40B4-BE49-F238E27FC236}">
                  <a16:creationId xmlns:a16="http://schemas.microsoft.com/office/drawing/2014/main" id="{DB244768-327F-4E4A-9776-7E7E8742FF78}"/>
                </a:ext>
              </a:extLst>
            </p:cNvPr>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1" name="Google Shape;41337;p18">
              <a:extLst>
                <a:ext uri="{FF2B5EF4-FFF2-40B4-BE49-F238E27FC236}">
                  <a16:creationId xmlns:a16="http://schemas.microsoft.com/office/drawing/2014/main" id="{0F957690-6CB7-4D8F-99DD-5674C1506A10}"/>
                </a:ext>
              </a:extLst>
            </p:cNvPr>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2" name="Google Shape;41338;p18">
              <a:extLst>
                <a:ext uri="{FF2B5EF4-FFF2-40B4-BE49-F238E27FC236}">
                  <a16:creationId xmlns:a16="http://schemas.microsoft.com/office/drawing/2014/main" id="{7C7C9798-6A14-4B15-A680-6343950C11CA}"/>
                </a:ext>
              </a:extLst>
            </p:cNvPr>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3" name="Google Shape;41339;p18">
              <a:extLst>
                <a:ext uri="{FF2B5EF4-FFF2-40B4-BE49-F238E27FC236}">
                  <a16:creationId xmlns:a16="http://schemas.microsoft.com/office/drawing/2014/main" id="{FCECA2B7-E704-470F-82B8-DFA9AF83E4DE}"/>
                </a:ext>
              </a:extLst>
            </p:cNvPr>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4" name="Google Shape;41340;p18">
              <a:extLst>
                <a:ext uri="{FF2B5EF4-FFF2-40B4-BE49-F238E27FC236}">
                  <a16:creationId xmlns:a16="http://schemas.microsoft.com/office/drawing/2014/main" id="{988C10E7-E6AA-4363-BF60-03048E08F75D}"/>
                </a:ext>
              </a:extLst>
            </p:cNvPr>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5" name="Google Shape;41341;p18">
              <a:extLst>
                <a:ext uri="{FF2B5EF4-FFF2-40B4-BE49-F238E27FC236}">
                  <a16:creationId xmlns:a16="http://schemas.microsoft.com/office/drawing/2014/main" id="{41994A09-21B4-49BA-BC01-A2D8013EFBB8}"/>
                </a:ext>
              </a:extLst>
            </p:cNvPr>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6" name="Google Shape;41342;p18">
              <a:extLst>
                <a:ext uri="{FF2B5EF4-FFF2-40B4-BE49-F238E27FC236}">
                  <a16:creationId xmlns:a16="http://schemas.microsoft.com/office/drawing/2014/main" id="{9FD9BFDE-2F71-45B6-B3B6-8657FDD222AF}"/>
                </a:ext>
              </a:extLst>
            </p:cNvPr>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7" name="Google Shape;41343;p18">
              <a:extLst>
                <a:ext uri="{FF2B5EF4-FFF2-40B4-BE49-F238E27FC236}">
                  <a16:creationId xmlns:a16="http://schemas.microsoft.com/office/drawing/2014/main" id="{D06F48BB-E52E-4438-B4E3-F5C33BE86DD2}"/>
                </a:ext>
              </a:extLst>
            </p:cNvPr>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8" name="Google Shape;41344;p18">
              <a:extLst>
                <a:ext uri="{FF2B5EF4-FFF2-40B4-BE49-F238E27FC236}">
                  <a16:creationId xmlns:a16="http://schemas.microsoft.com/office/drawing/2014/main" id="{63F3EA8F-4ECA-49E5-982B-C859D2F4545D}"/>
                </a:ext>
              </a:extLst>
            </p:cNvPr>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9" name="Google Shape;41345;p18">
              <a:extLst>
                <a:ext uri="{FF2B5EF4-FFF2-40B4-BE49-F238E27FC236}">
                  <a16:creationId xmlns:a16="http://schemas.microsoft.com/office/drawing/2014/main" id="{32F70CCB-DFE4-40D8-91B9-E74EFAC4F16D}"/>
                </a:ext>
              </a:extLst>
            </p:cNvPr>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0" name="Google Shape;41346;p18">
              <a:extLst>
                <a:ext uri="{FF2B5EF4-FFF2-40B4-BE49-F238E27FC236}">
                  <a16:creationId xmlns:a16="http://schemas.microsoft.com/office/drawing/2014/main" id="{75845B3B-C6B3-4D7B-9C2A-E87A6ACAE4F0}"/>
                </a:ext>
              </a:extLst>
            </p:cNvPr>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1" name="Google Shape;41347;p18">
              <a:extLst>
                <a:ext uri="{FF2B5EF4-FFF2-40B4-BE49-F238E27FC236}">
                  <a16:creationId xmlns:a16="http://schemas.microsoft.com/office/drawing/2014/main" id="{1DA46083-3B09-46E7-AD87-E6327FD823C2}"/>
                </a:ext>
              </a:extLst>
            </p:cNvPr>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2" name="Google Shape;41348;p18">
              <a:extLst>
                <a:ext uri="{FF2B5EF4-FFF2-40B4-BE49-F238E27FC236}">
                  <a16:creationId xmlns:a16="http://schemas.microsoft.com/office/drawing/2014/main" id="{47A9A188-D9AA-4491-AA91-B6F4FA9BE2F3}"/>
                </a:ext>
              </a:extLst>
            </p:cNvPr>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3" name="Google Shape;41349;p18">
              <a:extLst>
                <a:ext uri="{FF2B5EF4-FFF2-40B4-BE49-F238E27FC236}">
                  <a16:creationId xmlns:a16="http://schemas.microsoft.com/office/drawing/2014/main" id="{93307558-E2F7-487E-B275-B5F50FBC5CF1}"/>
                </a:ext>
              </a:extLst>
            </p:cNvPr>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4" name="Google Shape;41350;p18">
              <a:extLst>
                <a:ext uri="{FF2B5EF4-FFF2-40B4-BE49-F238E27FC236}">
                  <a16:creationId xmlns:a16="http://schemas.microsoft.com/office/drawing/2014/main" id="{007616E1-568D-415B-A342-0FEDF5BCF95E}"/>
                </a:ext>
              </a:extLst>
            </p:cNvPr>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5" name="Google Shape;41351;p18">
              <a:extLst>
                <a:ext uri="{FF2B5EF4-FFF2-40B4-BE49-F238E27FC236}">
                  <a16:creationId xmlns:a16="http://schemas.microsoft.com/office/drawing/2014/main" id="{A246178A-868F-4768-B6C3-4610B958603D}"/>
                </a:ext>
              </a:extLst>
            </p:cNvPr>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6" name="Google Shape;41352;p18">
              <a:extLst>
                <a:ext uri="{FF2B5EF4-FFF2-40B4-BE49-F238E27FC236}">
                  <a16:creationId xmlns:a16="http://schemas.microsoft.com/office/drawing/2014/main" id="{C9AC8F87-8313-41AC-A3CE-05C0557B7EB3}"/>
                </a:ext>
              </a:extLst>
            </p:cNvPr>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7" name="Google Shape;41353;p18">
              <a:extLst>
                <a:ext uri="{FF2B5EF4-FFF2-40B4-BE49-F238E27FC236}">
                  <a16:creationId xmlns:a16="http://schemas.microsoft.com/office/drawing/2014/main" id="{D100FC4B-4D26-46EF-B76C-9B782F80FB4C}"/>
                </a:ext>
              </a:extLst>
            </p:cNvPr>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8" name="Google Shape;41354;p18">
              <a:extLst>
                <a:ext uri="{FF2B5EF4-FFF2-40B4-BE49-F238E27FC236}">
                  <a16:creationId xmlns:a16="http://schemas.microsoft.com/office/drawing/2014/main" id="{CF325A60-AC90-415C-8409-4E6E68FFCB26}"/>
                </a:ext>
              </a:extLst>
            </p:cNvPr>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9" name="Google Shape;41355;p18">
              <a:extLst>
                <a:ext uri="{FF2B5EF4-FFF2-40B4-BE49-F238E27FC236}">
                  <a16:creationId xmlns:a16="http://schemas.microsoft.com/office/drawing/2014/main" id="{8CE171F4-9E64-46CA-B0CC-6243E5DB3734}"/>
                </a:ext>
              </a:extLst>
            </p:cNvPr>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0" name="Google Shape;41356;p18">
              <a:extLst>
                <a:ext uri="{FF2B5EF4-FFF2-40B4-BE49-F238E27FC236}">
                  <a16:creationId xmlns:a16="http://schemas.microsoft.com/office/drawing/2014/main" id="{6907E701-6A54-4105-B987-F1E0B1819DCB}"/>
                </a:ext>
              </a:extLst>
            </p:cNvPr>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1" name="Google Shape;41357;p18">
              <a:extLst>
                <a:ext uri="{FF2B5EF4-FFF2-40B4-BE49-F238E27FC236}">
                  <a16:creationId xmlns:a16="http://schemas.microsoft.com/office/drawing/2014/main" id="{D4246C0D-BBD0-4437-9194-AC1DCFAB15EA}"/>
                </a:ext>
              </a:extLst>
            </p:cNvPr>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2" name="Google Shape;41358;p18">
              <a:extLst>
                <a:ext uri="{FF2B5EF4-FFF2-40B4-BE49-F238E27FC236}">
                  <a16:creationId xmlns:a16="http://schemas.microsoft.com/office/drawing/2014/main" id="{206CA767-A4A4-43DE-93D1-D61ED60DE584}"/>
                </a:ext>
              </a:extLst>
            </p:cNvPr>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3" name="Google Shape;41359;p18">
              <a:extLst>
                <a:ext uri="{FF2B5EF4-FFF2-40B4-BE49-F238E27FC236}">
                  <a16:creationId xmlns:a16="http://schemas.microsoft.com/office/drawing/2014/main" id="{F0A5724C-A600-42F7-8179-105C3F358226}"/>
                </a:ext>
              </a:extLst>
            </p:cNvPr>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4" name="Google Shape;41360;p18">
              <a:extLst>
                <a:ext uri="{FF2B5EF4-FFF2-40B4-BE49-F238E27FC236}">
                  <a16:creationId xmlns:a16="http://schemas.microsoft.com/office/drawing/2014/main" id="{95563D59-143A-4925-9840-E85FD5CCA26B}"/>
                </a:ext>
              </a:extLst>
            </p:cNvPr>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5" name="Google Shape;41361;p18">
              <a:extLst>
                <a:ext uri="{FF2B5EF4-FFF2-40B4-BE49-F238E27FC236}">
                  <a16:creationId xmlns:a16="http://schemas.microsoft.com/office/drawing/2014/main" id="{6C87778B-3DD5-4404-ADC9-354174F3C7F4}"/>
                </a:ext>
              </a:extLst>
            </p:cNvPr>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6" name="Google Shape;41362;p18">
              <a:extLst>
                <a:ext uri="{FF2B5EF4-FFF2-40B4-BE49-F238E27FC236}">
                  <a16:creationId xmlns:a16="http://schemas.microsoft.com/office/drawing/2014/main" id="{E515E51F-35EC-4296-A1A2-90AF5C00D26A}"/>
                </a:ext>
              </a:extLst>
            </p:cNvPr>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7" name="Google Shape;41363;p18">
              <a:extLst>
                <a:ext uri="{FF2B5EF4-FFF2-40B4-BE49-F238E27FC236}">
                  <a16:creationId xmlns:a16="http://schemas.microsoft.com/office/drawing/2014/main" id="{E949201C-B18B-4B52-8299-07B1D439C0C4}"/>
                </a:ext>
              </a:extLst>
            </p:cNvPr>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8" name="Google Shape;41364;p18">
              <a:extLst>
                <a:ext uri="{FF2B5EF4-FFF2-40B4-BE49-F238E27FC236}">
                  <a16:creationId xmlns:a16="http://schemas.microsoft.com/office/drawing/2014/main" id="{A7BC794B-24A0-484B-9360-92E2ECB73996}"/>
                </a:ext>
              </a:extLst>
            </p:cNvPr>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9" name="Google Shape;41365;p18">
              <a:extLst>
                <a:ext uri="{FF2B5EF4-FFF2-40B4-BE49-F238E27FC236}">
                  <a16:creationId xmlns:a16="http://schemas.microsoft.com/office/drawing/2014/main" id="{0ED61175-850E-4B28-BD91-2CFE21E70546}"/>
                </a:ext>
              </a:extLst>
            </p:cNvPr>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0" name="Google Shape;41366;p18">
              <a:extLst>
                <a:ext uri="{FF2B5EF4-FFF2-40B4-BE49-F238E27FC236}">
                  <a16:creationId xmlns:a16="http://schemas.microsoft.com/office/drawing/2014/main" id="{23DE4D99-6B1E-436E-B00A-9A059B024DA4}"/>
                </a:ext>
              </a:extLst>
            </p:cNvPr>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1" name="Google Shape;41367;p18">
              <a:extLst>
                <a:ext uri="{FF2B5EF4-FFF2-40B4-BE49-F238E27FC236}">
                  <a16:creationId xmlns:a16="http://schemas.microsoft.com/office/drawing/2014/main" id="{4AE8746B-F188-4E71-AB2E-CC9C21E8145E}"/>
                </a:ext>
              </a:extLst>
            </p:cNvPr>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2" name="Google Shape;41368;p18">
              <a:extLst>
                <a:ext uri="{FF2B5EF4-FFF2-40B4-BE49-F238E27FC236}">
                  <a16:creationId xmlns:a16="http://schemas.microsoft.com/office/drawing/2014/main" id="{5E03C430-89F5-4557-9412-CB002744A90E}"/>
                </a:ext>
              </a:extLst>
            </p:cNvPr>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3" name="Google Shape;41369;p18">
              <a:extLst>
                <a:ext uri="{FF2B5EF4-FFF2-40B4-BE49-F238E27FC236}">
                  <a16:creationId xmlns:a16="http://schemas.microsoft.com/office/drawing/2014/main" id="{839CE0FD-3082-494B-8A7E-998CC3CA6738}"/>
                </a:ext>
              </a:extLst>
            </p:cNvPr>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4" name="Google Shape;41370;p18">
              <a:extLst>
                <a:ext uri="{FF2B5EF4-FFF2-40B4-BE49-F238E27FC236}">
                  <a16:creationId xmlns:a16="http://schemas.microsoft.com/office/drawing/2014/main" id="{D7C7EED8-762A-4FF0-B0C3-D27A05EA659C}"/>
                </a:ext>
              </a:extLst>
            </p:cNvPr>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5" name="Google Shape;41371;p18">
              <a:extLst>
                <a:ext uri="{FF2B5EF4-FFF2-40B4-BE49-F238E27FC236}">
                  <a16:creationId xmlns:a16="http://schemas.microsoft.com/office/drawing/2014/main" id="{AD8A4AF6-D5C0-44A6-AC89-F244F9C09379}"/>
                </a:ext>
              </a:extLst>
            </p:cNvPr>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6" name="Google Shape;41372;p18">
              <a:extLst>
                <a:ext uri="{FF2B5EF4-FFF2-40B4-BE49-F238E27FC236}">
                  <a16:creationId xmlns:a16="http://schemas.microsoft.com/office/drawing/2014/main" id="{1D87E7BB-5AFF-4A0E-8DD3-FE3E526B70BD}"/>
                </a:ext>
              </a:extLst>
            </p:cNvPr>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7" name="Google Shape;41373;p18">
              <a:extLst>
                <a:ext uri="{FF2B5EF4-FFF2-40B4-BE49-F238E27FC236}">
                  <a16:creationId xmlns:a16="http://schemas.microsoft.com/office/drawing/2014/main" id="{FF1099EA-2719-4AB2-9C53-D62A578B9F3B}"/>
                </a:ext>
              </a:extLst>
            </p:cNvPr>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8" name="Google Shape;41374;p18">
              <a:extLst>
                <a:ext uri="{FF2B5EF4-FFF2-40B4-BE49-F238E27FC236}">
                  <a16:creationId xmlns:a16="http://schemas.microsoft.com/office/drawing/2014/main" id="{AF519207-6495-42C9-83CC-650CAF806C75}"/>
                </a:ext>
              </a:extLst>
            </p:cNvPr>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9" name="Google Shape;41375;p18">
              <a:extLst>
                <a:ext uri="{FF2B5EF4-FFF2-40B4-BE49-F238E27FC236}">
                  <a16:creationId xmlns:a16="http://schemas.microsoft.com/office/drawing/2014/main" id="{DD8A5A30-9DDD-4757-B6D0-F121E04187DA}"/>
                </a:ext>
              </a:extLst>
            </p:cNvPr>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0" name="Google Shape;41376;p18">
              <a:extLst>
                <a:ext uri="{FF2B5EF4-FFF2-40B4-BE49-F238E27FC236}">
                  <a16:creationId xmlns:a16="http://schemas.microsoft.com/office/drawing/2014/main" id="{44D89F7C-7EC0-4F32-A3C2-88FB8830B8EE}"/>
                </a:ext>
              </a:extLst>
            </p:cNvPr>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1" name="Google Shape;41377;p18">
              <a:extLst>
                <a:ext uri="{FF2B5EF4-FFF2-40B4-BE49-F238E27FC236}">
                  <a16:creationId xmlns:a16="http://schemas.microsoft.com/office/drawing/2014/main" id="{FA3E374C-3477-4B1E-A33B-1B0AAC487CAA}"/>
                </a:ext>
              </a:extLst>
            </p:cNvPr>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2" name="Google Shape;41378;p18">
              <a:extLst>
                <a:ext uri="{FF2B5EF4-FFF2-40B4-BE49-F238E27FC236}">
                  <a16:creationId xmlns:a16="http://schemas.microsoft.com/office/drawing/2014/main" id="{045AC22E-8B24-4C4F-8A28-E4D4A4F39239}"/>
                </a:ext>
              </a:extLst>
            </p:cNvPr>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3" name="Google Shape;41379;p18">
              <a:extLst>
                <a:ext uri="{FF2B5EF4-FFF2-40B4-BE49-F238E27FC236}">
                  <a16:creationId xmlns:a16="http://schemas.microsoft.com/office/drawing/2014/main" id="{77F7BD3D-5841-47F8-A508-B77DC321CA84}"/>
                </a:ext>
              </a:extLst>
            </p:cNvPr>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4" name="Google Shape;41380;p18">
              <a:extLst>
                <a:ext uri="{FF2B5EF4-FFF2-40B4-BE49-F238E27FC236}">
                  <a16:creationId xmlns:a16="http://schemas.microsoft.com/office/drawing/2014/main" id="{F3D3C990-AA88-4894-AB23-8DF8CB067365}"/>
                </a:ext>
              </a:extLst>
            </p:cNvPr>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5" name="Google Shape;41381;p18">
              <a:extLst>
                <a:ext uri="{FF2B5EF4-FFF2-40B4-BE49-F238E27FC236}">
                  <a16:creationId xmlns:a16="http://schemas.microsoft.com/office/drawing/2014/main" id="{730F7515-AFC5-423A-BD5F-9CBB9656BA50}"/>
                </a:ext>
              </a:extLst>
            </p:cNvPr>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6" name="Google Shape;41382;p18">
              <a:extLst>
                <a:ext uri="{FF2B5EF4-FFF2-40B4-BE49-F238E27FC236}">
                  <a16:creationId xmlns:a16="http://schemas.microsoft.com/office/drawing/2014/main" id="{18BFFF79-9244-4657-9006-067C13D31F1C}"/>
                </a:ext>
              </a:extLst>
            </p:cNvPr>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7" name="Google Shape;41383;p18">
              <a:extLst>
                <a:ext uri="{FF2B5EF4-FFF2-40B4-BE49-F238E27FC236}">
                  <a16:creationId xmlns:a16="http://schemas.microsoft.com/office/drawing/2014/main" id="{AE532B1C-23CF-4C0D-A321-B2E84CA671D2}"/>
                </a:ext>
              </a:extLst>
            </p:cNvPr>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8" name="Google Shape;41384;p18">
              <a:extLst>
                <a:ext uri="{FF2B5EF4-FFF2-40B4-BE49-F238E27FC236}">
                  <a16:creationId xmlns:a16="http://schemas.microsoft.com/office/drawing/2014/main" id="{8F55905C-E90B-4840-B6CC-2FF8F338E1CC}"/>
                </a:ext>
              </a:extLst>
            </p:cNvPr>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9" name="Google Shape;41385;p18">
              <a:extLst>
                <a:ext uri="{FF2B5EF4-FFF2-40B4-BE49-F238E27FC236}">
                  <a16:creationId xmlns:a16="http://schemas.microsoft.com/office/drawing/2014/main" id="{CF57E591-0A03-4575-8133-08809FCEFE06}"/>
                </a:ext>
              </a:extLst>
            </p:cNvPr>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0" name="Google Shape;41386;p18">
              <a:extLst>
                <a:ext uri="{FF2B5EF4-FFF2-40B4-BE49-F238E27FC236}">
                  <a16:creationId xmlns:a16="http://schemas.microsoft.com/office/drawing/2014/main" id="{4E0E393B-067C-4A90-8009-A025D454CB63}"/>
                </a:ext>
              </a:extLst>
            </p:cNvPr>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1" name="Google Shape;41387;p18">
              <a:extLst>
                <a:ext uri="{FF2B5EF4-FFF2-40B4-BE49-F238E27FC236}">
                  <a16:creationId xmlns:a16="http://schemas.microsoft.com/office/drawing/2014/main" id="{1F440325-F358-424C-A223-6EF7350F4B9F}"/>
                </a:ext>
              </a:extLst>
            </p:cNvPr>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2" name="Google Shape;41388;p18">
              <a:extLst>
                <a:ext uri="{FF2B5EF4-FFF2-40B4-BE49-F238E27FC236}">
                  <a16:creationId xmlns:a16="http://schemas.microsoft.com/office/drawing/2014/main" id="{F02D3F0A-1AF5-4007-8106-C08A4FE80A89}"/>
                </a:ext>
              </a:extLst>
            </p:cNvPr>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3" name="Google Shape;41389;p18">
              <a:extLst>
                <a:ext uri="{FF2B5EF4-FFF2-40B4-BE49-F238E27FC236}">
                  <a16:creationId xmlns:a16="http://schemas.microsoft.com/office/drawing/2014/main" id="{C27B00ED-5EDA-41F7-97CB-C14A551F797E}"/>
                </a:ext>
              </a:extLst>
            </p:cNvPr>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4" name="Google Shape;41390;p18">
              <a:extLst>
                <a:ext uri="{FF2B5EF4-FFF2-40B4-BE49-F238E27FC236}">
                  <a16:creationId xmlns:a16="http://schemas.microsoft.com/office/drawing/2014/main" id="{F9F9E312-66D5-4A59-A248-12EDA1CB65A7}"/>
                </a:ext>
              </a:extLst>
            </p:cNvPr>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5" name="Google Shape;41391;p18">
              <a:extLst>
                <a:ext uri="{FF2B5EF4-FFF2-40B4-BE49-F238E27FC236}">
                  <a16:creationId xmlns:a16="http://schemas.microsoft.com/office/drawing/2014/main" id="{9E675D60-A84D-4CBB-B887-DEFE7D513D37}"/>
                </a:ext>
              </a:extLst>
            </p:cNvPr>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6" name="Google Shape;41392;p18">
              <a:extLst>
                <a:ext uri="{FF2B5EF4-FFF2-40B4-BE49-F238E27FC236}">
                  <a16:creationId xmlns:a16="http://schemas.microsoft.com/office/drawing/2014/main" id="{D9F9E13F-E891-436E-98D7-73FD2244442E}"/>
                </a:ext>
              </a:extLst>
            </p:cNvPr>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7" name="Google Shape;41393;p18">
              <a:extLst>
                <a:ext uri="{FF2B5EF4-FFF2-40B4-BE49-F238E27FC236}">
                  <a16:creationId xmlns:a16="http://schemas.microsoft.com/office/drawing/2014/main" id="{28F0149C-A228-4A0B-B46F-E538624B7BA4}"/>
                </a:ext>
              </a:extLst>
            </p:cNvPr>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8" name="Google Shape;41394;p18">
              <a:extLst>
                <a:ext uri="{FF2B5EF4-FFF2-40B4-BE49-F238E27FC236}">
                  <a16:creationId xmlns:a16="http://schemas.microsoft.com/office/drawing/2014/main" id="{526C2598-1477-4FEF-AAC9-9838AEFC52D9}"/>
                </a:ext>
              </a:extLst>
            </p:cNvPr>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9" name="Google Shape;41395;p18">
              <a:extLst>
                <a:ext uri="{FF2B5EF4-FFF2-40B4-BE49-F238E27FC236}">
                  <a16:creationId xmlns:a16="http://schemas.microsoft.com/office/drawing/2014/main" id="{4C7BBD93-8DC5-4D14-A8B2-14A40831159B}"/>
                </a:ext>
              </a:extLst>
            </p:cNvPr>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0" name="Google Shape;41396;p18">
              <a:extLst>
                <a:ext uri="{FF2B5EF4-FFF2-40B4-BE49-F238E27FC236}">
                  <a16:creationId xmlns:a16="http://schemas.microsoft.com/office/drawing/2014/main" id="{2B292ABC-8425-4B8B-AEEF-6844A476C5B1}"/>
                </a:ext>
              </a:extLst>
            </p:cNvPr>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1" name="Google Shape;41397;p18">
              <a:extLst>
                <a:ext uri="{FF2B5EF4-FFF2-40B4-BE49-F238E27FC236}">
                  <a16:creationId xmlns:a16="http://schemas.microsoft.com/office/drawing/2014/main" id="{1993B597-D6CF-4506-ADF2-C8557D68D365}"/>
                </a:ext>
              </a:extLst>
            </p:cNvPr>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2" name="Google Shape;41398;p18">
              <a:extLst>
                <a:ext uri="{FF2B5EF4-FFF2-40B4-BE49-F238E27FC236}">
                  <a16:creationId xmlns:a16="http://schemas.microsoft.com/office/drawing/2014/main" id="{AC437404-C7FF-4A0D-B952-9E8016D6A108}"/>
                </a:ext>
              </a:extLst>
            </p:cNvPr>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3" name="Google Shape;41399;p18">
              <a:extLst>
                <a:ext uri="{FF2B5EF4-FFF2-40B4-BE49-F238E27FC236}">
                  <a16:creationId xmlns:a16="http://schemas.microsoft.com/office/drawing/2014/main" id="{8415F8C8-C8D5-428A-8185-5B399104F361}"/>
                </a:ext>
              </a:extLst>
            </p:cNvPr>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4" name="Google Shape;41400;p18">
              <a:extLst>
                <a:ext uri="{FF2B5EF4-FFF2-40B4-BE49-F238E27FC236}">
                  <a16:creationId xmlns:a16="http://schemas.microsoft.com/office/drawing/2014/main" id="{43220FC1-536A-45B2-AD8F-9EEF230D5CF4}"/>
                </a:ext>
              </a:extLst>
            </p:cNvPr>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5" name="Google Shape;41401;p18">
              <a:extLst>
                <a:ext uri="{FF2B5EF4-FFF2-40B4-BE49-F238E27FC236}">
                  <a16:creationId xmlns:a16="http://schemas.microsoft.com/office/drawing/2014/main" id="{3D82DFD9-869F-4B2F-9F90-DC77AC598BA8}"/>
                </a:ext>
              </a:extLst>
            </p:cNvPr>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6" name="Google Shape;41402;p18">
              <a:extLst>
                <a:ext uri="{FF2B5EF4-FFF2-40B4-BE49-F238E27FC236}">
                  <a16:creationId xmlns:a16="http://schemas.microsoft.com/office/drawing/2014/main" id="{5C8D3628-E11E-4EA7-A554-44743A31F0C0}"/>
                </a:ext>
              </a:extLst>
            </p:cNvPr>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7" name="Google Shape;41403;p18">
              <a:extLst>
                <a:ext uri="{FF2B5EF4-FFF2-40B4-BE49-F238E27FC236}">
                  <a16:creationId xmlns:a16="http://schemas.microsoft.com/office/drawing/2014/main" id="{87D78EC5-2FDB-4C39-B8A0-DDF245A421BC}"/>
                </a:ext>
              </a:extLst>
            </p:cNvPr>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8" name="Google Shape;41404;p18">
              <a:extLst>
                <a:ext uri="{FF2B5EF4-FFF2-40B4-BE49-F238E27FC236}">
                  <a16:creationId xmlns:a16="http://schemas.microsoft.com/office/drawing/2014/main" id="{D8F3F510-1A98-4792-BAD0-A4C039A98A48}"/>
                </a:ext>
              </a:extLst>
            </p:cNvPr>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9" name="Google Shape;41405;p18">
              <a:extLst>
                <a:ext uri="{FF2B5EF4-FFF2-40B4-BE49-F238E27FC236}">
                  <a16:creationId xmlns:a16="http://schemas.microsoft.com/office/drawing/2014/main" id="{CD5A80D4-9450-4E5A-A2FD-3013E7B0B10E}"/>
                </a:ext>
              </a:extLst>
            </p:cNvPr>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0" name="Google Shape;41406;p18">
              <a:extLst>
                <a:ext uri="{FF2B5EF4-FFF2-40B4-BE49-F238E27FC236}">
                  <a16:creationId xmlns:a16="http://schemas.microsoft.com/office/drawing/2014/main" id="{A130AD5A-8CD3-4B57-9710-427A99E359E1}"/>
                </a:ext>
              </a:extLst>
            </p:cNvPr>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1" name="Google Shape;41407;p18">
              <a:extLst>
                <a:ext uri="{FF2B5EF4-FFF2-40B4-BE49-F238E27FC236}">
                  <a16:creationId xmlns:a16="http://schemas.microsoft.com/office/drawing/2014/main" id="{12ACF02C-9052-4676-A730-166A72625B43}"/>
                </a:ext>
              </a:extLst>
            </p:cNvPr>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2" name="Google Shape;41408;p18">
              <a:extLst>
                <a:ext uri="{FF2B5EF4-FFF2-40B4-BE49-F238E27FC236}">
                  <a16:creationId xmlns:a16="http://schemas.microsoft.com/office/drawing/2014/main" id="{0EC03364-EAAF-48A3-8882-EEB58CB5ABE5}"/>
                </a:ext>
              </a:extLst>
            </p:cNvPr>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3" name="Google Shape;41409;p18">
              <a:extLst>
                <a:ext uri="{FF2B5EF4-FFF2-40B4-BE49-F238E27FC236}">
                  <a16:creationId xmlns:a16="http://schemas.microsoft.com/office/drawing/2014/main" id="{D59AF17C-4FD0-4710-A69B-BB333311585D}"/>
                </a:ext>
              </a:extLst>
            </p:cNvPr>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4" name="Google Shape;41410;p18">
              <a:extLst>
                <a:ext uri="{FF2B5EF4-FFF2-40B4-BE49-F238E27FC236}">
                  <a16:creationId xmlns:a16="http://schemas.microsoft.com/office/drawing/2014/main" id="{E052A188-ECA7-4624-836B-1BA7781E0E80}"/>
                </a:ext>
              </a:extLst>
            </p:cNvPr>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5" name="Google Shape;41411;p18">
              <a:extLst>
                <a:ext uri="{FF2B5EF4-FFF2-40B4-BE49-F238E27FC236}">
                  <a16:creationId xmlns:a16="http://schemas.microsoft.com/office/drawing/2014/main" id="{85691827-390A-4EBA-BB05-E50EE1657C59}"/>
                </a:ext>
              </a:extLst>
            </p:cNvPr>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6" name="Google Shape;41412;p18">
              <a:extLst>
                <a:ext uri="{FF2B5EF4-FFF2-40B4-BE49-F238E27FC236}">
                  <a16:creationId xmlns:a16="http://schemas.microsoft.com/office/drawing/2014/main" id="{2FBD5AE5-4455-409D-8C18-BD0608D2D5B4}"/>
                </a:ext>
              </a:extLst>
            </p:cNvPr>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7" name="Google Shape;41413;p18">
              <a:extLst>
                <a:ext uri="{FF2B5EF4-FFF2-40B4-BE49-F238E27FC236}">
                  <a16:creationId xmlns:a16="http://schemas.microsoft.com/office/drawing/2014/main" id="{1F9226F7-AE78-4467-BD02-E6DE95D4DD4A}"/>
                </a:ext>
              </a:extLst>
            </p:cNvPr>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8" name="Google Shape;41414;p18">
              <a:extLst>
                <a:ext uri="{FF2B5EF4-FFF2-40B4-BE49-F238E27FC236}">
                  <a16:creationId xmlns:a16="http://schemas.microsoft.com/office/drawing/2014/main" id="{98489D37-427E-42DD-A293-171F7F76EF23}"/>
                </a:ext>
              </a:extLst>
            </p:cNvPr>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9" name="Google Shape;41415;p18">
              <a:extLst>
                <a:ext uri="{FF2B5EF4-FFF2-40B4-BE49-F238E27FC236}">
                  <a16:creationId xmlns:a16="http://schemas.microsoft.com/office/drawing/2014/main" id="{65FA61FB-C993-47E4-B2EA-7025919E726C}"/>
                </a:ext>
              </a:extLst>
            </p:cNvPr>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0" name="Google Shape;41416;p18">
              <a:extLst>
                <a:ext uri="{FF2B5EF4-FFF2-40B4-BE49-F238E27FC236}">
                  <a16:creationId xmlns:a16="http://schemas.microsoft.com/office/drawing/2014/main" id="{B154C9B6-DE77-4B37-B327-ECA410E72F47}"/>
                </a:ext>
              </a:extLst>
            </p:cNvPr>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1" name="Google Shape;41417;p18">
              <a:extLst>
                <a:ext uri="{FF2B5EF4-FFF2-40B4-BE49-F238E27FC236}">
                  <a16:creationId xmlns:a16="http://schemas.microsoft.com/office/drawing/2014/main" id="{03A4221D-8226-416A-BE5A-1F321145BDC8}"/>
                </a:ext>
              </a:extLst>
            </p:cNvPr>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2" name="Google Shape;41418;p18">
              <a:extLst>
                <a:ext uri="{FF2B5EF4-FFF2-40B4-BE49-F238E27FC236}">
                  <a16:creationId xmlns:a16="http://schemas.microsoft.com/office/drawing/2014/main" id="{8F22CE71-D31F-49D0-AAD7-DC832AEA4197}"/>
                </a:ext>
              </a:extLst>
            </p:cNvPr>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3" name="Google Shape;41419;p18">
              <a:extLst>
                <a:ext uri="{FF2B5EF4-FFF2-40B4-BE49-F238E27FC236}">
                  <a16:creationId xmlns:a16="http://schemas.microsoft.com/office/drawing/2014/main" id="{8087A9E2-8290-45D1-8A21-7191673C064D}"/>
                </a:ext>
              </a:extLst>
            </p:cNvPr>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4" name="Google Shape;41420;p18">
              <a:extLst>
                <a:ext uri="{FF2B5EF4-FFF2-40B4-BE49-F238E27FC236}">
                  <a16:creationId xmlns:a16="http://schemas.microsoft.com/office/drawing/2014/main" id="{603E7DA9-E210-40CF-A4B8-94985F3AB9E2}"/>
                </a:ext>
              </a:extLst>
            </p:cNvPr>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5" name="Google Shape;41421;p18">
              <a:extLst>
                <a:ext uri="{FF2B5EF4-FFF2-40B4-BE49-F238E27FC236}">
                  <a16:creationId xmlns:a16="http://schemas.microsoft.com/office/drawing/2014/main" id="{B4B05C9D-097C-4ADC-8B30-C7DEE7CDBB36}"/>
                </a:ext>
              </a:extLst>
            </p:cNvPr>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6" name="Google Shape;41422;p18">
              <a:extLst>
                <a:ext uri="{FF2B5EF4-FFF2-40B4-BE49-F238E27FC236}">
                  <a16:creationId xmlns:a16="http://schemas.microsoft.com/office/drawing/2014/main" id="{87B3BF24-6F2D-408A-9278-A1B8785B4D0D}"/>
                </a:ext>
              </a:extLst>
            </p:cNvPr>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7" name="Google Shape;41423;p18">
              <a:extLst>
                <a:ext uri="{FF2B5EF4-FFF2-40B4-BE49-F238E27FC236}">
                  <a16:creationId xmlns:a16="http://schemas.microsoft.com/office/drawing/2014/main" id="{2558039B-9749-4E74-B3CB-500730F4B602}"/>
                </a:ext>
              </a:extLst>
            </p:cNvPr>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8" name="Google Shape;41424;p18">
              <a:extLst>
                <a:ext uri="{FF2B5EF4-FFF2-40B4-BE49-F238E27FC236}">
                  <a16:creationId xmlns:a16="http://schemas.microsoft.com/office/drawing/2014/main" id="{0FBAD9A1-FCF5-4DFF-A69C-71414EBA581A}"/>
                </a:ext>
              </a:extLst>
            </p:cNvPr>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9" name="Google Shape;41425;p18">
              <a:extLst>
                <a:ext uri="{FF2B5EF4-FFF2-40B4-BE49-F238E27FC236}">
                  <a16:creationId xmlns:a16="http://schemas.microsoft.com/office/drawing/2014/main" id="{741411DD-F080-4EDB-860F-5AF76AEEB1EE}"/>
                </a:ext>
              </a:extLst>
            </p:cNvPr>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0" name="Google Shape;41426;p18">
              <a:extLst>
                <a:ext uri="{FF2B5EF4-FFF2-40B4-BE49-F238E27FC236}">
                  <a16:creationId xmlns:a16="http://schemas.microsoft.com/office/drawing/2014/main" id="{150CCF05-842D-4F48-981E-D5BAA2410966}"/>
                </a:ext>
              </a:extLst>
            </p:cNvPr>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1" name="Google Shape;41427;p18">
              <a:extLst>
                <a:ext uri="{FF2B5EF4-FFF2-40B4-BE49-F238E27FC236}">
                  <a16:creationId xmlns:a16="http://schemas.microsoft.com/office/drawing/2014/main" id="{0491A2A6-E79A-4F9D-8836-61503ABFCE4A}"/>
                </a:ext>
              </a:extLst>
            </p:cNvPr>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2" name="Google Shape;41428;p18">
              <a:extLst>
                <a:ext uri="{FF2B5EF4-FFF2-40B4-BE49-F238E27FC236}">
                  <a16:creationId xmlns:a16="http://schemas.microsoft.com/office/drawing/2014/main" id="{6B8DFC7D-9C68-4F9A-8AB2-C0B5F5667433}"/>
                </a:ext>
              </a:extLst>
            </p:cNvPr>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3" name="Google Shape;41429;p18">
              <a:extLst>
                <a:ext uri="{FF2B5EF4-FFF2-40B4-BE49-F238E27FC236}">
                  <a16:creationId xmlns:a16="http://schemas.microsoft.com/office/drawing/2014/main" id="{460C71BD-D133-49AF-AA98-3791534856C0}"/>
                </a:ext>
              </a:extLst>
            </p:cNvPr>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4" name="Google Shape;41430;p18">
              <a:extLst>
                <a:ext uri="{FF2B5EF4-FFF2-40B4-BE49-F238E27FC236}">
                  <a16:creationId xmlns:a16="http://schemas.microsoft.com/office/drawing/2014/main" id="{5680D6D3-E38C-45B7-AE79-77F85445517D}"/>
                </a:ext>
              </a:extLst>
            </p:cNvPr>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5" name="Google Shape;41431;p18">
              <a:extLst>
                <a:ext uri="{FF2B5EF4-FFF2-40B4-BE49-F238E27FC236}">
                  <a16:creationId xmlns:a16="http://schemas.microsoft.com/office/drawing/2014/main" id="{9F99003C-359A-40CC-B532-3DD94B7357BC}"/>
                </a:ext>
              </a:extLst>
            </p:cNvPr>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6" name="Google Shape;41432;p18">
              <a:extLst>
                <a:ext uri="{FF2B5EF4-FFF2-40B4-BE49-F238E27FC236}">
                  <a16:creationId xmlns:a16="http://schemas.microsoft.com/office/drawing/2014/main" id="{6590E8AE-32A1-4490-B648-D340D9433997}"/>
                </a:ext>
              </a:extLst>
            </p:cNvPr>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7" name="Google Shape;41433;p18">
              <a:extLst>
                <a:ext uri="{FF2B5EF4-FFF2-40B4-BE49-F238E27FC236}">
                  <a16:creationId xmlns:a16="http://schemas.microsoft.com/office/drawing/2014/main" id="{22FA8158-035D-47A3-A7E5-CE9605672341}"/>
                </a:ext>
              </a:extLst>
            </p:cNvPr>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8" name="Google Shape;41434;p18">
              <a:extLst>
                <a:ext uri="{FF2B5EF4-FFF2-40B4-BE49-F238E27FC236}">
                  <a16:creationId xmlns:a16="http://schemas.microsoft.com/office/drawing/2014/main" id="{E1A9FB68-07EF-4DD0-A658-760E3FC465D0}"/>
                </a:ext>
              </a:extLst>
            </p:cNvPr>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9" name="Google Shape;41435;p18">
              <a:extLst>
                <a:ext uri="{FF2B5EF4-FFF2-40B4-BE49-F238E27FC236}">
                  <a16:creationId xmlns:a16="http://schemas.microsoft.com/office/drawing/2014/main" id="{78A48F66-F10C-4CE8-A05A-50261B992D29}"/>
                </a:ext>
              </a:extLst>
            </p:cNvPr>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0" name="Google Shape;41436;p18">
              <a:extLst>
                <a:ext uri="{FF2B5EF4-FFF2-40B4-BE49-F238E27FC236}">
                  <a16:creationId xmlns:a16="http://schemas.microsoft.com/office/drawing/2014/main" id="{96CC4C9B-A146-4B8C-87CA-E5372B7ECB5E}"/>
                </a:ext>
              </a:extLst>
            </p:cNvPr>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1" name="Google Shape;41437;p18">
              <a:extLst>
                <a:ext uri="{FF2B5EF4-FFF2-40B4-BE49-F238E27FC236}">
                  <a16:creationId xmlns:a16="http://schemas.microsoft.com/office/drawing/2014/main" id="{BF17AC27-328B-4C33-BF1B-B385EDE6FCB4}"/>
                </a:ext>
              </a:extLst>
            </p:cNvPr>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2" name="Google Shape;41438;p18">
              <a:extLst>
                <a:ext uri="{FF2B5EF4-FFF2-40B4-BE49-F238E27FC236}">
                  <a16:creationId xmlns:a16="http://schemas.microsoft.com/office/drawing/2014/main" id="{35F8759C-5D23-4B3B-99DA-E423B1FA3747}"/>
                </a:ext>
              </a:extLst>
            </p:cNvPr>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3" name="Google Shape;41439;p18">
              <a:extLst>
                <a:ext uri="{FF2B5EF4-FFF2-40B4-BE49-F238E27FC236}">
                  <a16:creationId xmlns:a16="http://schemas.microsoft.com/office/drawing/2014/main" id="{ACA3DD1A-7EDC-41EA-964B-D3629AE0E46F}"/>
                </a:ext>
              </a:extLst>
            </p:cNvPr>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4" name="Google Shape;41440;p18">
              <a:extLst>
                <a:ext uri="{FF2B5EF4-FFF2-40B4-BE49-F238E27FC236}">
                  <a16:creationId xmlns:a16="http://schemas.microsoft.com/office/drawing/2014/main" id="{DDBE107B-CB10-408D-B208-5AF159BDA8D2}"/>
                </a:ext>
              </a:extLst>
            </p:cNvPr>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5" name="Google Shape;41441;p18">
              <a:extLst>
                <a:ext uri="{FF2B5EF4-FFF2-40B4-BE49-F238E27FC236}">
                  <a16:creationId xmlns:a16="http://schemas.microsoft.com/office/drawing/2014/main" id="{56D3B09F-D35C-4E8E-B8F0-229E8E0B3F53}"/>
                </a:ext>
              </a:extLst>
            </p:cNvPr>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6" name="Google Shape;41442;p18">
              <a:extLst>
                <a:ext uri="{FF2B5EF4-FFF2-40B4-BE49-F238E27FC236}">
                  <a16:creationId xmlns:a16="http://schemas.microsoft.com/office/drawing/2014/main" id="{3DF9A04C-5B9A-49D1-849B-B8796318CB6B}"/>
                </a:ext>
              </a:extLst>
            </p:cNvPr>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7" name="Google Shape;41443;p18">
              <a:extLst>
                <a:ext uri="{FF2B5EF4-FFF2-40B4-BE49-F238E27FC236}">
                  <a16:creationId xmlns:a16="http://schemas.microsoft.com/office/drawing/2014/main" id="{BB2530A2-08E6-43C8-8237-C08DB81DFA2F}"/>
                </a:ext>
              </a:extLst>
            </p:cNvPr>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8" name="Google Shape;41444;p18">
              <a:extLst>
                <a:ext uri="{FF2B5EF4-FFF2-40B4-BE49-F238E27FC236}">
                  <a16:creationId xmlns:a16="http://schemas.microsoft.com/office/drawing/2014/main" id="{6E0BB45A-4BA7-4999-8438-B0ACFCF6A074}"/>
                </a:ext>
              </a:extLst>
            </p:cNvPr>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9" name="Google Shape;41445;p18">
              <a:extLst>
                <a:ext uri="{FF2B5EF4-FFF2-40B4-BE49-F238E27FC236}">
                  <a16:creationId xmlns:a16="http://schemas.microsoft.com/office/drawing/2014/main" id="{26148BA0-08BB-494E-A9CD-7BBDED26EEF1}"/>
                </a:ext>
              </a:extLst>
            </p:cNvPr>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0" name="Google Shape;41446;p18">
              <a:extLst>
                <a:ext uri="{FF2B5EF4-FFF2-40B4-BE49-F238E27FC236}">
                  <a16:creationId xmlns:a16="http://schemas.microsoft.com/office/drawing/2014/main" id="{A41C874A-CB7B-4F91-8B82-4D0EFB253B13}"/>
                </a:ext>
              </a:extLst>
            </p:cNvPr>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1" name="Google Shape;41447;p18">
              <a:extLst>
                <a:ext uri="{FF2B5EF4-FFF2-40B4-BE49-F238E27FC236}">
                  <a16:creationId xmlns:a16="http://schemas.microsoft.com/office/drawing/2014/main" id="{BE3AA79B-273B-4899-8262-D9E0713DB6C2}"/>
                </a:ext>
              </a:extLst>
            </p:cNvPr>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2" name="Google Shape;41448;p18">
              <a:extLst>
                <a:ext uri="{FF2B5EF4-FFF2-40B4-BE49-F238E27FC236}">
                  <a16:creationId xmlns:a16="http://schemas.microsoft.com/office/drawing/2014/main" id="{63F1B9AE-0988-4C3A-B7C7-60C2EADC0CC9}"/>
                </a:ext>
              </a:extLst>
            </p:cNvPr>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3" name="Google Shape;41449;p18">
              <a:extLst>
                <a:ext uri="{FF2B5EF4-FFF2-40B4-BE49-F238E27FC236}">
                  <a16:creationId xmlns:a16="http://schemas.microsoft.com/office/drawing/2014/main" id="{658AD9BC-30AB-44F7-9FA7-AF0150AB50D1}"/>
                </a:ext>
              </a:extLst>
            </p:cNvPr>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4" name="Google Shape;41450;p18">
              <a:extLst>
                <a:ext uri="{FF2B5EF4-FFF2-40B4-BE49-F238E27FC236}">
                  <a16:creationId xmlns:a16="http://schemas.microsoft.com/office/drawing/2014/main" id="{5DCBBF61-E9CB-452F-99C2-EA33F02D6FAA}"/>
                </a:ext>
              </a:extLst>
            </p:cNvPr>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5" name="Google Shape;41451;p18">
              <a:extLst>
                <a:ext uri="{FF2B5EF4-FFF2-40B4-BE49-F238E27FC236}">
                  <a16:creationId xmlns:a16="http://schemas.microsoft.com/office/drawing/2014/main" id="{E5DAF39E-8836-4C4E-803E-BCC8A1E5C96B}"/>
                </a:ext>
              </a:extLst>
            </p:cNvPr>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6" name="Google Shape;41452;p18">
              <a:extLst>
                <a:ext uri="{FF2B5EF4-FFF2-40B4-BE49-F238E27FC236}">
                  <a16:creationId xmlns:a16="http://schemas.microsoft.com/office/drawing/2014/main" id="{5AA0036E-1930-4DA1-9534-3AF60E106662}"/>
                </a:ext>
              </a:extLst>
            </p:cNvPr>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7" name="Google Shape;41453;p18">
              <a:extLst>
                <a:ext uri="{FF2B5EF4-FFF2-40B4-BE49-F238E27FC236}">
                  <a16:creationId xmlns:a16="http://schemas.microsoft.com/office/drawing/2014/main" id="{12C0844D-77CC-47C7-A7BA-B0F2C7ADFE39}"/>
                </a:ext>
              </a:extLst>
            </p:cNvPr>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8" name="Google Shape;41454;p18">
              <a:extLst>
                <a:ext uri="{FF2B5EF4-FFF2-40B4-BE49-F238E27FC236}">
                  <a16:creationId xmlns:a16="http://schemas.microsoft.com/office/drawing/2014/main" id="{40FF7F8C-855F-4C99-A688-F2C55A45A636}"/>
                </a:ext>
              </a:extLst>
            </p:cNvPr>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9" name="Google Shape;41455;p18">
              <a:extLst>
                <a:ext uri="{FF2B5EF4-FFF2-40B4-BE49-F238E27FC236}">
                  <a16:creationId xmlns:a16="http://schemas.microsoft.com/office/drawing/2014/main" id="{D830360B-EBA4-421F-8D23-E048F006D943}"/>
                </a:ext>
              </a:extLst>
            </p:cNvPr>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0" name="Google Shape;41456;p18">
              <a:extLst>
                <a:ext uri="{FF2B5EF4-FFF2-40B4-BE49-F238E27FC236}">
                  <a16:creationId xmlns:a16="http://schemas.microsoft.com/office/drawing/2014/main" id="{ED2F3539-D543-488B-AC45-DD48C094F031}"/>
                </a:ext>
              </a:extLst>
            </p:cNvPr>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1" name="Google Shape;41457;p18">
              <a:extLst>
                <a:ext uri="{FF2B5EF4-FFF2-40B4-BE49-F238E27FC236}">
                  <a16:creationId xmlns:a16="http://schemas.microsoft.com/office/drawing/2014/main" id="{50ECB0B9-0B16-4582-9DAA-4EB26F14E1A9}"/>
                </a:ext>
              </a:extLst>
            </p:cNvPr>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2" name="Google Shape;41458;p18">
              <a:extLst>
                <a:ext uri="{FF2B5EF4-FFF2-40B4-BE49-F238E27FC236}">
                  <a16:creationId xmlns:a16="http://schemas.microsoft.com/office/drawing/2014/main" id="{D33411C5-CA85-4594-B4FD-C127EED52AFA}"/>
                </a:ext>
              </a:extLst>
            </p:cNvPr>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3" name="Google Shape;41459;p18">
              <a:extLst>
                <a:ext uri="{FF2B5EF4-FFF2-40B4-BE49-F238E27FC236}">
                  <a16:creationId xmlns:a16="http://schemas.microsoft.com/office/drawing/2014/main" id="{664314CD-02DB-43D1-832B-F887AB2BEB21}"/>
                </a:ext>
              </a:extLst>
            </p:cNvPr>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4" name="Google Shape;41460;p18">
              <a:extLst>
                <a:ext uri="{FF2B5EF4-FFF2-40B4-BE49-F238E27FC236}">
                  <a16:creationId xmlns:a16="http://schemas.microsoft.com/office/drawing/2014/main" id="{FB0BB81D-101E-415B-928E-5B8CEA5AF06E}"/>
                </a:ext>
              </a:extLst>
            </p:cNvPr>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5" name="Google Shape;41461;p18">
              <a:extLst>
                <a:ext uri="{FF2B5EF4-FFF2-40B4-BE49-F238E27FC236}">
                  <a16:creationId xmlns:a16="http://schemas.microsoft.com/office/drawing/2014/main" id="{21D0904A-D599-4379-9EC3-023AF3AADDDE}"/>
                </a:ext>
              </a:extLst>
            </p:cNvPr>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6" name="Google Shape;41462;p18">
              <a:extLst>
                <a:ext uri="{FF2B5EF4-FFF2-40B4-BE49-F238E27FC236}">
                  <a16:creationId xmlns:a16="http://schemas.microsoft.com/office/drawing/2014/main" id="{E33AB6FA-CAFD-492E-BDCB-F048DD6C562A}"/>
                </a:ext>
              </a:extLst>
            </p:cNvPr>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7" name="Google Shape;41463;p18">
              <a:extLst>
                <a:ext uri="{FF2B5EF4-FFF2-40B4-BE49-F238E27FC236}">
                  <a16:creationId xmlns:a16="http://schemas.microsoft.com/office/drawing/2014/main" id="{3A78E4CC-8E2D-4512-9734-DADEA03B3A3F}"/>
                </a:ext>
              </a:extLst>
            </p:cNvPr>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8" name="Google Shape;41464;p18">
              <a:extLst>
                <a:ext uri="{FF2B5EF4-FFF2-40B4-BE49-F238E27FC236}">
                  <a16:creationId xmlns:a16="http://schemas.microsoft.com/office/drawing/2014/main" id="{FB43C11A-A5FF-46F4-9F68-57C06C7A736E}"/>
                </a:ext>
              </a:extLst>
            </p:cNvPr>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9" name="Google Shape;41465;p18">
              <a:extLst>
                <a:ext uri="{FF2B5EF4-FFF2-40B4-BE49-F238E27FC236}">
                  <a16:creationId xmlns:a16="http://schemas.microsoft.com/office/drawing/2014/main" id="{7D7FEBDC-3A77-4B6E-8837-EFBE747AC24D}"/>
                </a:ext>
              </a:extLst>
            </p:cNvPr>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0" name="Google Shape;41466;p18">
              <a:extLst>
                <a:ext uri="{FF2B5EF4-FFF2-40B4-BE49-F238E27FC236}">
                  <a16:creationId xmlns:a16="http://schemas.microsoft.com/office/drawing/2014/main" id="{DEFF13C4-5BBF-494E-BBBA-679FF662889E}"/>
                </a:ext>
              </a:extLst>
            </p:cNvPr>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1" name="Google Shape;41467;p18">
              <a:extLst>
                <a:ext uri="{FF2B5EF4-FFF2-40B4-BE49-F238E27FC236}">
                  <a16:creationId xmlns:a16="http://schemas.microsoft.com/office/drawing/2014/main" id="{E88721F1-BCA2-4D26-A4F9-5D8536D848E3}"/>
                </a:ext>
              </a:extLst>
            </p:cNvPr>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2" name="Google Shape;41468;p18">
              <a:extLst>
                <a:ext uri="{FF2B5EF4-FFF2-40B4-BE49-F238E27FC236}">
                  <a16:creationId xmlns:a16="http://schemas.microsoft.com/office/drawing/2014/main" id="{D8EA3BA0-D9C6-468F-BDCD-3D1637D13493}"/>
                </a:ext>
              </a:extLst>
            </p:cNvPr>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3" name="Google Shape;41469;p18">
              <a:extLst>
                <a:ext uri="{FF2B5EF4-FFF2-40B4-BE49-F238E27FC236}">
                  <a16:creationId xmlns:a16="http://schemas.microsoft.com/office/drawing/2014/main" id="{36060A2C-F09E-4460-B716-4B86E744B4A5}"/>
                </a:ext>
              </a:extLst>
            </p:cNvPr>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4" name="Google Shape;41470;p18">
              <a:extLst>
                <a:ext uri="{FF2B5EF4-FFF2-40B4-BE49-F238E27FC236}">
                  <a16:creationId xmlns:a16="http://schemas.microsoft.com/office/drawing/2014/main" id="{28EF1341-2CDE-41E6-9441-21C86C294532}"/>
                </a:ext>
              </a:extLst>
            </p:cNvPr>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5" name="Google Shape;41471;p18">
              <a:extLst>
                <a:ext uri="{FF2B5EF4-FFF2-40B4-BE49-F238E27FC236}">
                  <a16:creationId xmlns:a16="http://schemas.microsoft.com/office/drawing/2014/main" id="{30153C09-7534-4D51-BB17-4D4E0E71C557}"/>
                </a:ext>
              </a:extLst>
            </p:cNvPr>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6" name="Google Shape;41472;p18">
              <a:extLst>
                <a:ext uri="{FF2B5EF4-FFF2-40B4-BE49-F238E27FC236}">
                  <a16:creationId xmlns:a16="http://schemas.microsoft.com/office/drawing/2014/main" id="{FC37B6AE-9162-45BE-95E3-72145B7177AF}"/>
                </a:ext>
              </a:extLst>
            </p:cNvPr>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7" name="Google Shape;41473;p18">
              <a:extLst>
                <a:ext uri="{FF2B5EF4-FFF2-40B4-BE49-F238E27FC236}">
                  <a16:creationId xmlns:a16="http://schemas.microsoft.com/office/drawing/2014/main" id="{6D1D2B3C-2A9E-4485-AAE0-4022185B0EA7}"/>
                </a:ext>
              </a:extLst>
            </p:cNvPr>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8" name="Google Shape;41474;p18">
              <a:extLst>
                <a:ext uri="{FF2B5EF4-FFF2-40B4-BE49-F238E27FC236}">
                  <a16:creationId xmlns:a16="http://schemas.microsoft.com/office/drawing/2014/main" id="{8EA52850-D207-4FB7-AC59-B9F328817BDA}"/>
                </a:ext>
              </a:extLst>
            </p:cNvPr>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9" name="Google Shape;41475;p18">
              <a:extLst>
                <a:ext uri="{FF2B5EF4-FFF2-40B4-BE49-F238E27FC236}">
                  <a16:creationId xmlns:a16="http://schemas.microsoft.com/office/drawing/2014/main" id="{D775D306-0760-4D31-B60E-05541FFB83F6}"/>
                </a:ext>
              </a:extLst>
            </p:cNvPr>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0" name="Google Shape;41476;p18">
              <a:extLst>
                <a:ext uri="{FF2B5EF4-FFF2-40B4-BE49-F238E27FC236}">
                  <a16:creationId xmlns:a16="http://schemas.microsoft.com/office/drawing/2014/main" id="{E7FD0115-5D47-46DF-B7A2-3AD01FD5D1F9}"/>
                </a:ext>
              </a:extLst>
            </p:cNvPr>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1" name="Google Shape;41477;p18">
              <a:extLst>
                <a:ext uri="{FF2B5EF4-FFF2-40B4-BE49-F238E27FC236}">
                  <a16:creationId xmlns:a16="http://schemas.microsoft.com/office/drawing/2014/main" id="{D82F1B8E-AAB4-4516-A7C4-2E0770345443}"/>
                </a:ext>
              </a:extLst>
            </p:cNvPr>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 name="Google Shape;41478;p18">
              <a:extLst>
                <a:ext uri="{FF2B5EF4-FFF2-40B4-BE49-F238E27FC236}">
                  <a16:creationId xmlns:a16="http://schemas.microsoft.com/office/drawing/2014/main" id="{5C174E5F-AFDA-4F3B-9A2B-E2A7B7CE71C8}"/>
                </a:ext>
              </a:extLst>
            </p:cNvPr>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 name="Google Shape;41479;p18">
              <a:extLst>
                <a:ext uri="{FF2B5EF4-FFF2-40B4-BE49-F238E27FC236}">
                  <a16:creationId xmlns:a16="http://schemas.microsoft.com/office/drawing/2014/main" id="{C43C2309-62A3-492E-BEB4-7E965A5533AC}"/>
                </a:ext>
              </a:extLst>
            </p:cNvPr>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 name="Google Shape;41480;p18">
              <a:extLst>
                <a:ext uri="{FF2B5EF4-FFF2-40B4-BE49-F238E27FC236}">
                  <a16:creationId xmlns:a16="http://schemas.microsoft.com/office/drawing/2014/main" id="{6A1EA0DE-A542-493E-A5CE-FD9C42C8B31D}"/>
                </a:ext>
              </a:extLst>
            </p:cNvPr>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 name="Google Shape;41481;p18">
              <a:extLst>
                <a:ext uri="{FF2B5EF4-FFF2-40B4-BE49-F238E27FC236}">
                  <a16:creationId xmlns:a16="http://schemas.microsoft.com/office/drawing/2014/main" id="{5593E817-0471-441B-A4F8-F20A0CBD443F}"/>
                </a:ext>
              </a:extLst>
            </p:cNvPr>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 name="Google Shape;41482;p18">
              <a:extLst>
                <a:ext uri="{FF2B5EF4-FFF2-40B4-BE49-F238E27FC236}">
                  <a16:creationId xmlns:a16="http://schemas.microsoft.com/office/drawing/2014/main" id="{FCF96178-0588-4266-811C-0677A979A213}"/>
                </a:ext>
              </a:extLst>
            </p:cNvPr>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 name="Google Shape;41483;p18">
              <a:extLst>
                <a:ext uri="{FF2B5EF4-FFF2-40B4-BE49-F238E27FC236}">
                  <a16:creationId xmlns:a16="http://schemas.microsoft.com/office/drawing/2014/main" id="{D23C2809-D721-4089-BF2E-1CC3960471A3}"/>
                </a:ext>
              </a:extLst>
            </p:cNvPr>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 name="Google Shape;41484;p18">
              <a:extLst>
                <a:ext uri="{FF2B5EF4-FFF2-40B4-BE49-F238E27FC236}">
                  <a16:creationId xmlns:a16="http://schemas.microsoft.com/office/drawing/2014/main" id="{201EDC2D-362C-4ED4-ADA9-CB5837B90F49}"/>
                </a:ext>
              </a:extLst>
            </p:cNvPr>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 name="Google Shape;41485;p18">
              <a:extLst>
                <a:ext uri="{FF2B5EF4-FFF2-40B4-BE49-F238E27FC236}">
                  <a16:creationId xmlns:a16="http://schemas.microsoft.com/office/drawing/2014/main" id="{2F753032-E78A-437F-8588-9956ED477CB9}"/>
                </a:ext>
              </a:extLst>
            </p:cNvPr>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 name="Google Shape;41486;p18">
              <a:extLst>
                <a:ext uri="{FF2B5EF4-FFF2-40B4-BE49-F238E27FC236}">
                  <a16:creationId xmlns:a16="http://schemas.microsoft.com/office/drawing/2014/main" id="{15D804E0-BFF4-4F04-B4FD-ADCD8FCB7F77}"/>
                </a:ext>
              </a:extLst>
            </p:cNvPr>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 name="Google Shape;41487;p18">
              <a:extLst>
                <a:ext uri="{FF2B5EF4-FFF2-40B4-BE49-F238E27FC236}">
                  <a16:creationId xmlns:a16="http://schemas.microsoft.com/office/drawing/2014/main" id="{A5221BAC-A02A-422C-902A-8E0FCA0FB49B}"/>
                </a:ext>
              </a:extLst>
            </p:cNvPr>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 name="Google Shape;41488;p18">
              <a:extLst>
                <a:ext uri="{FF2B5EF4-FFF2-40B4-BE49-F238E27FC236}">
                  <a16:creationId xmlns:a16="http://schemas.microsoft.com/office/drawing/2014/main" id="{76602C4E-6C9B-4B49-B022-ABB7C0E188B2}"/>
                </a:ext>
              </a:extLst>
            </p:cNvPr>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 name="Google Shape;41489;p18">
              <a:extLst>
                <a:ext uri="{FF2B5EF4-FFF2-40B4-BE49-F238E27FC236}">
                  <a16:creationId xmlns:a16="http://schemas.microsoft.com/office/drawing/2014/main" id="{31CBB848-4D77-4F73-940F-920A2E65DFED}"/>
                </a:ext>
              </a:extLst>
            </p:cNvPr>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 name="Google Shape;41490;p18">
              <a:extLst>
                <a:ext uri="{FF2B5EF4-FFF2-40B4-BE49-F238E27FC236}">
                  <a16:creationId xmlns:a16="http://schemas.microsoft.com/office/drawing/2014/main" id="{5FFAAC05-0E02-4A7B-8743-413DECE421B3}"/>
                </a:ext>
              </a:extLst>
            </p:cNvPr>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 name="Google Shape;41491;p18">
              <a:extLst>
                <a:ext uri="{FF2B5EF4-FFF2-40B4-BE49-F238E27FC236}">
                  <a16:creationId xmlns:a16="http://schemas.microsoft.com/office/drawing/2014/main" id="{D8958D86-8164-400A-8971-AF57FD151670}"/>
                </a:ext>
              </a:extLst>
            </p:cNvPr>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 name="Google Shape;41492;p18">
              <a:extLst>
                <a:ext uri="{FF2B5EF4-FFF2-40B4-BE49-F238E27FC236}">
                  <a16:creationId xmlns:a16="http://schemas.microsoft.com/office/drawing/2014/main" id="{8EC9E653-CE24-42EF-A090-CF87ED199ED6}"/>
                </a:ext>
              </a:extLst>
            </p:cNvPr>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 name="Google Shape;41493;p18">
              <a:extLst>
                <a:ext uri="{FF2B5EF4-FFF2-40B4-BE49-F238E27FC236}">
                  <a16:creationId xmlns:a16="http://schemas.microsoft.com/office/drawing/2014/main" id="{BA302FA2-DAD1-433B-B7A5-8CE2F5B03F50}"/>
                </a:ext>
              </a:extLst>
            </p:cNvPr>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 name="Google Shape;41494;p18">
              <a:extLst>
                <a:ext uri="{FF2B5EF4-FFF2-40B4-BE49-F238E27FC236}">
                  <a16:creationId xmlns:a16="http://schemas.microsoft.com/office/drawing/2014/main" id="{296E6CC3-6CEC-45EA-927B-4002645B2A34}"/>
                </a:ext>
              </a:extLst>
            </p:cNvPr>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 name="Google Shape;41495;p18">
              <a:extLst>
                <a:ext uri="{FF2B5EF4-FFF2-40B4-BE49-F238E27FC236}">
                  <a16:creationId xmlns:a16="http://schemas.microsoft.com/office/drawing/2014/main" id="{D3E627C6-1FA1-4DBE-A890-AD36C26B9D74}"/>
                </a:ext>
              </a:extLst>
            </p:cNvPr>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 name="Google Shape;41496;p18">
              <a:extLst>
                <a:ext uri="{FF2B5EF4-FFF2-40B4-BE49-F238E27FC236}">
                  <a16:creationId xmlns:a16="http://schemas.microsoft.com/office/drawing/2014/main" id="{A0F00E9B-F919-46AF-8759-B5541183A9AB}"/>
                </a:ext>
              </a:extLst>
            </p:cNvPr>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 name="Google Shape;41497;p18">
              <a:extLst>
                <a:ext uri="{FF2B5EF4-FFF2-40B4-BE49-F238E27FC236}">
                  <a16:creationId xmlns:a16="http://schemas.microsoft.com/office/drawing/2014/main" id="{662D86A4-C6D6-4D78-84BA-C4A6DF3682F5}"/>
                </a:ext>
              </a:extLst>
            </p:cNvPr>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 name="Google Shape;41498;p18">
              <a:extLst>
                <a:ext uri="{FF2B5EF4-FFF2-40B4-BE49-F238E27FC236}">
                  <a16:creationId xmlns:a16="http://schemas.microsoft.com/office/drawing/2014/main" id="{DF60044F-93FC-4A73-8E26-80FB7F20FDF8}"/>
                </a:ext>
              </a:extLst>
            </p:cNvPr>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 name="Google Shape;41499;p18">
              <a:extLst>
                <a:ext uri="{FF2B5EF4-FFF2-40B4-BE49-F238E27FC236}">
                  <a16:creationId xmlns:a16="http://schemas.microsoft.com/office/drawing/2014/main" id="{ED7BFABF-FEF3-4F28-A93A-7E01C44A3F47}"/>
                </a:ext>
              </a:extLst>
            </p:cNvPr>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 name="Google Shape;41500;p18">
              <a:extLst>
                <a:ext uri="{FF2B5EF4-FFF2-40B4-BE49-F238E27FC236}">
                  <a16:creationId xmlns:a16="http://schemas.microsoft.com/office/drawing/2014/main" id="{B8A9FDB2-D122-4539-A6F6-A1472176D2D2}"/>
                </a:ext>
              </a:extLst>
            </p:cNvPr>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 name="Google Shape;41501;p18">
              <a:extLst>
                <a:ext uri="{FF2B5EF4-FFF2-40B4-BE49-F238E27FC236}">
                  <a16:creationId xmlns:a16="http://schemas.microsoft.com/office/drawing/2014/main" id="{158EE21A-7937-4447-9807-8B7789D6A9F4}"/>
                </a:ext>
              </a:extLst>
            </p:cNvPr>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 name="Google Shape;41502;p18">
              <a:extLst>
                <a:ext uri="{FF2B5EF4-FFF2-40B4-BE49-F238E27FC236}">
                  <a16:creationId xmlns:a16="http://schemas.microsoft.com/office/drawing/2014/main" id="{04CA1B8A-C169-45D2-A14B-261CF1AF0D06}"/>
                </a:ext>
              </a:extLst>
            </p:cNvPr>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 name="Google Shape;41503;p18">
              <a:extLst>
                <a:ext uri="{FF2B5EF4-FFF2-40B4-BE49-F238E27FC236}">
                  <a16:creationId xmlns:a16="http://schemas.microsoft.com/office/drawing/2014/main" id="{FE7DC631-AD0B-45D5-BC02-979DE8436F5C}"/>
                </a:ext>
              </a:extLst>
            </p:cNvPr>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 name="Google Shape;41504;p18">
              <a:extLst>
                <a:ext uri="{FF2B5EF4-FFF2-40B4-BE49-F238E27FC236}">
                  <a16:creationId xmlns:a16="http://schemas.microsoft.com/office/drawing/2014/main" id="{635AAC36-9AA7-47D6-8116-F466AED0C0F2}"/>
                </a:ext>
              </a:extLst>
            </p:cNvPr>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 name="Google Shape;41505;p18">
              <a:extLst>
                <a:ext uri="{FF2B5EF4-FFF2-40B4-BE49-F238E27FC236}">
                  <a16:creationId xmlns:a16="http://schemas.microsoft.com/office/drawing/2014/main" id="{188D8294-E0F3-4D27-B880-FAF29FFAD8BB}"/>
                </a:ext>
              </a:extLst>
            </p:cNvPr>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 name="Google Shape;41506;p18">
              <a:extLst>
                <a:ext uri="{FF2B5EF4-FFF2-40B4-BE49-F238E27FC236}">
                  <a16:creationId xmlns:a16="http://schemas.microsoft.com/office/drawing/2014/main" id="{4407FC96-1AC7-4C08-BAA4-0009AA8A21EC}"/>
                </a:ext>
              </a:extLst>
            </p:cNvPr>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 name="Google Shape;41507;p18">
              <a:extLst>
                <a:ext uri="{FF2B5EF4-FFF2-40B4-BE49-F238E27FC236}">
                  <a16:creationId xmlns:a16="http://schemas.microsoft.com/office/drawing/2014/main" id="{7B3F8586-DA2B-44C0-8725-81DE05B00CC2}"/>
                </a:ext>
              </a:extLst>
            </p:cNvPr>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 name="Google Shape;41508;p18">
              <a:extLst>
                <a:ext uri="{FF2B5EF4-FFF2-40B4-BE49-F238E27FC236}">
                  <a16:creationId xmlns:a16="http://schemas.microsoft.com/office/drawing/2014/main" id="{1B84F826-AC4C-4605-8AAF-A055D4FB0378}"/>
                </a:ext>
              </a:extLst>
            </p:cNvPr>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 name="Google Shape;41509;p18">
              <a:extLst>
                <a:ext uri="{FF2B5EF4-FFF2-40B4-BE49-F238E27FC236}">
                  <a16:creationId xmlns:a16="http://schemas.microsoft.com/office/drawing/2014/main" id="{1DBF0AA9-1660-4A00-8999-24C9CA54D285}"/>
                </a:ext>
              </a:extLst>
            </p:cNvPr>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 name="Google Shape;41510;p18">
              <a:extLst>
                <a:ext uri="{FF2B5EF4-FFF2-40B4-BE49-F238E27FC236}">
                  <a16:creationId xmlns:a16="http://schemas.microsoft.com/office/drawing/2014/main" id="{C03ACE1B-279D-4359-A6F7-B041669922F0}"/>
                </a:ext>
              </a:extLst>
            </p:cNvPr>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 name="Google Shape;41511;p18">
              <a:extLst>
                <a:ext uri="{FF2B5EF4-FFF2-40B4-BE49-F238E27FC236}">
                  <a16:creationId xmlns:a16="http://schemas.microsoft.com/office/drawing/2014/main" id="{ED32A9FC-C722-4726-B48D-DADE43DFBE06}"/>
                </a:ext>
              </a:extLst>
            </p:cNvPr>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 name="Google Shape;41512;p18">
              <a:extLst>
                <a:ext uri="{FF2B5EF4-FFF2-40B4-BE49-F238E27FC236}">
                  <a16:creationId xmlns:a16="http://schemas.microsoft.com/office/drawing/2014/main" id="{07A79685-9C85-40A2-AC90-FD91CCF7224C}"/>
                </a:ext>
              </a:extLst>
            </p:cNvPr>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 name="Google Shape;41513;p18">
              <a:extLst>
                <a:ext uri="{FF2B5EF4-FFF2-40B4-BE49-F238E27FC236}">
                  <a16:creationId xmlns:a16="http://schemas.microsoft.com/office/drawing/2014/main" id="{7965C7C0-60DC-45CB-9E2B-C10E0D4B69E4}"/>
                </a:ext>
              </a:extLst>
            </p:cNvPr>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 name="Google Shape;41514;p18">
              <a:extLst>
                <a:ext uri="{FF2B5EF4-FFF2-40B4-BE49-F238E27FC236}">
                  <a16:creationId xmlns:a16="http://schemas.microsoft.com/office/drawing/2014/main" id="{D557AA7F-B164-4EE4-8B06-B3F645D26C79}"/>
                </a:ext>
              </a:extLst>
            </p:cNvPr>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 name="Google Shape;41515;p18">
              <a:extLst>
                <a:ext uri="{FF2B5EF4-FFF2-40B4-BE49-F238E27FC236}">
                  <a16:creationId xmlns:a16="http://schemas.microsoft.com/office/drawing/2014/main" id="{C4211D3B-558E-49E9-853B-1631AA88ACF1}"/>
                </a:ext>
              </a:extLst>
            </p:cNvPr>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 name="Google Shape;41516;p18">
              <a:extLst>
                <a:ext uri="{FF2B5EF4-FFF2-40B4-BE49-F238E27FC236}">
                  <a16:creationId xmlns:a16="http://schemas.microsoft.com/office/drawing/2014/main" id="{A3959140-98B1-442F-8E2F-4EF546016106}"/>
                </a:ext>
              </a:extLst>
            </p:cNvPr>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 name="Google Shape;41517;p18">
              <a:extLst>
                <a:ext uri="{FF2B5EF4-FFF2-40B4-BE49-F238E27FC236}">
                  <a16:creationId xmlns:a16="http://schemas.microsoft.com/office/drawing/2014/main" id="{E92A9CFB-F5FD-4619-871E-F8DD35D5AEA3}"/>
                </a:ext>
              </a:extLst>
            </p:cNvPr>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 name="Google Shape;41518;p18">
              <a:extLst>
                <a:ext uri="{FF2B5EF4-FFF2-40B4-BE49-F238E27FC236}">
                  <a16:creationId xmlns:a16="http://schemas.microsoft.com/office/drawing/2014/main" id="{252C8E0E-EBE7-4C6A-8563-7A7A7E521A4E}"/>
                </a:ext>
              </a:extLst>
            </p:cNvPr>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 name="Google Shape;41519;p18">
              <a:extLst>
                <a:ext uri="{FF2B5EF4-FFF2-40B4-BE49-F238E27FC236}">
                  <a16:creationId xmlns:a16="http://schemas.microsoft.com/office/drawing/2014/main" id="{3A8AC835-8071-4E09-A1B8-E2FAC785325C}"/>
                </a:ext>
              </a:extLst>
            </p:cNvPr>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 name="Google Shape;41520;p18">
              <a:extLst>
                <a:ext uri="{FF2B5EF4-FFF2-40B4-BE49-F238E27FC236}">
                  <a16:creationId xmlns:a16="http://schemas.microsoft.com/office/drawing/2014/main" id="{28B83EB3-29A5-42EF-84A2-FCA3B6D5ED0D}"/>
                </a:ext>
              </a:extLst>
            </p:cNvPr>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 name="Google Shape;41521;p18">
              <a:extLst>
                <a:ext uri="{FF2B5EF4-FFF2-40B4-BE49-F238E27FC236}">
                  <a16:creationId xmlns:a16="http://schemas.microsoft.com/office/drawing/2014/main" id="{F70610A7-C3BD-4BD2-8C94-841ECA84CF13}"/>
                </a:ext>
              </a:extLst>
            </p:cNvPr>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 name="Google Shape;41522;p18">
              <a:extLst>
                <a:ext uri="{FF2B5EF4-FFF2-40B4-BE49-F238E27FC236}">
                  <a16:creationId xmlns:a16="http://schemas.microsoft.com/office/drawing/2014/main" id="{20D0B1F8-BB1F-492D-840B-35C6B78686CE}"/>
                </a:ext>
              </a:extLst>
            </p:cNvPr>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 name="Google Shape;41523;p18">
              <a:extLst>
                <a:ext uri="{FF2B5EF4-FFF2-40B4-BE49-F238E27FC236}">
                  <a16:creationId xmlns:a16="http://schemas.microsoft.com/office/drawing/2014/main" id="{208D5623-7E3C-4451-95FD-1BC175222682}"/>
                </a:ext>
              </a:extLst>
            </p:cNvPr>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 name="Google Shape;41524;p18">
              <a:extLst>
                <a:ext uri="{FF2B5EF4-FFF2-40B4-BE49-F238E27FC236}">
                  <a16:creationId xmlns:a16="http://schemas.microsoft.com/office/drawing/2014/main" id="{2D14E0CA-276E-4AAA-9AD5-B69889B7CA25}"/>
                </a:ext>
              </a:extLst>
            </p:cNvPr>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 name="Google Shape;41525;p18">
              <a:extLst>
                <a:ext uri="{FF2B5EF4-FFF2-40B4-BE49-F238E27FC236}">
                  <a16:creationId xmlns:a16="http://schemas.microsoft.com/office/drawing/2014/main" id="{90CF4DA6-748E-45DC-9B62-3253E33897E3}"/>
                </a:ext>
              </a:extLst>
            </p:cNvPr>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 name="Google Shape;41526;p18">
              <a:extLst>
                <a:ext uri="{FF2B5EF4-FFF2-40B4-BE49-F238E27FC236}">
                  <a16:creationId xmlns:a16="http://schemas.microsoft.com/office/drawing/2014/main" id="{D68B0118-DCDE-4414-B8E6-8702D092378D}"/>
                </a:ext>
              </a:extLst>
            </p:cNvPr>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 name="Google Shape;41527;p18">
              <a:extLst>
                <a:ext uri="{FF2B5EF4-FFF2-40B4-BE49-F238E27FC236}">
                  <a16:creationId xmlns:a16="http://schemas.microsoft.com/office/drawing/2014/main" id="{E353A615-F0B7-4837-8837-4844745D46DC}"/>
                </a:ext>
              </a:extLst>
            </p:cNvPr>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 name="Google Shape;41528;p18">
              <a:extLst>
                <a:ext uri="{FF2B5EF4-FFF2-40B4-BE49-F238E27FC236}">
                  <a16:creationId xmlns:a16="http://schemas.microsoft.com/office/drawing/2014/main" id="{E2A1E0DE-35BA-4075-AEF5-D5E671B62E7A}"/>
                </a:ext>
              </a:extLst>
            </p:cNvPr>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 name="Google Shape;41529;p18">
              <a:extLst>
                <a:ext uri="{FF2B5EF4-FFF2-40B4-BE49-F238E27FC236}">
                  <a16:creationId xmlns:a16="http://schemas.microsoft.com/office/drawing/2014/main" id="{6D64CA46-C3A3-43C1-B33E-CC05AE3C8609}"/>
                </a:ext>
              </a:extLst>
            </p:cNvPr>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 name="Google Shape;41530;p18">
              <a:extLst>
                <a:ext uri="{FF2B5EF4-FFF2-40B4-BE49-F238E27FC236}">
                  <a16:creationId xmlns:a16="http://schemas.microsoft.com/office/drawing/2014/main" id="{98824034-CB04-4257-8253-8F51EE3E16B2}"/>
                </a:ext>
              </a:extLst>
            </p:cNvPr>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 name="Google Shape;41531;p18">
              <a:extLst>
                <a:ext uri="{FF2B5EF4-FFF2-40B4-BE49-F238E27FC236}">
                  <a16:creationId xmlns:a16="http://schemas.microsoft.com/office/drawing/2014/main" id="{E966C673-EF92-45D2-B758-7FD981CF92BA}"/>
                </a:ext>
              </a:extLst>
            </p:cNvPr>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 name="Google Shape;41532;p18">
              <a:extLst>
                <a:ext uri="{FF2B5EF4-FFF2-40B4-BE49-F238E27FC236}">
                  <a16:creationId xmlns:a16="http://schemas.microsoft.com/office/drawing/2014/main" id="{E87D43F9-82AC-4B66-8386-2B0B31790594}"/>
                </a:ext>
              </a:extLst>
            </p:cNvPr>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 name="Google Shape;41533;p18">
              <a:extLst>
                <a:ext uri="{FF2B5EF4-FFF2-40B4-BE49-F238E27FC236}">
                  <a16:creationId xmlns:a16="http://schemas.microsoft.com/office/drawing/2014/main" id="{C02DD865-C799-4707-A27F-355AF984396A}"/>
                </a:ext>
              </a:extLst>
            </p:cNvPr>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 name="Google Shape;41534;p18">
              <a:extLst>
                <a:ext uri="{FF2B5EF4-FFF2-40B4-BE49-F238E27FC236}">
                  <a16:creationId xmlns:a16="http://schemas.microsoft.com/office/drawing/2014/main" id="{BB257BD3-A332-4739-AF12-4B1DDBEC24B9}"/>
                </a:ext>
              </a:extLst>
            </p:cNvPr>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 name="Google Shape;41535;p18">
              <a:extLst>
                <a:ext uri="{FF2B5EF4-FFF2-40B4-BE49-F238E27FC236}">
                  <a16:creationId xmlns:a16="http://schemas.microsoft.com/office/drawing/2014/main" id="{D2AD384D-A471-4243-A585-4F504EBF04DD}"/>
                </a:ext>
              </a:extLst>
            </p:cNvPr>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 name="Google Shape;41536;p18">
              <a:extLst>
                <a:ext uri="{FF2B5EF4-FFF2-40B4-BE49-F238E27FC236}">
                  <a16:creationId xmlns:a16="http://schemas.microsoft.com/office/drawing/2014/main" id="{25BA2AE0-0206-40E6-9C70-CEA41FCC4A52}"/>
                </a:ext>
              </a:extLst>
            </p:cNvPr>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 name="Google Shape;41537;p18">
              <a:extLst>
                <a:ext uri="{FF2B5EF4-FFF2-40B4-BE49-F238E27FC236}">
                  <a16:creationId xmlns:a16="http://schemas.microsoft.com/office/drawing/2014/main" id="{530A15C2-D437-4CA6-BFC6-3F7D01F3694D}"/>
                </a:ext>
              </a:extLst>
            </p:cNvPr>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 name="Google Shape;41538;p18">
              <a:extLst>
                <a:ext uri="{FF2B5EF4-FFF2-40B4-BE49-F238E27FC236}">
                  <a16:creationId xmlns:a16="http://schemas.microsoft.com/office/drawing/2014/main" id="{AC3A76D5-094B-47D4-97EE-401236A6EF86}"/>
                </a:ext>
              </a:extLst>
            </p:cNvPr>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 name="Google Shape;41539;p18">
              <a:extLst>
                <a:ext uri="{FF2B5EF4-FFF2-40B4-BE49-F238E27FC236}">
                  <a16:creationId xmlns:a16="http://schemas.microsoft.com/office/drawing/2014/main" id="{E192A5B7-9406-4B9D-8FE5-1C1C28B62AF5}"/>
                </a:ext>
              </a:extLst>
            </p:cNvPr>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 name="Google Shape;41540;p18">
              <a:extLst>
                <a:ext uri="{FF2B5EF4-FFF2-40B4-BE49-F238E27FC236}">
                  <a16:creationId xmlns:a16="http://schemas.microsoft.com/office/drawing/2014/main" id="{1B3F4672-FA72-485B-BA1E-7501C3ECA8F5}"/>
                </a:ext>
              </a:extLst>
            </p:cNvPr>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 name="Google Shape;41541;p18">
              <a:extLst>
                <a:ext uri="{FF2B5EF4-FFF2-40B4-BE49-F238E27FC236}">
                  <a16:creationId xmlns:a16="http://schemas.microsoft.com/office/drawing/2014/main" id="{C5200E3A-6A1D-4467-AB79-40737685EB26}"/>
                </a:ext>
              </a:extLst>
            </p:cNvPr>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 name="Google Shape;41542;p18">
              <a:extLst>
                <a:ext uri="{FF2B5EF4-FFF2-40B4-BE49-F238E27FC236}">
                  <a16:creationId xmlns:a16="http://schemas.microsoft.com/office/drawing/2014/main" id="{A6880AB2-2989-40C5-AC2E-03D7C2C69D9B}"/>
                </a:ext>
              </a:extLst>
            </p:cNvPr>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 name="Google Shape;41543;p18">
              <a:extLst>
                <a:ext uri="{FF2B5EF4-FFF2-40B4-BE49-F238E27FC236}">
                  <a16:creationId xmlns:a16="http://schemas.microsoft.com/office/drawing/2014/main" id="{101EF769-304A-456D-83AC-9EA1F2510B6A}"/>
                </a:ext>
              </a:extLst>
            </p:cNvPr>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 name="Google Shape;41544;p18">
              <a:extLst>
                <a:ext uri="{FF2B5EF4-FFF2-40B4-BE49-F238E27FC236}">
                  <a16:creationId xmlns:a16="http://schemas.microsoft.com/office/drawing/2014/main" id="{D17474C5-C42D-47B7-8F47-CFD82764E7FC}"/>
                </a:ext>
              </a:extLst>
            </p:cNvPr>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 name="Google Shape;41545;p18">
              <a:extLst>
                <a:ext uri="{FF2B5EF4-FFF2-40B4-BE49-F238E27FC236}">
                  <a16:creationId xmlns:a16="http://schemas.microsoft.com/office/drawing/2014/main" id="{989FFB9A-4CFD-4FEC-A648-74E77FDBB16A}"/>
                </a:ext>
              </a:extLst>
            </p:cNvPr>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 name="Google Shape;41546;p18">
              <a:extLst>
                <a:ext uri="{FF2B5EF4-FFF2-40B4-BE49-F238E27FC236}">
                  <a16:creationId xmlns:a16="http://schemas.microsoft.com/office/drawing/2014/main" id="{3B8D4483-BA41-4663-9E63-ACDF9A3B5326}"/>
                </a:ext>
              </a:extLst>
            </p:cNvPr>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 name="Google Shape;41547;p18">
              <a:extLst>
                <a:ext uri="{FF2B5EF4-FFF2-40B4-BE49-F238E27FC236}">
                  <a16:creationId xmlns:a16="http://schemas.microsoft.com/office/drawing/2014/main" id="{F89E2E05-6C67-4EE4-A555-5696D0E1A1D9}"/>
                </a:ext>
              </a:extLst>
            </p:cNvPr>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 name="Google Shape;41548;p18">
              <a:extLst>
                <a:ext uri="{FF2B5EF4-FFF2-40B4-BE49-F238E27FC236}">
                  <a16:creationId xmlns:a16="http://schemas.microsoft.com/office/drawing/2014/main" id="{ABE3DAFC-48B7-4EA8-878F-462D777BCCC5}"/>
                </a:ext>
              </a:extLst>
            </p:cNvPr>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 name="Google Shape;41549;p18">
              <a:extLst>
                <a:ext uri="{FF2B5EF4-FFF2-40B4-BE49-F238E27FC236}">
                  <a16:creationId xmlns:a16="http://schemas.microsoft.com/office/drawing/2014/main" id="{C7E94282-3F1B-4197-8A55-0733BA5B5C3D}"/>
                </a:ext>
              </a:extLst>
            </p:cNvPr>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 name="Google Shape;41550;p18">
              <a:extLst>
                <a:ext uri="{FF2B5EF4-FFF2-40B4-BE49-F238E27FC236}">
                  <a16:creationId xmlns:a16="http://schemas.microsoft.com/office/drawing/2014/main" id="{B373C129-923F-46FA-8997-45931ED641F6}"/>
                </a:ext>
              </a:extLst>
            </p:cNvPr>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 name="Google Shape;41551;p18">
              <a:extLst>
                <a:ext uri="{FF2B5EF4-FFF2-40B4-BE49-F238E27FC236}">
                  <a16:creationId xmlns:a16="http://schemas.microsoft.com/office/drawing/2014/main" id="{1D8A2183-C7F6-4C9E-B52C-E27D8D897788}"/>
                </a:ext>
              </a:extLst>
            </p:cNvPr>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 name="Google Shape;41552;p18">
              <a:extLst>
                <a:ext uri="{FF2B5EF4-FFF2-40B4-BE49-F238E27FC236}">
                  <a16:creationId xmlns:a16="http://schemas.microsoft.com/office/drawing/2014/main" id="{2BE544EC-4C22-4839-9284-C7FD0470D4AD}"/>
                </a:ext>
              </a:extLst>
            </p:cNvPr>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 name="Google Shape;41553;p18">
              <a:extLst>
                <a:ext uri="{FF2B5EF4-FFF2-40B4-BE49-F238E27FC236}">
                  <a16:creationId xmlns:a16="http://schemas.microsoft.com/office/drawing/2014/main" id="{63CA9F42-85C9-4002-8E32-1351987763AD}"/>
                </a:ext>
              </a:extLst>
            </p:cNvPr>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 name="Google Shape;41554;p18">
              <a:extLst>
                <a:ext uri="{FF2B5EF4-FFF2-40B4-BE49-F238E27FC236}">
                  <a16:creationId xmlns:a16="http://schemas.microsoft.com/office/drawing/2014/main" id="{5C884912-F969-4172-8FCE-9A781131F1A8}"/>
                </a:ext>
              </a:extLst>
            </p:cNvPr>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 name="Google Shape;41555;p18">
              <a:extLst>
                <a:ext uri="{FF2B5EF4-FFF2-40B4-BE49-F238E27FC236}">
                  <a16:creationId xmlns:a16="http://schemas.microsoft.com/office/drawing/2014/main" id="{853BC265-D096-4C4D-9087-B1D5F6B4C85F}"/>
                </a:ext>
              </a:extLst>
            </p:cNvPr>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 name="Google Shape;41556;p18">
              <a:extLst>
                <a:ext uri="{FF2B5EF4-FFF2-40B4-BE49-F238E27FC236}">
                  <a16:creationId xmlns:a16="http://schemas.microsoft.com/office/drawing/2014/main" id="{98C50CF0-7E02-452D-8CA6-64610860FE36}"/>
                </a:ext>
              </a:extLst>
            </p:cNvPr>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 name="Google Shape;41557;p18">
              <a:extLst>
                <a:ext uri="{FF2B5EF4-FFF2-40B4-BE49-F238E27FC236}">
                  <a16:creationId xmlns:a16="http://schemas.microsoft.com/office/drawing/2014/main" id="{4559CFA2-C4C5-494E-9D1F-DA62FB209DCE}"/>
                </a:ext>
              </a:extLst>
            </p:cNvPr>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 name="Google Shape;41558;p18">
              <a:extLst>
                <a:ext uri="{FF2B5EF4-FFF2-40B4-BE49-F238E27FC236}">
                  <a16:creationId xmlns:a16="http://schemas.microsoft.com/office/drawing/2014/main" id="{0809212F-7AAA-448E-94D3-797FADD246DF}"/>
                </a:ext>
              </a:extLst>
            </p:cNvPr>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 name="Google Shape;41559;p18">
              <a:extLst>
                <a:ext uri="{FF2B5EF4-FFF2-40B4-BE49-F238E27FC236}">
                  <a16:creationId xmlns:a16="http://schemas.microsoft.com/office/drawing/2014/main" id="{9CEF3D53-C198-465B-9F43-55F906DE54F0}"/>
                </a:ext>
              </a:extLst>
            </p:cNvPr>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 name="Google Shape;41560;p18">
              <a:extLst>
                <a:ext uri="{FF2B5EF4-FFF2-40B4-BE49-F238E27FC236}">
                  <a16:creationId xmlns:a16="http://schemas.microsoft.com/office/drawing/2014/main" id="{EBCE20D5-47C3-4F7F-B678-252C1D67AAE9}"/>
                </a:ext>
              </a:extLst>
            </p:cNvPr>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 name="Google Shape;41561;p18">
              <a:extLst>
                <a:ext uri="{FF2B5EF4-FFF2-40B4-BE49-F238E27FC236}">
                  <a16:creationId xmlns:a16="http://schemas.microsoft.com/office/drawing/2014/main" id="{910A7ADB-F0CC-4111-B499-B8A0BBFFB800}"/>
                </a:ext>
              </a:extLst>
            </p:cNvPr>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 name="Google Shape;41562;p18">
              <a:extLst>
                <a:ext uri="{FF2B5EF4-FFF2-40B4-BE49-F238E27FC236}">
                  <a16:creationId xmlns:a16="http://schemas.microsoft.com/office/drawing/2014/main" id="{D0CD74F4-B7ED-4270-881A-0DD92AB762B4}"/>
                </a:ext>
              </a:extLst>
            </p:cNvPr>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 name="Google Shape;41563;p18">
              <a:extLst>
                <a:ext uri="{FF2B5EF4-FFF2-40B4-BE49-F238E27FC236}">
                  <a16:creationId xmlns:a16="http://schemas.microsoft.com/office/drawing/2014/main" id="{7B3968BA-F57D-42DC-B7C9-CCF33420D2DF}"/>
                </a:ext>
              </a:extLst>
            </p:cNvPr>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 name="Google Shape;41564;p18">
              <a:extLst>
                <a:ext uri="{FF2B5EF4-FFF2-40B4-BE49-F238E27FC236}">
                  <a16:creationId xmlns:a16="http://schemas.microsoft.com/office/drawing/2014/main" id="{D9E4B459-FACC-4534-809D-AAEE009286A3}"/>
                </a:ext>
              </a:extLst>
            </p:cNvPr>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 name="Google Shape;41565;p18">
              <a:extLst>
                <a:ext uri="{FF2B5EF4-FFF2-40B4-BE49-F238E27FC236}">
                  <a16:creationId xmlns:a16="http://schemas.microsoft.com/office/drawing/2014/main" id="{2DCA8553-E3E3-4D10-B102-8BDB0846389E}"/>
                </a:ext>
              </a:extLst>
            </p:cNvPr>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 name="Google Shape;41566;p18">
              <a:extLst>
                <a:ext uri="{FF2B5EF4-FFF2-40B4-BE49-F238E27FC236}">
                  <a16:creationId xmlns:a16="http://schemas.microsoft.com/office/drawing/2014/main" id="{1C4BB385-B03D-4C13-B85A-18C9B98BD0F4}"/>
                </a:ext>
              </a:extLst>
            </p:cNvPr>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 name="Google Shape;41567;p18">
              <a:extLst>
                <a:ext uri="{FF2B5EF4-FFF2-40B4-BE49-F238E27FC236}">
                  <a16:creationId xmlns:a16="http://schemas.microsoft.com/office/drawing/2014/main" id="{30B6BE8D-16DD-4DB5-B2AF-338394643CD8}"/>
                </a:ext>
              </a:extLst>
            </p:cNvPr>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 name="Google Shape;41568;p18">
              <a:extLst>
                <a:ext uri="{FF2B5EF4-FFF2-40B4-BE49-F238E27FC236}">
                  <a16:creationId xmlns:a16="http://schemas.microsoft.com/office/drawing/2014/main" id="{4D5FC70F-78CF-4570-B1D7-E11BC06145F2}"/>
                </a:ext>
              </a:extLst>
            </p:cNvPr>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 name="Google Shape;41569;p18">
              <a:extLst>
                <a:ext uri="{FF2B5EF4-FFF2-40B4-BE49-F238E27FC236}">
                  <a16:creationId xmlns:a16="http://schemas.microsoft.com/office/drawing/2014/main" id="{D2146150-A322-4418-B50E-FDA9E5E30740}"/>
                </a:ext>
              </a:extLst>
            </p:cNvPr>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 name="Google Shape;41570;p18">
              <a:extLst>
                <a:ext uri="{FF2B5EF4-FFF2-40B4-BE49-F238E27FC236}">
                  <a16:creationId xmlns:a16="http://schemas.microsoft.com/office/drawing/2014/main" id="{0543E559-3CF2-4148-9C24-6754EB873344}"/>
                </a:ext>
              </a:extLst>
            </p:cNvPr>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 name="Google Shape;41571;p18">
              <a:extLst>
                <a:ext uri="{FF2B5EF4-FFF2-40B4-BE49-F238E27FC236}">
                  <a16:creationId xmlns:a16="http://schemas.microsoft.com/office/drawing/2014/main" id="{9E83647A-D1A0-4C9B-8539-70D34098ABB2}"/>
                </a:ext>
              </a:extLst>
            </p:cNvPr>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 name="Google Shape;41572;p18">
              <a:extLst>
                <a:ext uri="{FF2B5EF4-FFF2-40B4-BE49-F238E27FC236}">
                  <a16:creationId xmlns:a16="http://schemas.microsoft.com/office/drawing/2014/main" id="{FC59F57C-8447-4A0B-9177-DB808C8C3850}"/>
                </a:ext>
              </a:extLst>
            </p:cNvPr>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 name="Google Shape;41573;p18">
              <a:extLst>
                <a:ext uri="{FF2B5EF4-FFF2-40B4-BE49-F238E27FC236}">
                  <a16:creationId xmlns:a16="http://schemas.microsoft.com/office/drawing/2014/main" id="{14CDA45B-125B-4A49-A688-582CE77D78F9}"/>
                </a:ext>
              </a:extLst>
            </p:cNvPr>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 name="Google Shape;41574;p18">
              <a:extLst>
                <a:ext uri="{FF2B5EF4-FFF2-40B4-BE49-F238E27FC236}">
                  <a16:creationId xmlns:a16="http://schemas.microsoft.com/office/drawing/2014/main" id="{003E934E-8F51-4419-A2E2-77ED4C9EC89B}"/>
                </a:ext>
              </a:extLst>
            </p:cNvPr>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 name="Google Shape;41575;p18">
              <a:extLst>
                <a:ext uri="{FF2B5EF4-FFF2-40B4-BE49-F238E27FC236}">
                  <a16:creationId xmlns:a16="http://schemas.microsoft.com/office/drawing/2014/main" id="{84BA83F7-4EE9-4D38-8FC9-F81216285B82}"/>
                </a:ext>
              </a:extLst>
            </p:cNvPr>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 name="Google Shape;41576;p18">
              <a:extLst>
                <a:ext uri="{FF2B5EF4-FFF2-40B4-BE49-F238E27FC236}">
                  <a16:creationId xmlns:a16="http://schemas.microsoft.com/office/drawing/2014/main" id="{6816D813-7437-42C1-AE2F-21DB9384CDB9}"/>
                </a:ext>
              </a:extLst>
            </p:cNvPr>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 name="Google Shape;41577;p18">
              <a:extLst>
                <a:ext uri="{FF2B5EF4-FFF2-40B4-BE49-F238E27FC236}">
                  <a16:creationId xmlns:a16="http://schemas.microsoft.com/office/drawing/2014/main" id="{0BAB17B4-37E6-48EB-BD0B-A27DBF9EB55E}"/>
                </a:ext>
              </a:extLst>
            </p:cNvPr>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 name="Google Shape;41578;p18">
              <a:extLst>
                <a:ext uri="{FF2B5EF4-FFF2-40B4-BE49-F238E27FC236}">
                  <a16:creationId xmlns:a16="http://schemas.microsoft.com/office/drawing/2014/main" id="{8030539F-5F78-4EEF-9350-5FEF039425EF}"/>
                </a:ext>
              </a:extLst>
            </p:cNvPr>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 name="Google Shape;41579;p18">
              <a:extLst>
                <a:ext uri="{FF2B5EF4-FFF2-40B4-BE49-F238E27FC236}">
                  <a16:creationId xmlns:a16="http://schemas.microsoft.com/office/drawing/2014/main" id="{A3EEF106-4D01-453A-A480-B8CBC213D756}"/>
                </a:ext>
              </a:extLst>
            </p:cNvPr>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 name="Google Shape;41580;p18">
              <a:extLst>
                <a:ext uri="{FF2B5EF4-FFF2-40B4-BE49-F238E27FC236}">
                  <a16:creationId xmlns:a16="http://schemas.microsoft.com/office/drawing/2014/main" id="{E33057C3-CB94-4ED4-9D0A-D7B11C29B93D}"/>
                </a:ext>
              </a:extLst>
            </p:cNvPr>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 name="Google Shape;41581;p18">
              <a:extLst>
                <a:ext uri="{FF2B5EF4-FFF2-40B4-BE49-F238E27FC236}">
                  <a16:creationId xmlns:a16="http://schemas.microsoft.com/office/drawing/2014/main" id="{CD956603-DAA6-4575-BA37-96F076303D21}"/>
                </a:ext>
              </a:extLst>
            </p:cNvPr>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 name="Google Shape;41582;p18">
              <a:extLst>
                <a:ext uri="{FF2B5EF4-FFF2-40B4-BE49-F238E27FC236}">
                  <a16:creationId xmlns:a16="http://schemas.microsoft.com/office/drawing/2014/main" id="{0B345849-0D38-4F3F-837B-750A28E97847}"/>
                </a:ext>
              </a:extLst>
            </p:cNvPr>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 name="Google Shape;41583;p18">
              <a:extLst>
                <a:ext uri="{FF2B5EF4-FFF2-40B4-BE49-F238E27FC236}">
                  <a16:creationId xmlns:a16="http://schemas.microsoft.com/office/drawing/2014/main" id="{50FDB4BC-14AB-4CCE-80F4-60E2753FE01B}"/>
                </a:ext>
              </a:extLst>
            </p:cNvPr>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 name="Google Shape;41584;p18">
              <a:extLst>
                <a:ext uri="{FF2B5EF4-FFF2-40B4-BE49-F238E27FC236}">
                  <a16:creationId xmlns:a16="http://schemas.microsoft.com/office/drawing/2014/main" id="{F93125B0-9A1C-4843-ABBC-D119EEA2613E}"/>
                </a:ext>
              </a:extLst>
            </p:cNvPr>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 name="Google Shape;41585;p18">
              <a:extLst>
                <a:ext uri="{FF2B5EF4-FFF2-40B4-BE49-F238E27FC236}">
                  <a16:creationId xmlns:a16="http://schemas.microsoft.com/office/drawing/2014/main" id="{A6AA0F30-A848-41A0-903D-B99955A78B8E}"/>
                </a:ext>
              </a:extLst>
            </p:cNvPr>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 name="Google Shape;41586;p18">
              <a:extLst>
                <a:ext uri="{FF2B5EF4-FFF2-40B4-BE49-F238E27FC236}">
                  <a16:creationId xmlns:a16="http://schemas.microsoft.com/office/drawing/2014/main" id="{AAE349D5-8BAC-40CC-88F8-269E1609F264}"/>
                </a:ext>
              </a:extLst>
            </p:cNvPr>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 name="Google Shape;41587;p18">
              <a:extLst>
                <a:ext uri="{FF2B5EF4-FFF2-40B4-BE49-F238E27FC236}">
                  <a16:creationId xmlns:a16="http://schemas.microsoft.com/office/drawing/2014/main" id="{E461D018-468E-4DA4-9A9F-B47536DDA80F}"/>
                </a:ext>
              </a:extLst>
            </p:cNvPr>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 name="Google Shape;41588;p18">
              <a:extLst>
                <a:ext uri="{FF2B5EF4-FFF2-40B4-BE49-F238E27FC236}">
                  <a16:creationId xmlns:a16="http://schemas.microsoft.com/office/drawing/2014/main" id="{3C32C040-0A18-4F5D-AEDE-B274C4A38FE1}"/>
                </a:ext>
              </a:extLst>
            </p:cNvPr>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 name="Google Shape;41589;p18">
              <a:extLst>
                <a:ext uri="{FF2B5EF4-FFF2-40B4-BE49-F238E27FC236}">
                  <a16:creationId xmlns:a16="http://schemas.microsoft.com/office/drawing/2014/main" id="{E66F9023-C786-44F8-9F8C-6D9F306D7F0E}"/>
                </a:ext>
              </a:extLst>
            </p:cNvPr>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 name="Google Shape;41590;p18">
              <a:extLst>
                <a:ext uri="{FF2B5EF4-FFF2-40B4-BE49-F238E27FC236}">
                  <a16:creationId xmlns:a16="http://schemas.microsoft.com/office/drawing/2014/main" id="{92624245-803B-4E48-BEC6-C12269D11E1F}"/>
                </a:ext>
              </a:extLst>
            </p:cNvPr>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 name="Google Shape;41591;p18">
              <a:extLst>
                <a:ext uri="{FF2B5EF4-FFF2-40B4-BE49-F238E27FC236}">
                  <a16:creationId xmlns:a16="http://schemas.microsoft.com/office/drawing/2014/main" id="{983E1005-8772-4F57-84AA-45939225A24E}"/>
                </a:ext>
              </a:extLst>
            </p:cNvPr>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 name="Google Shape;41592;p18">
              <a:extLst>
                <a:ext uri="{FF2B5EF4-FFF2-40B4-BE49-F238E27FC236}">
                  <a16:creationId xmlns:a16="http://schemas.microsoft.com/office/drawing/2014/main" id="{7A51C8DB-9AEB-4360-A7A1-D8D11C4E73A9}"/>
                </a:ext>
              </a:extLst>
            </p:cNvPr>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 name="Google Shape;41593;p18">
              <a:extLst>
                <a:ext uri="{FF2B5EF4-FFF2-40B4-BE49-F238E27FC236}">
                  <a16:creationId xmlns:a16="http://schemas.microsoft.com/office/drawing/2014/main" id="{7F81EC63-8C4B-4C35-AF6A-C3030C036055}"/>
                </a:ext>
              </a:extLst>
            </p:cNvPr>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 name="Google Shape;41594;p18">
              <a:extLst>
                <a:ext uri="{FF2B5EF4-FFF2-40B4-BE49-F238E27FC236}">
                  <a16:creationId xmlns:a16="http://schemas.microsoft.com/office/drawing/2014/main" id="{219BA271-2BF9-4C5C-96B4-A3B9AA76007E}"/>
                </a:ext>
              </a:extLst>
            </p:cNvPr>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 name="Google Shape;41595;p18">
              <a:extLst>
                <a:ext uri="{FF2B5EF4-FFF2-40B4-BE49-F238E27FC236}">
                  <a16:creationId xmlns:a16="http://schemas.microsoft.com/office/drawing/2014/main" id="{DC2E818D-0B57-4497-92B4-445764A9D8C5}"/>
                </a:ext>
              </a:extLst>
            </p:cNvPr>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 name="Google Shape;41596;p18">
              <a:extLst>
                <a:ext uri="{FF2B5EF4-FFF2-40B4-BE49-F238E27FC236}">
                  <a16:creationId xmlns:a16="http://schemas.microsoft.com/office/drawing/2014/main" id="{FC91E275-A00E-44B6-B0D9-65CDE6C4651F}"/>
                </a:ext>
              </a:extLst>
            </p:cNvPr>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 name="Google Shape;41597;p18">
              <a:extLst>
                <a:ext uri="{FF2B5EF4-FFF2-40B4-BE49-F238E27FC236}">
                  <a16:creationId xmlns:a16="http://schemas.microsoft.com/office/drawing/2014/main" id="{38E9C36C-0362-42B1-B209-76DE01859CEC}"/>
                </a:ext>
              </a:extLst>
            </p:cNvPr>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 name="Google Shape;41598;p18">
              <a:extLst>
                <a:ext uri="{FF2B5EF4-FFF2-40B4-BE49-F238E27FC236}">
                  <a16:creationId xmlns:a16="http://schemas.microsoft.com/office/drawing/2014/main" id="{FF3ECDC8-AFAC-4A37-987C-D02E49C1087E}"/>
                </a:ext>
              </a:extLst>
            </p:cNvPr>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 name="Google Shape;41599;p18">
              <a:extLst>
                <a:ext uri="{FF2B5EF4-FFF2-40B4-BE49-F238E27FC236}">
                  <a16:creationId xmlns:a16="http://schemas.microsoft.com/office/drawing/2014/main" id="{AD9BF45D-079F-48EB-A4E5-6C7A2C0FE4DB}"/>
                </a:ext>
              </a:extLst>
            </p:cNvPr>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 name="Google Shape;41600;p18">
              <a:extLst>
                <a:ext uri="{FF2B5EF4-FFF2-40B4-BE49-F238E27FC236}">
                  <a16:creationId xmlns:a16="http://schemas.microsoft.com/office/drawing/2014/main" id="{DD9BD78F-954F-42C9-8E54-1040713AEF41}"/>
                </a:ext>
              </a:extLst>
            </p:cNvPr>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 name="Google Shape;41601;p18">
              <a:extLst>
                <a:ext uri="{FF2B5EF4-FFF2-40B4-BE49-F238E27FC236}">
                  <a16:creationId xmlns:a16="http://schemas.microsoft.com/office/drawing/2014/main" id="{97795C27-6D90-43B2-A4C7-20E86F35C5BD}"/>
                </a:ext>
              </a:extLst>
            </p:cNvPr>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 name="Google Shape;41602;p18">
              <a:extLst>
                <a:ext uri="{FF2B5EF4-FFF2-40B4-BE49-F238E27FC236}">
                  <a16:creationId xmlns:a16="http://schemas.microsoft.com/office/drawing/2014/main" id="{84045E98-0350-4424-A843-A2F8F48475A5}"/>
                </a:ext>
              </a:extLst>
            </p:cNvPr>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 name="Google Shape;41603;p18">
              <a:extLst>
                <a:ext uri="{FF2B5EF4-FFF2-40B4-BE49-F238E27FC236}">
                  <a16:creationId xmlns:a16="http://schemas.microsoft.com/office/drawing/2014/main" id="{347365B3-819C-4344-A770-B125F3BCE6E9}"/>
                </a:ext>
              </a:extLst>
            </p:cNvPr>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 name="Google Shape;41604;p18">
              <a:extLst>
                <a:ext uri="{FF2B5EF4-FFF2-40B4-BE49-F238E27FC236}">
                  <a16:creationId xmlns:a16="http://schemas.microsoft.com/office/drawing/2014/main" id="{6EE1422B-4893-4CF5-9EFA-045FBE6A6121}"/>
                </a:ext>
              </a:extLst>
            </p:cNvPr>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 name="Google Shape;41605;p18">
              <a:extLst>
                <a:ext uri="{FF2B5EF4-FFF2-40B4-BE49-F238E27FC236}">
                  <a16:creationId xmlns:a16="http://schemas.microsoft.com/office/drawing/2014/main" id="{6A1A4B22-B6CF-4F15-9227-E066009025B1}"/>
                </a:ext>
              </a:extLst>
            </p:cNvPr>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 name="Google Shape;41606;p18">
              <a:extLst>
                <a:ext uri="{FF2B5EF4-FFF2-40B4-BE49-F238E27FC236}">
                  <a16:creationId xmlns:a16="http://schemas.microsoft.com/office/drawing/2014/main" id="{96A3BCE9-6699-4A1F-915E-741281E814EE}"/>
                </a:ext>
              </a:extLst>
            </p:cNvPr>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 name="Google Shape;41607;p18">
              <a:extLst>
                <a:ext uri="{FF2B5EF4-FFF2-40B4-BE49-F238E27FC236}">
                  <a16:creationId xmlns:a16="http://schemas.microsoft.com/office/drawing/2014/main" id="{39AE237A-E6D7-4697-9743-25BC031CB837}"/>
                </a:ext>
              </a:extLst>
            </p:cNvPr>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 name="Google Shape;41608;p18">
              <a:extLst>
                <a:ext uri="{FF2B5EF4-FFF2-40B4-BE49-F238E27FC236}">
                  <a16:creationId xmlns:a16="http://schemas.microsoft.com/office/drawing/2014/main" id="{30B197BB-856C-429A-800A-340278B972C9}"/>
                </a:ext>
              </a:extLst>
            </p:cNvPr>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 name="Google Shape;41609;p18">
              <a:extLst>
                <a:ext uri="{FF2B5EF4-FFF2-40B4-BE49-F238E27FC236}">
                  <a16:creationId xmlns:a16="http://schemas.microsoft.com/office/drawing/2014/main" id="{454B6AC2-1FE8-4B17-9531-6CE4CAFA822F}"/>
                </a:ext>
              </a:extLst>
            </p:cNvPr>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 name="Google Shape;41610;p18">
              <a:extLst>
                <a:ext uri="{FF2B5EF4-FFF2-40B4-BE49-F238E27FC236}">
                  <a16:creationId xmlns:a16="http://schemas.microsoft.com/office/drawing/2014/main" id="{6BD18F2B-4ACB-45C1-A632-3E57580F355D}"/>
                </a:ext>
              </a:extLst>
            </p:cNvPr>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 name="Google Shape;41611;p18">
              <a:extLst>
                <a:ext uri="{FF2B5EF4-FFF2-40B4-BE49-F238E27FC236}">
                  <a16:creationId xmlns:a16="http://schemas.microsoft.com/office/drawing/2014/main" id="{A34460CC-0408-471E-8F42-5248F6F8C08C}"/>
                </a:ext>
              </a:extLst>
            </p:cNvPr>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 name="Google Shape;41612;p18">
              <a:extLst>
                <a:ext uri="{FF2B5EF4-FFF2-40B4-BE49-F238E27FC236}">
                  <a16:creationId xmlns:a16="http://schemas.microsoft.com/office/drawing/2014/main" id="{683132D2-2B50-44EE-9682-E170E2968107}"/>
                </a:ext>
              </a:extLst>
            </p:cNvPr>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 name="Google Shape;41613;p18">
              <a:extLst>
                <a:ext uri="{FF2B5EF4-FFF2-40B4-BE49-F238E27FC236}">
                  <a16:creationId xmlns:a16="http://schemas.microsoft.com/office/drawing/2014/main" id="{2CAAF835-0030-4F2E-A0CE-B06601D57F7A}"/>
                </a:ext>
              </a:extLst>
            </p:cNvPr>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 name="Google Shape;41614;p18">
              <a:extLst>
                <a:ext uri="{FF2B5EF4-FFF2-40B4-BE49-F238E27FC236}">
                  <a16:creationId xmlns:a16="http://schemas.microsoft.com/office/drawing/2014/main" id="{1FC3DDED-D8B9-454B-AF89-ABA64BECE13A}"/>
                </a:ext>
              </a:extLst>
            </p:cNvPr>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 name="Google Shape;41615;p18">
              <a:extLst>
                <a:ext uri="{FF2B5EF4-FFF2-40B4-BE49-F238E27FC236}">
                  <a16:creationId xmlns:a16="http://schemas.microsoft.com/office/drawing/2014/main" id="{1D59618C-B27D-494A-A5F1-B631603DDBA3}"/>
                </a:ext>
              </a:extLst>
            </p:cNvPr>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 name="Google Shape;41616;p18">
              <a:extLst>
                <a:ext uri="{FF2B5EF4-FFF2-40B4-BE49-F238E27FC236}">
                  <a16:creationId xmlns:a16="http://schemas.microsoft.com/office/drawing/2014/main" id="{37F36416-3802-490F-8659-63E93EC30620}"/>
                </a:ext>
              </a:extLst>
            </p:cNvPr>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 name="Google Shape;41617;p18">
              <a:extLst>
                <a:ext uri="{FF2B5EF4-FFF2-40B4-BE49-F238E27FC236}">
                  <a16:creationId xmlns:a16="http://schemas.microsoft.com/office/drawing/2014/main" id="{6BBD52C7-36EB-4A34-A756-90FFE9CDBA88}"/>
                </a:ext>
              </a:extLst>
            </p:cNvPr>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 name="Google Shape;41618;p18">
              <a:extLst>
                <a:ext uri="{FF2B5EF4-FFF2-40B4-BE49-F238E27FC236}">
                  <a16:creationId xmlns:a16="http://schemas.microsoft.com/office/drawing/2014/main" id="{ADDE7C06-672A-4E44-8658-044F07C33F0E}"/>
                </a:ext>
              </a:extLst>
            </p:cNvPr>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 name="Google Shape;41619;p18">
              <a:extLst>
                <a:ext uri="{FF2B5EF4-FFF2-40B4-BE49-F238E27FC236}">
                  <a16:creationId xmlns:a16="http://schemas.microsoft.com/office/drawing/2014/main" id="{45A11BEE-2E86-4355-B82A-C72E5FACB154}"/>
                </a:ext>
              </a:extLst>
            </p:cNvPr>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 name="Google Shape;41620;p18">
              <a:extLst>
                <a:ext uri="{FF2B5EF4-FFF2-40B4-BE49-F238E27FC236}">
                  <a16:creationId xmlns:a16="http://schemas.microsoft.com/office/drawing/2014/main" id="{54F9E190-81CA-40BB-B37A-4B2BFBB788DF}"/>
                </a:ext>
              </a:extLst>
            </p:cNvPr>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 name="Google Shape;41621;p18">
              <a:extLst>
                <a:ext uri="{FF2B5EF4-FFF2-40B4-BE49-F238E27FC236}">
                  <a16:creationId xmlns:a16="http://schemas.microsoft.com/office/drawing/2014/main" id="{BFB8A4AC-CBCB-4FA7-A614-3170284C980A}"/>
                </a:ext>
              </a:extLst>
            </p:cNvPr>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 name="Google Shape;41622;p18">
              <a:extLst>
                <a:ext uri="{FF2B5EF4-FFF2-40B4-BE49-F238E27FC236}">
                  <a16:creationId xmlns:a16="http://schemas.microsoft.com/office/drawing/2014/main" id="{F02D6FB1-DC2F-43CE-AB13-257EA0AF26BE}"/>
                </a:ext>
              </a:extLst>
            </p:cNvPr>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 name="Google Shape;41623;p18">
              <a:extLst>
                <a:ext uri="{FF2B5EF4-FFF2-40B4-BE49-F238E27FC236}">
                  <a16:creationId xmlns:a16="http://schemas.microsoft.com/office/drawing/2014/main" id="{4C6084CD-7B90-4DA8-8F63-C20612106511}"/>
                </a:ext>
              </a:extLst>
            </p:cNvPr>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 name="Google Shape;41624;p18">
              <a:extLst>
                <a:ext uri="{FF2B5EF4-FFF2-40B4-BE49-F238E27FC236}">
                  <a16:creationId xmlns:a16="http://schemas.microsoft.com/office/drawing/2014/main" id="{100D6249-ACC6-44FD-9220-548689A3664F}"/>
                </a:ext>
              </a:extLst>
            </p:cNvPr>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 name="Google Shape;41625;p18">
              <a:extLst>
                <a:ext uri="{FF2B5EF4-FFF2-40B4-BE49-F238E27FC236}">
                  <a16:creationId xmlns:a16="http://schemas.microsoft.com/office/drawing/2014/main" id="{37AA2BD5-BAEA-480A-85CE-675313F7A974}"/>
                </a:ext>
              </a:extLst>
            </p:cNvPr>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 name="Google Shape;41626;p18">
              <a:extLst>
                <a:ext uri="{FF2B5EF4-FFF2-40B4-BE49-F238E27FC236}">
                  <a16:creationId xmlns:a16="http://schemas.microsoft.com/office/drawing/2014/main" id="{082C2577-E4E8-4646-80FF-CA01827EE560}"/>
                </a:ext>
              </a:extLst>
            </p:cNvPr>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 name="Google Shape;41627;p18">
              <a:extLst>
                <a:ext uri="{FF2B5EF4-FFF2-40B4-BE49-F238E27FC236}">
                  <a16:creationId xmlns:a16="http://schemas.microsoft.com/office/drawing/2014/main" id="{2CDAB05E-C8DF-421F-86CC-5E39D9592ABD}"/>
                </a:ext>
              </a:extLst>
            </p:cNvPr>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 name="Google Shape;41628;p18">
              <a:extLst>
                <a:ext uri="{FF2B5EF4-FFF2-40B4-BE49-F238E27FC236}">
                  <a16:creationId xmlns:a16="http://schemas.microsoft.com/office/drawing/2014/main" id="{F9F606B3-30A1-4AA6-83A6-A8A4F470F7EE}"/>
                </a:ext>
              </a:extLst>
            </p:cNvPr>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 name="Google Shape;41629;p18">
              <a:extLst>
                <a:ext uri="{FF2B5EF4-FFF2-40B4-BE49-F238E27FC236}">
                  <a16:creationId xmlns:a16="http://schemas.microsoft.com/office/drawing/2014/main" id="{AD2C55C2-9F5A-48D4-92A4-DD9EFBABC968}"/>
                </a:ext>
              </a:extLst>
            </p:cNvPr>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 name="Google Shape;41630;p18">
              <a:extLst>
                <a:ext uri="{FF2B5EF4-FFF2-40B4-BE49-F238E27FC236}">
                  <a16:creationId xmlns:a16="http://schemas.microsoft.com/office/drawing/2014/main" id="{012F3D7D-6564-4F5A-ADD4-3580383D190F}"/>
                </a:ext>
              </a:extLst>
            </p:cNvPr>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 name="Google Shape;41631;p18">
              <a:extLst>
                <a:ext uri="{FF2B5EF4-FFF2-40B4-BE49-F238E27FC236}">
                  <a16:creationId xmlns:a16="http://schemas.microsoft.com/office/drawing/2014/main" id="{CFDFCADE-EDA0-4C43-B2EB-0AF1671C70F0}"/>
                </a:ext>
              </a:extLst>
            </p:cNvPr>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 name="Google Shape;41632;p18">
              <a:extLst>
                <a:ext uri="{FF2B5EF4-FFF2-40B4-BE49-F238E27FC236}">
                  <a16:creationId xmlns:a16="http://schemas.microsoft.com/office/drawing/2014/main" id="{FAA79702-995F-4383-A2C8-941407D79FE2}"/>
                </a:ext>
              </a:extLst>
            </p:cNvPr>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 name="Google Shape;41633;p18">
              <a:extLst>
                <a:ext uri="{FF2B5EF4-FFF2-40B4-BE49-F238E27FC236}">
                  <a16:creationId xmlns:a16="http://schemas.microsoft.com/office/drawing/2014/main" id="{E7A73D4F-5265-4784-851A-5A2C732DA7EC}"/>
                </a:ext>
              </a:extLst>
            </p:cNvPr>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 name="Google Shape;41634;p18">
              <a:extLst>
                <a:ext uri="{FF2B5EF4-FFF2-40B4-BE49-F238E27FC236}">
                  <a16:creationId xmlns:a16="http://schemas.microsoft.com/office/drawing/2014/main" id="{7D3DC7AC-FDB3-4C61-996A-07A14B9ACDAA}"/>
                </a:ext>
              </a:extLst>
            </p:cNvPr>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 name="Google Shape;41635;p18">
              <a:extLst>
                <a:ext uri="{FF2B5EF4-FFF2-40B4-BE49-F238E27FC236}">
                  <a16:creationId xmlns:a16="http://schemas.microsoft.com/office/drawing/2014/main" id="{2E10C808-1239-41EC-BD51-D9FA3EC62800}"/>
                </a:ext>
              </a:extLst>
            </p:cNvPr>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 name="Google Shape;41636;p18">
              <a:extLst>
                <a:ext uri="{FF2B5EF4-FFF2-40B4-BE49-F238E27FC236}">
                  <a16:creationId xmlns:a16="http://schemas.microsoft.com/office/drawing/2014/main" id="{7C780A52-FD54-4C2C-8BA8-317E84B6C2DB}"/>
                </a:ext>
              </a:extLst>
            </p:cNvPr>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 name="Google Shape;41637;p18">
              <a:extLst>
                <a:ext uri="{FF2B5EF4-FFF2-40B4-BE49-F238E27FC236}">
                  <a16:creationId xmlns:a16="http://schemas.microsoft.com/office/drawing/2014/main" id="{DA0D21AD-AD4D-42F7-9C40-05B6DBEAE27E}"/>
                </a:ext>
              </a:extLst>
            </p:cNvPr>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 name="Google Shape;41638;p18">
              <a:extLst>
                <a:ext uri="{FF2B5EF4-FFF2-40B4-BE49-F238E27FC236}">
                  <a16:creationId xmlns:a16="http://schemas.microsoft.com/office/drawing/2014/main" id="{F323D190-9259-4E1E-9718-3510A9ED954A}"/>
                </a:ext>
              </a:extLst>
            </p:cNvPr>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 name="Google Shape;41639;p18">
              <a:extLst>
                <a:ext uri="{FF2B5EF4-FFF2-40B4-BE49-F238E27FC236}">
                  <a16:creationId xmlns:a16="http://schemas.microsoft.com/office/drawing/2014/main" id="{8B38A0EE-623A-48B3-B151-AAF37A3CCAE8}"/>
                </a:ext>
              </a:extLst>
            </p:cNvPr>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 name="Google Shape;41640;p18">
              <a:extLst>
                <a:ext uri="{FF2B5EF4-FFF2-40B4-BE49-F238E27FC236}">
                  <a16:creationId xmlns:a16="http://schemas.microsoft.com/office/drawing/2014/main" id="{298710CC-1029-446A-AEDF-3934487918A1}"/>
                </a:ext>
              </a:extLst>
            </p:cNvPr>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 name="Google Shape;41641;p18">
              <a:extLst>
                <a:ext uri="{FF2B5EF4-FFF2-40B4-BE49-F238E27FC236}">
                  <a16:creationId xmlns:a16="http://schemas.microsoft.com/office/drawing/2014/main" id="{46DEC804-0B7F-4F49-9CF1-F29AE9379195}"/>
                </a:ext>
              </a:extLst>
            </p:cNvPr>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 name="Google Shape;41642;p18">
              <a:extLst>
                <a:ext uri="{FF2B5EF4-FFF2-40B4-BE49-F238E27FC236}">
                  <a16:creationId xmlns:a16="http://schemas.microsoft.com/office/drawing/2014/main" id="{D22912B5-9AC9-4F8B-A834-9B60FD34B866}"/>
                </a:ext>
              </a:extLst>
            </p:cNvPr>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 name="Google Shape;41643;p18">
              <a:extLst>
                <a:ext uri="{FF2B5EF4-FFF2-40B4-BE49-F238E27FC236}">
                  <a16:creationId xmlns:a16="http://schemas.microsoft.com/office/drawing/2014/main" id="{EC47C99B-D9C4-4930-AD7E-CC03B21C33C5}"/>
                </a:ext>
              </a:extLst>
            </p:cNvPr>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 name="Google Shape;41644;p18">
              <a:extLst>
                <a:ext uri="{FF2B5EF4-FFF2-40B4-BE49-F238E27FC236}">
                  <a16:creationId xmlns:a16="http://schemas.microsoft.com/office/drawing/2014/main" id="{51E3E6FB-B791-4195-9BC1-925F442F29EA}"/>
                </a:ext>
              </a:extLst>
            </p:cNvPr>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 name="Google Shape;41645;p18">
              <a:extLst>
                <a:ext uri="{FF2B5EF4-FFF2-40B4-BE49-F238E27FC236}">
                  <a16:creationId xmlns:a16="http://schemas.microsoft.com/office/drawing/2014/main" id="{6DEFDF18-7D55-4C50-B65E-90746D90BD28}"/>
                </a:ext>
              </a:extLst>
            </p:cNvPr>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 name="Google Shape;41646;p18">
              <a:extLst>
                <a:ext uri="{FF2B5EF4-FFF2-40B4-BE49-F238E27FC236}">
                  <a16:creationId xmlns:a16="http://schemas.microsoft.com/office/drawing/2014/main" id="{201A0830-B857-4427-9E5D-7FDAFF6F1308}"/>
                </a:ext>
              </a:extLst>
            </p:cNvPr>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 name="Google Shape;41647;p18">
              <a:extLst>
                <a:ext uri="{FF2B5EF4-FFF2-40B4-BE49-F238E27FC236}">
                  <a16:creationId xmlns:a16="http://schemas.microsoft.com/office/drawing/2014/main" id="{4846F021-2F86-4ACB-801D-2E3B565BD137}"/>
                </a:ext>
              </a:extLst>
            </p:cNvPr>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 name="Google Shape;41648;p18">
              <a:extLst>
                <a:ext uri="{FF2B5EF4-FFF2-40B4-BE49-F238E27FC236}">
                  <a16:creationId xmlns:a16="http://schemas.microsoft.com/office/drawing/2014/main" id="{898F69C2-CB38-4413-A26A-9C232E969073}"/>
                </a:ext>
              </a:extLst>
            </p:cNvPr>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 name="Google Shape;41649;p18">
              <a:extLst>
                <a:ext uri="{FF2B5EF4-FFF2-40B4-BE49-F238E27FC236}">
                  <a16:creationId xmlns:a16="http://schemas.microsoft.com/office/drawing/2014/main" id="{A3ACDC18-0803-4A13-A805-6C5A49DC493A}"/>
                </a:ext>
              </a:extLst>
            </p:cNvPr>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 name="Google Shape;41650;p18">
              <a:extLst>
                <a:ext uri="{FF2B5EF4-FFF2-40B4-BE49-F238E27FC236}">
                  <a16:creationId xmlns:a16="http://schemas.microsoft.com/office/drawing/2014/main" id="{605D1A90-80C8-4609-8483-5E142BE61AC3}"/>
                </a:ext>
              </a:extLst>
            </p:cNvPr>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 name="Google Shape;41651;p18">
              <a:extLst>
                <a:ext uri="{FF2B5EF4-FFF2-40B4-BE49-F238E27FC236}">
                  <a16:creationId xmlns:a16="http://schemas.microsoft.com/office/drawing/2014/main" id="{E265BB58-47C3-4EC1-9CB6-6C4CDF7D72D9}"/>
                </a:ext>
              </a:extLst>
            </p:cNvPr>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 name="Google Shape;41652;p18">
              <a:extLst>
                <a:ext uri="{FF2B5EF4-FFF2-40B4-BE49-F238E27FC236}">
                  <a16:creationId xmlns:a16="http://schemas.microsoft.com/office/drawing/2014/main" id="{6ECAC2DC-30D4-43C5-8FD3-9D6D91442920}"/>
                </a:ext>
              </a:extLst>
            </p:cNvPr>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 name="Google Shape;41653;p18">
              <a:extLst>
                <a:ext uri="{FF2B5EF4-FFF2-40B4-BE49-F238E27FC236}">
                  <a16:creationId xmlns:a16="http://schemas.microsoft.com/office/drawing/2014/main" id="{59F92857-39D6-43EF-9495-FD23675BA019}"/>
                </a:ext>
              </a:extLst>
            </p:cNvPr>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 name="Google Shape;41654;p18">
              <a:extLst>
                <a:ext uri="{FF2B5EF4-FFF2-40B4-BE49-F238E27FC236}">
                  <a16:creationId xmlns:a16="http://schemas.microsoft.com/office/drawing/2014/main" id="{D89A4E54-A011-410F-85FF-30428DCED258}"/>
                </a:ext>
              </a:extLst>
            </p:cNvPr>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 name="Google Shape;41655;p18">
              <a:extLst>
                <a:ext uri="{FF2B5EF4-FFF2-40B4-BE49-F238E27FC236}">
                  <a16:creationId xmlns:a16="http://schemas.microsoft.com/office/drawing/2014/main" id="{2599A60C-A207-42FE-8C85-0E909DC8F285}"/>
                </a:ext>
              </a:extLst>
            </p:cNvPr>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 name="Google Shape;41656;p18">
              <a:extLst>
                <a:ext uri="{FF2B5EF4-FFF2-40B4-BE49-F238E27FC236}">
                  <a16:creationId xmlns:a16="http://schemas.microsoft.com/office/drawing/2014/main" id="{0F74A9D3-901F-4897-A22C-3499D1A71FE3}"/>
                </a:ext>
              </a:extLst>
            </p:cNvPr>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 name="Google Shape;41657;p18">
              <a:extLst>
                <a:ext uri="{FF2B5EF4-FFF2-40B4-BE49-F238E27FC236}">
                  <a16:creationId xmlns:a16="http://schemas.microsoft.com/office/drawing/2014/main" id="{1A1C8CF3-D4EF-421F-868C-DCAEEB1FBF81}"/>
                </a:ext>
              </a:extLst>
            </p:cNvPr>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 name="Google Shape;41658;p18">
              <a:extLst>
                <a:ext uri="{FF2B5EF4-FFF2-40B4-BE49-F238E27FC236}">
                  <a16:creationId xmlns:a16="http://schemas.microsoft.com/office/drawing/2014/main" id="{06AFF9F6-1B17-4FE1-A0BA-4EFEA18CF8D6}"/>
                </a:ext>
              </a:extLst>
            </p:cNvPr>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 name="Google Shape;41659;p18">
              <a:extLst>
                <a:ext uri="{FF2B5EF4-FFF2-40B4-BE49-F238E27FC236}">
                  <a16:creationId xmlns:a16="http://schemas.microsoft.com/office/drawing/2014/main" id="{C0D50BEB-2D37-490E-9300-0B3520424EE8}"/>
                </a:ext>
              </a:extLst>
            </p:cNvPr>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 name="Google Shape;41660;p18">
              <a:extLst>
                <a:ext uri="{FF2B5EF4-FFF2-40B4-BE49-F238E27FC236}">
                  <a16:creationId xmlns:a16="http://schemas.microsoft.com/office/drawing/2014/main" id="{B9E62FB0-2714-4188-90E6-F71B4B1A83CD}"/>
                </a:ext>
              </a:extLst>
            </p:cNvPr>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 name="Google Shape;41661;p18">
              <a:extLst>
                <a:ext uri="{FF2B5EF4-FFF2-40B4-BE49-F238E27FC236}">
                  <a16:creationId xmlns:a16="http://schemas.microsoft.com/office/drawing/2014/main" id="{97EB4A5E-BCD0-41C5-99E0-B8987ACE8BEC}"/>
                </a:ext>
              </a:extLst>
            </p:cNvPr>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 name="Google Shape;41662;p18">
              <a:extLst>
                <a:ext uri="{FF2B5EF4-FFF2-40B4-BE49-F238E27FC236}">
                  <a16:creationId xmlns:a16="http://schemas.microsoft.com/office/drawing/2014/main" id="{E066D00D-7CD1-4C34-8335-D69C5C559CFA}"/>
                </a:ext>
              </a:extLst>
            </p:cNvPr>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 name="Google Shape;41663;p18">
              <a:extLst>
                <a:ext uri="{FF2B5EF4-FFF2-40B4-BE49-F238E27FC236}">
                  <a16:creationId xmlns:a16="http://schemas.microsoft.com/office/drawing/2014/main" id="{819849A0-99A1-4398-B9CC-53441B4B723C}"/>
                </a:ext>
              </a:extLst>
            </p:cNvPr>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 name="Google Shape;41664;p18">
              <a:extLst>
                <a:ext uri="{FF2B5EF4-FFF2-40B4-BE49-F238E27FC236}">
                  <a16:creationId xmlns:a16="http://schemas.microsoft.com/office/drawing/2014/main" id="{13E4D0E6-DE06-452F-B943-02DAC57FAB7C}"/>
                </a:ext>
              </a:extLst>
            </p:cNvPr>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 name="Google Shape;41665;p18">
              <a:extLst>
                <a:ext uri="{FF2B5EF4-FFF2-40B4-BE49-F238E27FC236}">
                  <a16:creationId xmlns:a16="http://schemas.microsoft.com/office/drawing/2014/main" id="{5132BBB6-C04F-448F-9CAB-4EE808B882F7}"/>
                </a:ext>
              </a:extLst>
            </p:cNvPr>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 name="Google Shape;41666;p18">
              <a:extLst>
                <a:ext uri="{FF2B5EF4-FFF2-40B4-BE49-F238E27FC236}">
                  <a16:creationId xmlns:a16="http://schemas.microsoft.com/office/drawing/2014/main" id="{2501374C-880E-4096-A8B7-45B1BB139383}"/>
                </a:ext>
              </a:extLst>
            </p:cNvPr>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 name="Google Shape;41667;p18">
              <a:extLst>
                <a:ext uri="{FF2B5EF4-FFF2-40B4-BE49-F238E27FC236}">
                  <a16:creationId xmlns:a16="http://schemas.microsoft.com/office/drawing/2014/main" id="{39A1302B-9F68-46C6-B5E3-96D5558DE6DF}"/>
                </a:ext>
              </a:extLst>
            </p:cNvPr>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 name="Google Shape;41668;p18">
              <a:extLst>
                <a:ext uri="{FF2B5EF4-FFF2-40B4-BE49-F238E27FC236}">
                  <a16:creationId xmlns:a16="http://schemas.microsoft.com/office/drawing/2014/main" id="{8A9B83F7-4CEB-4F20-8D08-1B8E1AEB3AD6}"/>
                </a:ext>
              </a:extLst>
            </p:cNvPr>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 name="Google Shape;41669;p18">
              <a:extLst>
                <a:ext uri="{FF2B5EF4-FFF2-40B4-BE49-F238E27FC236}">
                  <a16:creationId xmlns:a16="http://schemas.microsoft.com/office/drawing/2014/main" id="{C30A439F-3BC3-4AF2-B236-BAC55FE21080}"/>
                </a:ext>
              </a:extLst>
            </p:cNvPr>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 name="Google Shape;41670;p18">
              <a:extLst>
                <a:ext uri="{FF2B5EF4-FFF2-40B4-BE49-F238E27FC236}">
                  <a16:creationId xmlns:a16="http://schemas.microsoft.com/office/drawing/2014/main" id="{6E650AFC-64F4-478A-9F29-65FC519FBB18}"/>
                </a:ext>
              </a:extLst>
            </p:cNvPr>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 name="Google Shape;41671;p18">
              <a:extLst>
                <a:ext uri="{FF2B5EF4-FFF2-40B4-BE49-F238E27FC236}">
                  <a16:creationId xmlns:a16="http://schemas.microsoft.com/office/drawing/2014/main" id="{D9991726-0176-4893-8891-CAEBF8013F4F}"/>
                </a:ext>
              </a:extLst>
            </p:cNvPr>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 name="Google Shape;41672;p18">
              <a:extLst>
                <a:ext uri="{FF2B5EF4-FFF2-40B4-BE49-F238E27FC236}">
                  <a16:creationId xmlns:a16="http://schemas.microsoft.com/office/drawing/2014/main" id="{40A7134E-E21E-49C1-956D-914CE6501BF7}"/>
                </a:ext>
              </a:extLst>
            </p:cNvPr>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 name="Google Shape;41673;p18">
              <a:extLst>
                <a:ext uri="{FF2B5EF4-FFF2-40B4-BE49-F238E27FC236}">
                  <a16:creationId xmlns:a16="http://schemas.microsoft.com/office/drawing/2014/main" id="{5A61FEB0-2B02-406D-B7D8-A1880844B747}"/>
                </a:ext>
              </a:extLst>
            </p:cNvPr>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 name="Google Shape;41674;p18">
              <a:extLst>
                <a:ext uri="{FF2B5EF4-FFF2-40B4-BE49-F238E27FC236}">
                  <a16:creationId xmlns:a16="http://schemas.microsoft.com/office/drawing/2014/main" id="{657018FB-23C8-44D1-9749-946977CB657C}"/>
                </a:ext>
              </a:extLst>
            </p:cNvPr>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 name="Google Shape;41675;p18">
              <a:extLst>
                <a:ext uri="{FF2B5EF4-FFF2-40B4-BE49-F238E27FC236}">
                  <a16:creationId xmlns:a16="http://schemas.microsoft.com/office/drawing/2014/main" id="{F935E8E2-CF61-4B48-AF91-259D446CEB8B}"/>
                </a:ext>
              </a:extLst>
            </p:cNvPr>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 name="Google Shape;41676;p18">
              <a:extLst>
                <a:ext uri="{FF2B5EF4-FFF2-40B4-BE49-F238E27FC236}">
                  <a16:creationId xmlns:a16="http://schemas.microsoft.com/office/drawing/2014/main" id="{2F72CF0B-C1D0-4565-883B-7705EADD4067}"/>
                </a:ext>
              </a:extLst>
            </p:cNvPr>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 name="Google Shape;41677;p18">
              <a:extLst>
                <a:ext uri="{FF2B5EF4-FFF2-40B4-BE49-F238E27FC236}">
                  <a16:creationId xmlns:a16="http://schemas.microsoft.com/office/drawing/2014/main" id="{C93CABAE-C871-44BB-8B11-E784C745B91E}"/>
                </a:ext>
              </a:extLst>
            </p:cNvPr>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 name="Google Shape;41678;p18">
              <a:extLst>
                <a:ext uri="{FF2B5EF4-FFF2-40B4-BE49-F238E27FC236}">
                  <a16:creationId xmlns:a16="http://schemas.microsoft.com/office/drawing/2014/main" id="{C808598C-DAF6-4082-BC72-6803E11B21F7}"/>
                </a:ext>
              </a:extLst>
            </p:cNvPr>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 name="Google Shape;41679;p18">
              <a:extLst>
                <a:ext uri="{FF2B5EF4-FFF2-40B4-BE49-F238E27FC236}">
                  <a16:creationId xmlns:a16="http://schemas.microsoft.com/office/drawing/2014/main" id="{9C45F7D7-7692-47EB-A658-D33AF4874A16}"/>
                </a:ext>
              </a:extLst>
            </p:cNvPr>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 name="Google Shape;41680;p18">
              <a:extLst>
                <a:ext uri="{FF2B5EF4-FFF2-40B4-BE49-F238E27FC236}">
                  <a16:creationId xmlns:a16="http://schemas.microsoft.com/office/drawing/2014/main" id="{C733A919-F351-4C70-8245-9F82BDFF7A47}"/>
                </a:ext>
              </a:extLst>
            </p:cNvPr>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 name="Google Shape;41681;p18">
              <a:extLst>
                <a:ext uri="{FF2B5EF4-FFF2-40B4-BE49-F238E27FC236}">
                  <a16:creationId xmlns:a16="http://schemas.microsoft.com/office/drawing/2014/main" id="{5B8642F3-16A9-4E56-9253-17C803309CCC}"/>
                </a:ext>
              </a:extLst>
            </p:cNvPr>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 name="Google Shape;41682;p18">
              <a:extLst>
                <a:ext uri="{FF2B5EF4-FFF2-40B4-BE49-F238E27FC236}">
                  <a16:creationId xmlns:a16="http://schemas.microsoft.com/office/drawing/2014/main" id="{854EB7C6-49B6-4801-875D-0E72A98DA3A3}"/>
                </a:ext>
              </a:extLst>
            </p:cNvPr>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 name="Google Shape;41683;p18">
              <a:extLst>
                <a:ext uri="{FF2B5EF4-FFF2-40B4-BE49-F238E27FC236}">
                  <a16:creationId xmlns:a16="http://schemas.microsoft.com/office/drawing/2014/main" id="{36B062CC-7A71-4EDC-BFA2-BE7D9C5626AC}"/>
                </a:ext>
              </a:extLst>
            </p:cNvPr>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 name="Google Shape;41684;p18">
              <a:extLst>
                <a:ext uri="{FF2B5EF4-FFF2-40B4-BE49-F238E27FC236}">
                  <a16:creationId xmlns:a16="http://schemas.microsoft.com/office/drawing/2014/main" id="{DA2A2445-3887-4B79-8A84-F8102D55F785}"/>
                </a:ext>
              </a:extLst>
            </p:cNvPr>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 name="Google Shape;41685;p18">
              <a:extLst>
                <a:ext uri="{FF2B5EF4-FFF2-40B4-BE49-F238E27FC236}">
                  <a16:creationId xmlns:a16="http://schemas.microsoft.com/office/drawing/2014/main" id="{4D7B65EB-544E-4124-A10A-2063F46AD45F}"/>
                </a:ext>
              </a:extLst>
            </p:cNvPr>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 name="Google Shape;41686;p18">
              <a:extLst>
                <a:ext uri="{FF2B5EF4-FFF2-40B4-BE49-F238E27FC236}">
                  <a16:creationId xmlns:a16="http://schemas.microsoft.com/office/drawing/2014/main" id="{CA6023B0-2183-4C08-8B69-F910EB30487E}"/>
                </a:ext>
              </a:extLst>
            </p:cNvPr>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 name="Google Shape;41687;p18">
              <a:extLst>
                <a:ext uri="{FF2B5EF4-FFF2-40B4-BE49-F238E27FC236}">
                  <a16:creationId xmlns:a16="http://schemas.microsoft.com/office/drawing/2014/main" id="{C7E517DF-CD0B-4D6B-AC38-9B4184F7371A}"/>
                </a:ext>
              </a:extLst>
            </p:cNvPr>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 name="Google Shape;41688;p18">
              <a:extLst>
                <a:ext uri="{FF2B5EF4-FFF2-40B4-BE49-F238E27FC236}">
                  <a16:creationId xmlns:a16="http://schemas.microsoft.com/office/drawing/2014/main" id="{8786E5D4-31C1-4828-B9B5-8DAD4E8C2112}"/>
                </a:ext>
              </a:extLst>
            </p:cNvPr>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 name="Google Shape;41689;p18">
              <a:extLst>
                <a:ext uri="{FF2B5EF4-FFF2-40B4-BE49-F238E27FC236}">
                  <a16:creationId xmlns:a16="http://schemas.microsoft.com/office/drawing/2014/main" id="{36C71495-672C-42D6-8917-BAFD22179725}"/>
                </a:ext>
              </a:extLst>
            </p:cNvPr>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 name="Google Shape;41690;p18">
              <a:extLst>
                <a:ext uri="{FF2B5EF4-FFF2-40B4-BE49-F238E27FC236}">
                  <a16:creationId xmlns:a16="http://schemas.microsoft.com/office/drawing/2014/main" id="{868338D1-CB83-49FD-A89E-45FD9B55620E}"/>
                </a:ext>
              </a:extLst>
            </p:cNvPr>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 name="Google Shape;41691;p18">
              <a:extLst>
                <a:ext uri="{FF2B5EF4-FFF2-40B4-BE49-F238E27FC236}">
                  <a16:creationId xmlns:a16="http://schemas.microsoft.com/office/drawing/2014/main" id="{39C7C0DC-E168-4782-9289-393DF9EDBFDE}"/>
                </a:ext>
              </a:extLst>
            </p:cNvPr>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 name="Google Shape;41692;p18">
              <a:extLst>
                <a:ext uri="{FF2B5EF4-FFF2-40B4-BE49-F238E27FC236}">
                  <a16:creationId xmlns:a16="http://schemas.microsoft.com/office/drawing/2014/main" id="{6DF30BA6-F4A4-4667-8819-3780FE800195}"/>
                </a:ext>
              </a:extLst>
            </p:cNvPr>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 name="Google Shape;41693;p18">
              <a:extLst>
                <a:ext uri="{FF2B5EF4-FFF2-40B4-BE49-F238E27FC236}">
                  <a16:creationId xmlns:a16="http://schemas.microsoft.com/office/drawing/2014/main" id="{8D375D46-20F4-4D31-AD8A-F0AB4C150E8C}"/>
                </a:ext>
              </a:extLst>
            </p:cNvPr>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 name="Google Shape;41694;p18">
              <a:extLst>
                <a:ext uri="{FF2B5EF4-FFF2-40B4-BE49-F238E27FC236}">
                  <a16:creationId xmlns:a16="http://schemas.microsoft.com/office/drawing/2014/main" id="{7C217160-BB4A-4A4E-8C14-6B377B9F3CA6}"/>
                </a:ext>
              </a:extLst>
            </p:cNvPr>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 name="Google Shape;41695;p18">
              <a:extLst>
                <a:ext uri="{FF2B5EF4-FFF2-40B4-BE49-F238E27FC236}">
                  <a16:creationId xmlns:a16="http://schemas.microsoft.com/office/drawing/2014/main" id="{1CB08899-6730-4DC2-829D-A567210CA0D0}"/>
                </a:ext>
              </a:extLst>
            </p:cNvPr>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 name="Google Shape;41696;p18">
              <a:extLst>
                <a:ext uri="{FF2B5EF4-FFF2-40B4-BE49-F238E27FC236}">
                  <a16:creationId xmlns:a16="http://schemas.microsoft.com/office/drawing/2014/main" id="{4D6BAA56-ED6C-4419-A81D-A0E6D76AE13B}"/>
                </a:ext>
              </a:extLst>
            </p:cNvPr>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 name="Google Shape;41697;p18">
              <a:extLst>
                <a:ext uri="{FF2B5EF4-FFF2-40B4-BE49-F238E27FC236}">
                  <a16:creationId xmlns:a16="http://schemas.microsoft.com/office/drawing/2014/main" id="{92BE0692-492F-42C7-89D3-5C2DB0D7D7F0}"/>
                </a:ext>
              </a:extLst>
            </p:cNvPr>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 name="Google Shape;41698;p18">
              <a:extLst>
                <a:ext uri="{FF2B5EF4-FFF2-40B4-BE49-F238E27FC236}">
                  <a16:creationId xmlns:a16="http://schemas.microsoft.com/office/drawing/2014/main" id="{989BBDAC-48BE-4740-B0E9-2F20FA43C02B}"/>
                </a:ext>
              </a:extLst>
            </p:cNvPr>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 name="Google Shape;41699;p18">
              <a:extLst>
                <a:ext uri="{FF2B5EF4-FFF2-40B4-BE49-F238E27FC236}">
                  <a16:creationId xmlns:a16="http://schemas.microsoft.com/office/drawing/2014/main" id="{92DC5F3D-3B7A-4342-BC8D-BBBD803FF2B1}"/>
                </a:ext>
              </a:extLst>
            </p:cNvPr>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 name="Google Shape;41700;p18">
              <a:extLst>
                <a:ext uri="{FF2B5EF4-FFF2-40B4-BE49-F238E27FC236}">
                  <a16:creationId xmlns:a16="http://schemas.microsoft.com/office/drawing/2014/main" id="{BC4E0BF4-4688-4BA1-9D6E-7D26AB07D9C4}"/>
                </a:ext>
              </a:extLst>
            </p:cNvPr>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 name="Google Shape;41701;p18">
              <a:extLst>
                <a:ext uri="{FF2B5EF4-FFF2-40B4-BE49-F238E27FC236}">
                  <a16:creationId xmlns:a16="http://schemas.microsoft.com/office/drawing/2014/main" id="{8B761768-FEF7-4AF6-88A5-26539D1D7D48}"/>
                </a:ext>
              </a:extLst>
            </p:cNvPr>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 name="Google Shape;41702;p18">
              <a:extLst>
                <a:ext uri="{FF2B5EF4-FFF2-40B4-BE49-F238E27FC236}">
                  <a16:creationId xmlns:a16="http://schemas.microsoft.com/office/drawing/2014/main" id="{C86492B8-CA6A-4F31-8F9F-E95BBD102350}"/>
                </a:ext>
              </a:extLst>
            </p:cNvPr>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 name="Google Shape;41703;p18">
              <a:extLst>
                <a:ext uri="{FF2B5EF4-FFF2-40B4-BE49-F238E27FC236}">
                  <a16:creationId xmlns:a16="http://schemas.microsoft.com/office/drawing/2014/main" id="{8198F4A2-22BD-42BD-AB02-EB577A9C3411}"/>
                </a:ext>
              </a:extLst>
            </p:cNvPr>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 name="Google Shape;41704;p18">
              <a:extLst>
                <a:ext uri="{FF2B5EF4-FFF2-40B4-BE49-F238E27FC236}">
                  <a16:creationId xmlns:a16="http://schemas.microsoft.com/office/drawing/2014/main" id="{E0B71AEC-25C3-44C9-AEA9-EF2A6FC56694}"/>
                </a:ext>
              </a:extLst>
            </p:cNvPr>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 name="Google Shape;41705;p18">
              <a:extLst>
                <a:ext uri="{FF2B5EF4-FFF2-40B4-BE49-F238E27FC236}">
                  <a16:creationId xmlns:a16="http://schemas.microsoft.com/office/drawing/2014/main" id="{96146B30-F88D-449F-B328-183A514BED85}"/>
                </a:ext>
              </a:extLst>
            </p:cNvPr>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 name="Google Shape;41706;p18">
              <a:extLst>
                <a:ext uri="{FF2B5EF4-FFF2-40B4-BE49-F238E27FC236}">
                  <a16:creationId xmlns:a16="http://schemas.microsoft.com/office/drawing/2014/main" id="{A5EB95BB-B225-4CF7-8B1C-43A2F670DC84}"/>
                </a:ext>
              </a:extLst>
            </p:cNvPr>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 name="Google Shape;41707;p18">
              <a:extLst>
                <a:ext uri="{FF2B5EF4-FFF2-40B4-BE49-F238E27FC236}">
                  <a16:creationId xmlns:a16="http://schemas.microsoft.com/office/drawing/2014/main" id="{B2C2B4BA-0639-4C7E-88E2-20870F17A499}"/>
                </a:ext>
              </a:extLst>
            </p:cNvPr>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 name="Google Shape;41708;p18">
              <a:extLst>
                <a:ext uri="{FF2B5EF4-FFF2-40B4-BE49-F238E27FC236}">
                  <a16:creationId xmlns:a16="http://schemas.microsoft.com/office/drawing/2014/main" id="{7F732883-65B1-4EA5-BCAA-3D7D7CF5ECE8}"/>
                </a:ext>
              </a:extLst>
            </p:cNvPr>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 name="Google Shape;41709;p18">
              <a:extLst>
                <a:ext uri="{FF2B5EF4-FFF2-40B4-BE49-F238E27FC236}">
                  <a16:creationId xmlns:a16="http://schemas.microsoft.com/office/drawing/2014/main" id="{440E769E-D11D-4ED6-9E75-6450F5A0CA99}"/>
                </a:ext>
              </a:extLst>
            </p:cNvPr>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 name="Google Shape;41710;p18">
              <a:extLst>
                <a:ext uri="{FF2B5EF4-FFF2-40B4-BE49-F238E27FC236}">
                  <a16:creationId xmlns:a16="http://schemas.microsoft.com/office/drawing/2014/main" id="{4F3F7CB0-0E19-4843-A2F7-748264D6DF86}"/>
                </a:ext>
              </a:extLst>
            </p:cNvPr>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 name="Google Shape;41711;p18">
              <a:extLst>
                <a:ext uri="{FF2B5EF4-FFF2-40B4-BE49-F238E27FC236}">
                  <a16:creationId xmlns:a16="http://schemas.microsoft.com/office/drawing/2014/main" id="{2FAA2500-4216-4669-B5FB-E4E221D68529}"/>
                </a:ext>
              </a:extLst>
            </p:cNvPr>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 name="Google Shape;41712;p18">
              <a:extLst>
                <a:ext uri="{FF2B5EF4-FFF2-40B4-BE49-F238E27FC236}">
                  <a16:creationId xmlns:a16="http://schemas.microsoft.com/office/drawing/2014/main" id="{C8BE585D-7A46-49B9-A450-4C42AEB8A9B1}"/>
                </a:ext>
              </a:extLst>
            </p:cNvPr>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 name="Google Shape;41713;p18">
              <a:extLst>
                <a:ext uri="{FF2B5EF4-FFF2-40B4-BE49-F238E27FC236}">
                  <a16:creationId xmlns:a16="http://schemas.microsoft.com/office/drawing/2014/main" id="{7DED5D4D-E553-49F8-B235-B4FB254AC413}"/>
                </a:ext>
              </a:extLst>
            </p:cNvPr>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 name="Google Shape;41714;p18">
              <a:extLst>
                <a:ext uri="{FF2B5EF4-FFF2-40B4-BE49-F238E27FC236}">
                  <a16:creationId xmlns:a16="http://schemas.microsoft.com/office/drawing/2014/main" id="{868B7BF9-50DD-490F-B5E9-1C4FCC49A991}"/>
                </a:ext>
              </a:extLst>
            </p:cNvPr>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 name="Google Shape;41715;p18">
              <a:extLst>
                <a:ext uri="{FF2B5EF4-FFF2-40B4-BE49-F238E27FC236}">
                  <a16:creationId xmlns:a16="http://schemas.microsoft.com/office/drawing/2014/main" id="{50EE0B9F-CC10-452C-8E53-BF7DCD305D13}"/>
                </a:ext>
              </a:extLst>
            </p:cNvPr>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 name="Google Shape;41716;p18">
              <a:extLst>
                <a:ext uri="{FF2B5EF4-FFF2-40B4-BE49-F238E27FC236}">
                  <a16:creationId xmlns:a16="http://schemas.microsoft.com/office/drawing/2014/main" id="{3E3F4C1A-7B2A-4F57-8B1C-2A7220E62000}"/>
                </a:ext>
              </a:extLst>
            </p:cNvPr>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 name="Google Shape;41717;p18">
              <a:extLst>
                <a:ext uri="{FF2B5EF4-FFF2-40B4-BE49-F238E27FC236}">
                  <a16:creationId xmlns:a16="http://schemas.microsoft.com/office/drawing/2014/main" id="{3559CBC7-5E3A-4ECF-8505-59AD2C3CA1A1}"/>
                </a:ext>
              </a:extLst>
            </p:cNvPr>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 name="Google Shape;41718;p18">
              <a:extLst>
                <a:ext uri="{FF2B5EF4-FFF2-40B4-BE49-F238E27FC236}">
                  <a16:creationId xmlns:a16="http://schemas.microsoft.com/office/drawing/2014/main" id="{4E4DA643-F315-4B04-9745-37472081FA2E}"/>
                </a:ext>
              </a:extLst>
            </p:cNvPr>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 name="Google Shape;41719;p18">
              <a:extLst>
                <a:ext uri="{FF2B5EF4-FFF2-40B4-BE49-F238E27FC236}">
                  <a16:creationId xmlns:a16="http://schemas.microsoft.com/office/drawing/2014/main" id="{8C7BE564-6DE8-4D40-AE9B-C86AD256D0EF}"/>
                </a:ext>
              </a:extLst>
            </p:cNvPr>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 name="Google Shape;41720;p18">
              <a:extLst>
                <a:ext uri="{FF2B5EF4-FFF2-40B4-BE49-F238E27FC236}">
                  <a16:creationId xmlns:a16="http://schemas.microsoft.com/office/drawing/2014/main" id="{803E3B87-68B0-4CB1-8B29-9569FC4BA4AC}"/>
                </a:ext>
              </a:extLst>
            </p:cNvPr>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 name="Google Shape;41721;p18">
              <a:extLst>
                <a:ext uri="{FF2B5EF4-FFF2-40B4-BE49-F238E27FC236}">
                  <a16:creationId xmlns:a16="http://schemas.microsoft.com/office/drawing/2014/main" id="{95877F03-022C-4EAB-A9D4-C563D0E19859}"/>
                </a:ext>
              </a:extLst>
            </p:cNvPr>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 name="Google Shape;41722;p18">
              <a:extLst>
                <a:ext uri="{FF2B5EF4-FFF2-40B4-BE49-F238E27FC236}">
                  <a16:creationId xmlns:a16="http://schemas.microsoft.com/office/drawing/2014/main" id="{94D532DD-9726-42E9-B549-7B4FBDDD3B61}"/>
                </a:ext>
              </a:extLst>
            </p:cNvPr>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 name="Google Shape;41723;p18">
              <a:extLst>
                <a:ext uri="{FF2B5EF4-FFF2-40B4-BE49-F238E27FC236}">
                  <a16:creationId xmlns:a16="http://schemas.microsoft.com/office/drawing/2014/main" id="{420F87F3-3112-4F0B-929E-A2978F42AF80}"/>
                </a:ext>
              </a:extLst>
            </p:cNvPr>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 name="Google Shape;41724;p18">
              <a:extLst>
                <a:ext uri="{FF2B5EF4-FFF2-40B4-BE49-F238E27FC236}">
                  <a16:creationId xmlns:a16="http://schemas.microsoft.com/office/drawing/2014/main" id="{43F831AE-EAC6-41C7-87C0-F4AF0E396F38}"/>
                </a:ext>
              </a:extLst>
            </p:cNvPr>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 name="Google Shape;41725;p18">
              <a:extLst>
                <a:ext uri="{FF2B5EF4-FFF2-40B4-BE49-F238E27FC236}">
                  <a16:creationId xmlns:a16="http://schemas.microsoft.com/office/drawing/2014/main" id="{A2F1088E-FB67-461D-894B-4AEFB024A8F6}"/>
                </a:ext>
              </a:extLst>
            </p:cNvPr>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 name="Google Shape;41726;p18">
              <a:extLst>
                <a:ext uri="{FF2B5EF4-FFF2-40B4-BE49-F238E27FC236}">
                  <a16:creationId xmlns:a16="http://schemas.microsoft.com/office/drawing/2014/main" id="{99C19334-3CF1-4306-A6C2-2E3ACFDF153B}"/>
                </a:ext>
              </a:extLst>
            </p:cNvPr>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 name="Google Shape;41727;p18">
              <a:extLst>
                <a:ext uri="{FF2B5EF4-FFF2-40B4-BE49-F238E27FC236}">
                  <a16:creationId xmlns:a16="http://schemas.microsoft.com/office/drawing/2014/main" id="{B0BAC999-6CBF-4C39-984A-4AA86C04AD5E}"/>
                </a:ext>
              </a:extLst>
            </p:cNvPr>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 name="Google Shape;41728;p18">
              <a:extLst>
                <a:ext uri="{FF2B5EF4-FFF2-40B4-BE49-F238E27FC236}">
                  <a16:creationId xmlns:a16="http://schemas.microsoft.com/office/drawing/2014/main" id="{4AD11605-9220-413A-AD01-302ADA2DCE1C}"/>
                </a:ext>
              </a:extLst>
            </p:cNvPr>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 name="Google Shape;41729;p18">
              <a:extLst>
                <a:ext uri="{FF2B5EF4-FFF2-40B4-BE49-F238E27FC236}">
                  <a16:creationId xmlns:a16="http://schemas.microsoft.com/office/drawing/2014/main" id="{9A32BB68-5B90-4D31-B64E-FC9B37C98565}"/>
                </a:ext>
              </a:extLst>
            </p:cNvPr>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 name="Google Shape;41730;p18">
              <a:extLst>
                <a:ext uri="{FF2B5EF4-FFF2-40B4-BE49-F238E27FC236}">
                  <a16:creationId xmlns:a16="http://schemas.microsoft.com/office/drawing/2014/main" id="{E595C271-07A5-4DE9-B6F8-5CD78CA172D0}"/>
                </a:ext>
              </a:extLst>
            </p:cNvPr>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 name="Google Shape;41731;p18">
              <a:extLst>
                <a:ext uri="{FF2B5EF4-FFF2-40B4-BE49-F238E27FC236}">
                  <a16:creationId xmlns:a16="http://schemas.microsoft.com/office/drawing/2014/main" id="{A93F5345-076F-4EC0-94AF-DFCC97BD4F2E}"/>
                </a:ext>
              </a:extLst>
            </p:cNvPr>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 name="Google Shape;41732;p18">
              <a:extLst>
                <a:ext uri="{FF2B5EF4-FFF2-40B4-BE49-F238E27FC236}">
                  <a16:creationId xmlns:a16="http://schemas.microsoft.com/office/drawing/2014/main" id="{046D41B6-D251-451A-A1BC-409B741DFDAD}"/>
                </a:ext>
              </a:extLst>
            </p:cNvPr>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 name="Google Shape;41733;p18">
              <a:extLst>
                <a:ext uri="{FF2B5EF4-FFF2-40B4-BE49-F238E27FC236}">
                  <a16:creationId xmlns:a16="http://schemas.microsoft.com/office/drawing/2014/main" id="{F42B371B-15B0-40D9-ACE7-F9173EB239B1}"/>
                </a:ext>
              </a:extLst>
            </p:cNvPr>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 name="Google Shape;41734;p18">
              <a:extLst>
                <a:ext uri="{FF2B5EF4-FFF2-40B4-BE49-F238E27FC236}">
                  <a16:creationId xmlns:a16="http://schemas.microsoft.com/office/drawing/2014/main" id="{8D9B3208-5415-4E20-A03D-651DF84C6CF1}"/>
                </a:ext>
              </a:extLst>
            </p:cNvPr>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 name="Google Shape;41735;p18">
              <a:extLst>
                <a:ext uri="{FF2B5EF4-FFF2-40B4-BE49-F238E27FC236}">
                  <a16:creationId xmlns:a16="http://schemas.microsoft.com/office/drawing/2014/main" id="{765ED244-1AAC-4675-94AD-3967348C0A2B}"/>
                </a:ext>
              </a:extLst>
            </p:cNvPr>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 name="Google Shape;41736;p18">
              <a:extLst>
                <a:ext uri="{FF2B5EF4-FFF2-40B4-BE49-F238E27FC236}">
                  <a16:creationId xmlns:a16="http://schemas.microsoft.com/office/drawing/2014/main" id="{00BB8767-C07B-4C7C-9A65-256CE0285CBE}"/>
                </a:ext>
              </a:extLst>
            </p:cNvPr>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 name="Google Shape;41737;p18">
              <a:extLst>
                <a:ext uri="{FF2B5EF4-FFF2-40B4-BE49-F238E27FC236}">
                  <a16:creationId xmlns:a16="http://schemas.microsoft.com/office/drawing/2014/main" id="{D848806C-CCA6-4E14-AECF-4E9D7BA675AC}"/>
                </a:ext>
              </a:extLst>
            </p:cNvPr>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 name="Google Shape;41738;p18">
              <a:extLst>
                <a:ext uri="{FF2B5EF4-FFF2-40B4-BE49-F238E27FC236}">
                  <a16:creationId xmlns:a16="http://schemas.microsoft.com/office/drawing/2014/main" id="{EFCADC45-FBED-45C8-A09E-48F0A8824439}"/>
                </a:ext>
              </a:extLst>
            </p:cNvPr>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 name="Google Shape;41739;p18">
              <a:extLst>
                <a:ext uri="{FF2B5EF4-FFF2-40B4-BE49-F238E27FC236}">
                  <a16:creationId xmlns:a16="http://schemas.microsoft.com/office/drawing/2014/main" id="{0A791E55-5006-402A-829B-498E65DF0140}"/>
                </a:ext>
              </a:extLst>
            </p:cNvPr>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 name="Google Shape;41740;p18">
              <a:extLst>
                <a:ext uri="{FF2B5EF4-FFF2-40B4-BE49-F238E27FC236}">
                  <a16:creationId xmlns:a16="http://schemas.microsoft.com/office/drawing/2014/main" id="{D9A3DF68-DA8E-4E17-B1B0-5B4D7D88C8EC}"/>
                </a:ext>
              </a:extLst>
            </p:cNvPr>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 name="Google Shape;41741;p18">
              <a:extLst>
                <a:ext uri="{FF2B5EF4-FFF2-40B4-BE49-F238E27FC236}">
                  <a16:creationId xmlns:a16="http://schemas.microsoft.com/office/drawing/2014/main" id="{B5C556CF-FB5D-4687-9538-DF7A4B81EDAD}"/>
                </a:ext>
              </a:extLst>
            </p:cNvPr>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 name="Google Shape;41742;p18">
              <a:extLst>
                <a:ext uri="{FF2B5EF4-FFF2-40B4-BE49-F238E27FC236}">
                  <a16:creationId xmlns:a16="http://schemas.microsoft.com/office/drawing/2014/main" id="{12D10FBA-5C7E-4D90-A4F0-92BC78E1DAEF}"/>
                </a:ext>
              </a:extLst>
            </p:cNvPr>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 name="Google Shape;41743;p18">
              <a:extLst>
                <a:ext uri="{FF2B5EF4-FFF2-40B4-BE49-F238E27FC236}">
                  <a16:creationId xmlns:a16="http://schemas.microsoft.com/office/drawing/2014/main" id="{B105BA89-BAA3-40EB-BF09-A2D3DD876CD0}"/>
                </a:ext>
              </a:extLst>
            </p:cNvPr>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 name="Google Shape;41744;p18">
              <a:extLst>
                <a:ext uri="{FF2B5EF4-FFF2-40B4-BE49-F238E27FC236}">
                  <a16:creationId xmlns:a16="http://schemas.microsoft.com/office/drawing/2014/main" id="{CB689F48-EC29-4BD8-AE08-B69333E13B36}"/>
                </a:ext>
              </a:extLst>
            </p:cNvPr>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 name="Google Shape;41745;p18">
              <a:extLst>
                <a:ext uri="{FF2B5EF4-FFF2-40B4-BE49-F238E27FC236}">
                  <a16:creationId xmlns:a16="http://schemas.microsoft.com/office/drawing/2014/main" id="{0881FB73-B82B-43B2-95EC-D40789055DFE}"/>
                </a:ext>
              </a:extLst>
            </p:cNvPr>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 name="Google Shape;41746;p18">
              <a:extLst>
                <a:ext uri="{FF2B5EF4-FFF2-40B4-BE49-F238E27FC236}">
                  <a16:creationId xmlns:a16="http://schemas.microsoft.com/office/drawing/2014/main" id="{2068C157-6DA1-4CFD-A98E-4240D27DDE94}"/>
                </a:ext>
              </a:extLst>
            </p:cNvPr>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 name="Google Shape;41747;p18">
              <a:extLst>
                <a:ext uri="{FF2B5EF4-FFF2-40B4-BE49-F238E27FC236}">
                  <a16:creationId xmlns:a16="http://schemas.microsoft.com/office/drawing/2014/main" id="{6136DEE8-7A5F-46BC-9DF3-C35C0496088D}"/>
                </a:ext>
              </a:extLst>
            </p:cNvPr>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 name="Google Shape;41748;p18">
              <a:extLst>
                <a:ext uri="{FF2B5EF4-FFF2-40B4-BE49-F238E27FC236}">
                  <a16:creationId xmlns:a16="http://schemas.microsoft.com/office/drawing/2014/main" id="{D8DC8795-D9AC-43D3-82AE-E9913C848527}"/>
                </a:ext>
              </a:extLst>
            </p:cNvPr>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 name="Google Shape;41749;p18">
              <a:extLst>
                <a:ext uri="{FF2B5EF4-FFF2-40B4-BE49-F238E27FC236}">
                  <a16:creationId xmlns:a16="http://schemas.microsoft.com/office/drawing/2014/main" id="{A4A6A3B5-5EE3-4F29-ACDE-532E2FBDEF63}"/>
                </a:ext>
              </a:extLst>
            </p:cNvPr>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 name="Google Shape;41750;p18">
              <a:extLst>
                <a:ext uri="{FF2B5EF4-FFF2-40B4-BE49-F238E27FC236}">
                  <a16:creationId xmlns:a16="http://schemas.microsoft.com/office/drawing/2014/main" id="{261D9B77-7BA8-4FF5-AD5C-14951167043A}"/>
                </a:ext>
              </a:extLst>
            </p:cNvPr>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 name="Google Shape;41751;p18">
              <a:extLst>
                <a:ext uri="{FF2B5EF4-FFF2-40B4-BE49-F238E27FC236}">
                  <a16:creationId xmlns:a16="http://schemas.microsoft.com/office/drawing/2014/main" id="{8AA58D64-0D59-4364-A61A-4092C6FFA75E}"/>
                </a:ext>
              </a:extLst>
            </p:cNvPr>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 name="Google Shape;41752;p18">
              <a:extLst>
                <a:ext uri="{FF2B5EF4-FFF2-40B4-BE49-F238E27FC236}">
                  <a16:creationId xmlns:a16="http://schemas.microsoft.com/office/drawing/2014/main" id="{EC0F55BC-371B-4977-9AE5-DC930D03FD13}"/>
                </a:ext>
              </a:extLst>
            </p:cNvPr>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 name="Google Shape;41753;p18">
              <a:extLst>
                <a:ext uri="{FF2B5EF4-FFF2-40B4-BE49-F238E27FC236}">
                  <a16:creationId xmlns:a16="http://schemas.microsoft.com/office/drawing/2014/main" id="{347F0842-6CF3-4189-A636-E569E72CD20B}"/>
                </a:ext>
              </a:extLst>
            </p:cNvPr>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 name="Google Shape;41754;p18">
              <a:extLst>
                <a:ext uri="{FF2B5EF4-FFF2-40B4-BE49-F238E27FC236}">
                  <a16:creationId xmlns:a16="http://schemas.microsoft.com/office/drawing/2014/main" id="{413BE8E8-2484-4BC1-9623-566AEEC47EEF}"/>
                </a:ext>
              </a:extLst>
            </p:cNvPr>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 name="Google Shape;41755;p18">
              <a:extLst>
                <a:ext uri="{FF2B5EF4-FFF2-40B4-BE49-F238E27FC236}">
                  <a16:creationId xmlns:a16="http://schemas.microsoft.com/office/drawing/2014/main" id="{471F1B6D-D2EF-4875-A880-0B10783D2AF8}"/>
                </a:ext>
              </a:extLst>
            </p:cNvPr>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 name="Google Shape;41756;p18">
              <a:extLst>
                <a:ext uri="{FF2B5EF4-FFF2-40B4-BE49-F238E27FC236}">
                  <a16:creationId xmlns:a16="http://schemas.microsoft.com/office/drawing/2014/main" id="{8E9ACE49-88F3-4009-8DDD-2C21CF25B18A}"/>
                </a:ext>
              </a:extLst>
            </p:cNvPr>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 name="Google Shape;41757;p18">
              <a:extLst>
                <a:ext uri="{FF2B5EF4-FFF2-40B4-BE49-F238E27FC236}">
                  <a16:creationId xmlns:a16="http://schemas.microsoft.com/office/drawing/2014/main" id="{F737D81D-FFE4-4F7F-B647-1FB919CF3FDC}"/>
                </a:ext>
              </a:extLst>
            </p:cNvPr>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 name="Google Shape;41758;p18">
              <a:extLst>
                <a:ext uri="{FF2B5EF4-FFF2-40B4-BE49-F238E27FC236}">
                  <a16:creationId xmlns:a16="http://schemas.microsoft.com/office/drawing/2014/main" id="{D25B443E-CF63-4CE8-B242-53778486102D}"/>
                </a:ext>
              </a:extLst>
            </p:cNvPr>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 name="Google Shape;41759;p18">
              <a:extLst>
                <a:ext uri="{FF2B5EF4-FFF2-40B4-BE49-F238E27FC236}">
                  <a16:creationId xmlns:a16="http://schemas.microsoft.com/office/drawing/2014/main" id="{EE6655B0-965D-45B1-A6B8-8E1282E49E18}"/>
                </a:ext>
              </a:extLst>
            </p:cNvPr>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 name="Google Shape;41760;p18">
              <a:extLst>
                <a:ext uri="{FF2B5EF4-FFF2-40B4-BE49-F238E27FC236}">
                  <a16:creationId xmlns:a16="http://schemas.microsoft.com/office/drawing/2014/main" id="{FA7DE601-7A24-4F59-B2E1-750D77445D08}"/>
                </a:ext>
              </a:extLst>
            </p:cNvPr>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 name="Google Shape;41761;p18">
              <a:extLst>
                <a:ext uri="{FF2B5EF4-FFF2-40B4-BE49-F238E27FC236}">
                  <a16:creationId xmlns:a16="http://schemas.microsoft.com/office/drawing/2014/main" id="{E0B35DF5-0FC0-4537-8C63-69D6632C8BE0}"/>
                </a:ext>
              </a:extLst>
            </p:cNvPr>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 name="Google Shape;41762;p18">
              <a:extLst>
                <a:ext uri="{FF2B5EF4-FFF2-40B4-BE49-F238E27FC236}">
                  <a16:creationId xmlns:a16="http://schemas.microsoft.com/office/drawing/2014/main" id="{32DBD6B0-ECDD-48C6-81F3-1E43DE571F81}"/>
                </a:ext>
              </a:extLst>
            </p:cNvPr>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 name="Google Shape;41763;p18">
              <a:extLst>
                <a:ext uri="{FF2B5EF4-FFF2-40B4-BE49-F238E27FC236}">
                  <a16:creationId xmlns:a16="http://schemas.microsoft.com/office/drawing/2014/main" id="{71BA4236-9C96-44FF-81F5-F50CF2D06257}"/>
                </a:ext>
              </a:extLst>
            </p:cNvPr>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 name="Google Shape;41764;p18">
              <a:extLst>
                <a:ext uri="{FF2B5EF4-FFF2-40B4-BE49-F238E27FC236}">
                  <a16:creationId xmlns:a16="http://schemas.microsoft.com/office/drawing/2014/main" id="{E4392766-57F1-475C-A4BE-DE8F740499FD}"/>
                </a:ext>
              </a:extLst>
            </p:cNvPr>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 name="Google Shape;41765;p18">
              <a:extLst>
                <a:ext uri="{FF2B5EF4-FFF2-40B4-BE49-F238E27FC236}">
                  <a16:creationId xmlns:a16="http://schemas.microsoft.com/office/drawing/2014/main" id="{EDDCD439-EF98-4F01-BC6E-01316EF10212}"/>
                </a:ext>
              </a:extLst>
            </p:cNvPr>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 name="Google Shape;41766;p18">
              <a:extLst>
                <a:ext uri="{FF2B5EF4-FFF2-40B4-BE49-F238E27FC236}">
                  <a16:creationId xmlns:a16="http://schemas.microsoft.com/office/drawing/2014/main" id="{8EE89D10-A190-49D6-8B86-73A8D1B640AF}"/>
                </a:ext>
              </a:extLst>
            </p:cNvPr>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 name="Google Shape;41767;p18">
              <a:extLst>
                <a:ext uri="{FF2B5EF4-FFF2-40B4-BE49-F238E27FC236}">
                  <a16:creationId xmlns:a16="http://schemas.microsoft.com/office/drawing/2014/main" id="{21A0A3DA-B10B-42E8-A52A-A33CEDCAB88E}"/>
                </a:ext>
              </a:extLst>
            </p:cNvPr>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 name="Google Shape;41768;p18">
              <a:extLst>
                <a:ext uri="{FF2B5EF4-FFF2-40B4-BE49-F238E27FC236}">
                  <a16:creationId xmlns:a16="http://schemas.microsoft.com/office/drawing/2014/main" id="{15220C93-1155-4549-B904-66B8BC4BC5C1}"/>
                </a:ext>
              </a:extLst>
            </p:cNvPr>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 name="Google Shape;41769;p18">
              <a:extLst>
                <a:ext uri="{FF2B5EF4-FFF2-40B4-BE49-F238E27FC236}">
                  <a16:creationId xmlns:a16="http://schemas.microsoft.com/office/drawing/2014/main" id="{A8657F4D-9E48-45E4-83F7-E13502319FD8}"/>
                </a:ext>
              </a:extLst>
            </p:cNvPr>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 name="Google Shape;41770;p18">
              <a:extLst>
                <a:ext uri="{FF2B5EF4-FFF2-40B4-BE49-F238E27FC236}">
                  <a16:creationId xmlns:a16="http://schemas.microsoft.com/office/drawing/2014/main" id="{C03BFAC0-8D31-4B11-9451-80029751399F}"/>
                </a:ext>
              </a:extLst>
            </p:cNvPr>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 name="Google Shape;41771;p18">
              <a:extLst>
                <a:ext uri="{FF2B5EF4-FFF2-40B4-BE49-F238E27FC236}">
                  <a16:creationId xmlns:a16="http://schemas.microsoft.com/office/drawing/2014/main" id="{72A3529D-6E93-408D-94A1-01A584C8234E}"/>
                </a:ext>
              </a:extLst>
            </p:cNvPr>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 name="Google Shape;41772;p18">
              <a:extLst>
                <a:ext uri="{FF2B5EF4-FFF2-40B4-BE49-F238E27FC236}">
                  <a16:creationId xmlns:a16="http://schemas.microsoft.com/office/drawing/2014/main" id="{86F9BBF3-A956-472A-A640-D416657C96EA}"/>
                </a:ext>
              </a:extLst>
            </p:cNvPr>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 name="Google Shape;41773;p18">
              <a:extLst>
                <a:ext uri="{FF2B5EF4-FFF2-40B4-BE49-F238E27FC236}">
                  <a16:creationId xmlns:a16="http://schemas.microsoft.com/office/drawing/2014/main" id="{E78EFD9B-1DD0-4932-A2F7-D591B27B833D}"/>
                </a:ext>
              </a:extLst>
            </p:cNvPr>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 name="Google Shape;41774;p18">
              <a:extLst>
                <a:ext uri="{FF2B5EF4-FFF2-40B4-BE49-F238E27FC236}">
                  <a16:creationId xmlns:a16="http://schemas.microsoft.com/office/drawing/2014/main" id="{5FEC5952-DD6C-483A-B4F2-2899BBEE3F76}"/>
                </a:ext>
              </a:extLst>
            </p:cNvPr>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 name="Google Shape;41775;p18">
              <a:extLst>
                <a:ext uri="{FF2B5EF4-FFF2-40B4-BE49-F238E27FC236}">
                  <a16:creationId xmlns:a16="http://schemas.microsoft.com/office/drawing/2014/main" id="{75E3FC8B-AB50-448D-9D57-0749EA8E7F71}"/>
                </a:ext>
              </a:extLst>
            </p:cNvPr>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 name="Google Shape;41776;p18">
              <a:extLst>
                <a:ext uri="{FF2B5EF4-FFF2-40B4-BE49-F238E27FC236}">
                  <a16:creationId xmlns:a16="http://schemas.microsoft.com/office/drawing/2014/main" id="{B06C07C0-055F-4FB0-B667-7F652C5EA2A1}"/>
                </a:ext>
              </a:extLst>
            </p:cNvPr>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 name="Google Shape;41777;p18">
              <a:extLst>
                <a:ext uri="{FF2B5EF4-FFF2-40B4-BE49-F238E27FC236}">
                  <a16:creationId xmlns:a16="http://schemas.microsoft.com/office/drawing/2014/main" id="{B1E0DD6C-908B-411B-885B-265143AA1A7C}"/>
                </a:ext>
              </a:extLst>
            </p:cNvPr>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 name="Google Shape;41778;p18">
              <a:extLst>
                <a:ext uri="{FF2B5EF4-FFF2-40B4-BE49-F238E27FC236}">
                  <a16:creationId xmlns:a16="http://schemas.microsoft.com/office/drawing/2014/main" id="{2B07422D-81C0-487E-9B0C-C476055AB4D4}"/>
                </a:ext>
              </a:extLst>
            </p:cNvPr>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 name="Google Shape;41779;p18">
              <a:extLst>
                <a:ext uri="{FF2B5EF4-FFF2-40B4-BE49-F238E27FC236}">
                  <a16:creationId xmlns:a16="http://schemas.microsoft.com/office/drawing/2014/main" id="{C0B9E0A5-6044-4ED9-B88C-0F0751E9FFB9}"/>
                </a:ext>
              </a:extLst>
            </p:cNvPr>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 name="Google Shape;41780;p18">
              <a:extLst>
                <a:ext uri="{FF2B5EF4-FFF2-40B4-BE49-F238E27FC236}">
                  <a16:creationId xmlns:a16="http://schemas.microsoft.com/office/drawing/2014/main" id="{2661E579-5847-411C-AF0F-75C16A9DBC74}"/>
                </a:ext>
              </a:extLst>
            </p:cNvPr>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 name="Google Shape;41781;p18">
              <a:extLst>
                <a:ext uri="{FF2B5EF4-FFF2-40B4-BE49-F238E27FC236}">
                  <a16:creationId xmlns:a16="http://schemas.microsoft.com/office/drawing/2014/main" id="{3F8E2120-1CF9-4EFE-8DAA-FAC49C9DF6CF}"/>
                </a:ext>
              </a:extLst>
            </p:cNvPr>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 name="Google Shape;41782;p18">
              <a:extLst>
                <a:ext uri="{FF2B5EF4-FFF2-40B4-BE49-F238E27FC236}">
                  <a16:creationId xmlns:a16="http://schemas.microsoft.com/office/drawing/2014/main" id="{2AB0D6DF-5202-40BC-804B-98ABA30BC98E}"/>
                </a:ext>
              </a:extLst>
            </p:cNvPr>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 name="Google Shape;41783;p18">
              <a:extLst>
                <a:ext uri="{FF2B5EF4-FFF2-40B4-BE49-F238E27FC236}">
                  <a16:creationId xmlns:a16="http://schemas.microsoft.com/office/drawing/2014/main" id="{F5C8C7E3-3CFE-4AB3-9958-054EDFC972F7}"/>
                </a:ext>
              </a:extLst>
            </p:cNvPr>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 name="Google Shape;41784;p18">
              <a:extLst>
                <a:ext uri="{FF2B5EF4-FFF2-40B4-BE49-F238E27FC236}">
                  <a16:creationId xmlns:a16="http://schemas.microsoft.com/office/drawing/2014/main" id="{44B7AA80-AE46-42CC-AE03-BABA18ADB3FC}"/>
                </a:ext>
              </a:extLst>
            </p:cNvPr>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 name="Google Shape;41785;p18">
              <a:extLst>
                <a:ext uri="{FF2B5EF4-FFF2-40B4-BE49-F238E27FC236}">
                  <a16:creationId xmlns:a16="http://schemas.microsoft.com/office/drawing/2014/main" id="{DDEECCE1-AE05-4FEA-BB7A-5B726977245A}"/>
                </a:ext>
              </a:extLst>
            </p:cNvPr>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 name="Google Shape;41786;p18">
              <a:extLst>
                <a:ext uri="{FF2B5EF4-FFF2-40B4-BE49-F238E27FC236}">
                  <a16:creationId xmlns:a16="http://schemas.microsoft.com/office/drawing/2014/main" id="{ED2B94ED-40E0-447B-BF0A-C8924C2BF54C}"/>
                </a:ext>
              </a:extLst>
            </p:cNvPr>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 name="Google Shape;41787;p18">
              <a:extLst>
                <a:ext uri="{FF2B5EF4-FFF2-40B4-BE49-F238E27FC236}">
                  <a16:creationId xmlns:a16="http://schemas.microsoft.com/office/drawing/2014/main" id="{100FFDC5-6519-48F6-B663-92721CD4E306}"/>
                </a:ext>
              </a:extLst>
            </p:cNvPr>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 name="Google Shape;41788;p18">
              <a:extLst>
                <a:ext uri="{FF2B5EF4-FFF2-40B4-BE49-F238E27FC236}">
                  <a16:creationId xmlns:a16="http://schemas.microsoft.com/office/drawing/2014/main" id="{A77F54FF-96F9-4052-BE1D-DF0C5A0CB94C}"/>
                </a:ext>
              </a:extLst>
            </p:cNvPr>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 name="Google Shape;41789;p18">
              <a:extLst>
                <a:ext uri="{FF2B5EF4-FFF2-40B4-BE49-F238E27FC236}">
                  <a16:creationId xmlns:a16="http://schemas.microsoft.com/office/drawing/2014/main" id="{E7712A9B-0C81-4496-BE2B-5E416F2B490C}"/>
                </a:ext>
              </a:extLst>
            </p:cNvPr>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 name="Google Shape;41790;p18">
              <a:extLst>
                <a:ext uri="{FF2B5EF4-FFF2-40B4-BE49-F238E27FC236}">
                  <a16:creationId xmlns:a16="http://schemas.microsoft.com/office/drawing/2014/main" id="{6BB52E20-187B-4DDC-86A8-CFAEC83479C3}"/>
                </a:ext>
              </a:extLst>
            </p:cNvPr>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 name="Google Shape;41791;p18">
              <a:extLst>
                <a:ext uri="{FF2B5EF4-FFF2-40B4-BE49-F238E27FC236}">
                  <a16:creationId xmlns:a16="http://schemas.microsoft.com/office/drawing/2014/main" id="{44B15FA9-ECE7-4E6C-A9EC-CEA8604D8B55}"/>
                </a:ext>
              </a:extLst>
            </p:cNvPr>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 name="Google Shape;41792;p18">
              <a:extLst>
                <a:ext uri="{FF2B5EF4-FFF2-40B4-BE49-F238E27FC236}">
                  <a16:creationId xmlns:a16="http://schemas.microsoft.com/office/drawing/2014/main" id="{10559C3B-23A0-489A-874E-273BC8397B7F}"/>
                </a:ext>
              </a:extLst>
            </p:cNvPr>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 name="Google Shape;41793;p18">
              <a:extLst>
                <a:ext uri="{FF2B5EF4-FFF2-40B4-BE49-F238E27FC236}">
                  <a16:creationId xmlns:a16="http://schemas.microsoft.com/office/drawing/2014/main" id="{94C3FF70-752A-405B-A684-F3DFA5F41523}"/>
                </a:ext>
              </a:extLst>
            </p:cNvPr>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 name="Google Shape;41794;p18">
              <a:extLst>
                <a:ext uri="{FF2B5EF4-FFF2-40B4-BE49-F238E27FC236}">
                  <a16:creationId xmlns:a16="http://schemas.microsoft.com/office/drawing/2014/main" id="{353C1929-A466-4741-A21C-95AE7E6D67FB}"/>
                </a:ext>
              </a:extLst>
            </p:cNvPr>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 name="Google Shape;41795;p18">
              <a:extLst>
                <a:ext uri="{FF2B5EF4-FFF2-40B4-BE49-F238E27FC236}">
                  <a16:creationId xmlns:a16="http://schemas.microsoft.com/office/drawing/2014/main" id="{053CA262-5B20-45BF-9BC2-CFBFAD8EB37A}"/>
                </a:ext>
              </a:extLst>
            </p:cNvPr>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 name="Google Shape;41796;p18">
              <a:extLst>
                <a:ext uri="{FF2B5EF4-FFF2-40B4-BE49-F238E27FC236}">
                  <a16:creationId xmlns:a16="http://schemas.microsoft.com/office/drawing/2014/main" id="{CA70E541-1FC3-45FA-A6E4-3FC1FD1D04ED}"/>
                </a:ext>
              </a:extLst>
            </p:cNvPr>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 name="Google Shape;41797;p18">
              <a:extLst>
                <a:ext uri="{FF2B5EF4-FFF2-40B4-BE49-F238E27FC236}">
                  <a16:creationId xmlns:a16="http://schemas.microsoft.com/office/drawing/2014/main" id="{BEDBA94C-B39C-4BD7-921E-EAC677560EFE}"/>
                </a:ext>
              </a:extLst>
            </p:cNvPr>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 name="Google Shape;41798;p18">
              <a:extLst>
                <a:ext uri="{FF2B5EF4-FFF2-40B4-BE49-F238E27FC236}">
                  <a16:creationId xmlns:a16="http://schemas.microsoft.com/office/drawing/2014/main" id="{4CF3DA91-7357-484C-80FF-FB7F3E4B9D9E}"/>
                </a:ext>
              </a:extLst>
            </p:cNvPr>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 name="Google Shape;41799;p18">
              <a:extLst>
                <a:ext uri="{FF2B5EF4-FFF2-40B4-BE49-F238E27FC236}">
                  <a16:creationId xmlns:a16="http://schemas.microsoft.com/office/drawing/2014/main" id="{E06AE487-DA2D-4227-8E91-51B82B009327}"/>
                </a:ext>
              </a:extLst>
            </p:cNvPr>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 name="Google Shape;41800;p18">
              <a:extLst>
                <a:ext uri="{FF2B5EF4-FFF2-40B4-BE49-F238E27FC236}">
                  <a16:creationId xmlns:a16="http://schemas.microsoft.com/office/drawing/2014/main" id="{A7EE4A3F-9E7D-43D8-971B-EB208EA74A4C}"/>
                </a:ext>
              </a:extLst>
            </p:cNvPr>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 name="Google Shape;41801;p18">
              <a:extLst>
                <a:ext uri="{FF2B5EF4-FFF2-40B4-BE49-F238E27FC236}">
                  <a16:creationId xmlns:a16="http://schemas.microsoft.com/office/drawing/2014/main" id="{7878AE42-78D5-4B5D-93E5-571BB60649EA}"/>
                </a:ext>
              </a:extLst>
            </p:cNvPr>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 name="Google Shape;41802;p18">
              <a:extLst>
                <a:ext uri="{FF2B5EF4-FFF2-40B4-BE49-F238E27FC236}">
                  <a16:creationId xmlns:a16="http://schemas.microsoft.com/office/drawing/2014/main" id="{32B5F120-0911-4C54-9A53-7B44C453104E}"/>
                </a:ext>
              </a:extLst>
            </p:cNvPr>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 name="Google Shape;41803;p18">
              <a:extLst>
                <a:ext uri="{FF2B5EF4-FFF2-40B4-BE49-F238E27FC236}">
                  <a16:creationId xmlns:a16="http://schemas.microsoft.com/office/drawing/2014/main" id="{8ABEE6EB-C2E6-40CA-9DCD-4D49648C93DF}"/>
                </a:ext>
              </a:extLst>
            </p:cNvPr>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 name="Google Shape;41804;p18">
              <a:extLst>
                <a:ext uri="{FF2B5EF4-FFF2-40B4-BE49-F238E27FC236}">
                  <a16:creationId xmlns:a16="http://schemas.microsoft.com/office/drawing/2014/main" id="{15D71BDC-A980-4FCC-B8EB-E0309139F1DF}"/>
                </a:ext>
              </a:extLst>
            </p:cNvPr>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 name="Google Shape;41805;p18">
              <a:extLst>
                <a:ext uri="{FF2B5EF4-FFF2-40B4-BE49-F238E27FC236}">
                  <a16:creationId xmlns:a16="http://schemas.microsoft.com/office/drawing/2014/main" id="{1B016323-CC87-4260-8919-22916F9779F5}"/>
                </a:ext>
              </a:extLst>
            </p:cNvPr>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 name="Google Shape;41806;p18">
              <a:extLst>
                <a:ext uri="{FF2B5EF4-FFF2-40B4-BE49-F238E27FC236}">
                  <a16:creationId xmlns:a16="http://schemas.microsoft.com/office/drawing/2014/main" id="{A9CACAC8-341F-474A-AD30-95C28725FEB5}"/>
                </a:ext>
              </a:extLst>
            </p:cNvPr>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 name="Google Shape;41807;p18">
              <a:extLst>
                <a:ext uri="{FF2B5EF4-FFF2-40B4-BE49-F238E27FC236}">
                  <a16:creationId xmlns:a16="http://schemas.microsoft.com/office/drawing/2014/main" id="{728535D7-FD46-4F33-A537-C719988CD312}"/>
                </a:ext>
              </a:extLst>
            </p:cNvPr>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 name="Google Shape;41808;p18">
              <a:extLst>
                <a:ext uri="{FF2B5EF4-FFF2-40B4-BE49-F238E27FC236}">
                  <a16:creationId xmlns:a16="http://schemas.microsoft.com/office/drawing/2014/main" id="{95DC4F74-6149-4705-886B-92CA4AA7AFCB}"/>
                </a:ext>
              </a:extLst>
            </p:cNvPr>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 name="Google Shape;41809;p18">
              <a:extLst>
                <a:ext uri="{FF2B5EF4-FFF2-40B4-BE49-F238E27FC236}">
                  <a16:creationId xmlns:a16="http://schemas.microsoft.com/office/drawing/2014/main" id="{B15627D1-35E6-444B-8C01-77EE761555D0}"/>
                </a:ext>
              </a:extLst>
            </p:cNvPr>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 name="Google Shape;41810;p18">
              <a:extLst>
                <a:ext uri="{FF2B5EF4-FFF2-40B4-BE49-F238E27FC236}">
                  <a16:creationId xmlns:a16="http://schemas.microsoft.com/office/drawing/2014/main" id="{5F9624F8-B809-4D2F-A18A-C9D6A6A71D38}"/>
                </a:ext>
              </a:extLst>
            </p:cNvPr>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 name="Google Shape;41811;p18">
              <a:extLst>
                <a:ext uri="{FF2B5EF4-FFF2-40B4-BE49-F238E27FC236}">
                  <a16:creationId xmlns:a16="http://schemas.microsoft.com/office/drawing/2014/main" id="{D2B76566-252C-43D0-832E-15168B214E3E}"/>
                </a:ext>
              </a:extLst>
            </p:cNvPr>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 name="Google Shape;41812;p18">
              <a:extLst>
                <a:ext uri="{FF2B5EF4-FFF2-40B4-BE49-F238E27FC236}">
                  <a16:creationId xmlns:a16="http://schemas.microsoft.com/office/drawing/2014/main" id="{BD7D5FBC-9DE7-44D7-8D28-D9E04CFB753F}"/>
                </a:ext>
              </a:extLst>
            </p:cNvPr>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 name="Google Shape;41813;p18">
              <a:extLst>
                <a:ext uri="{FF2B5EF4-FFF2-40B4-BE49-F238E27FC236}">
                  <a16:creationId xmlns:a16="http://schemas.microsoft.com/office/drawing/2014/main" id="{3819B1A6-7B81-4A42-997E-4D98E21E08B2}"/>
                </a:ext>
              </a:extLst>
            </p:cNvPr>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 name="Google Shape;41814;p18">
              <a:extLst>
                <a:ext uri="{FF2B5EF4-FFF2-40B4-BE49-F238E27FC236}">
                  <a16:creationId xmlns:a16="http://schemas.microsoft.com/office/drawing/2014/main" id="{69B370EF-6661-4919-B461-42C2C188A8DD}"/>
                </a:ext>
              </a:extLst>
            </p:cNvPr>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 name="Google Shape;41815;p18">
              <a:extLst>
                <a:ext uri="{FF2B5EF4-FFF2-40B4-BE49-F238E27FC236}">
                  <a16:creationId xmlns:a16="http://schemas.microsoft.com/office/drawing/2014/main" id="{0B8BC32A-DC86-42BF-9ECB-0DD10365FC9D}"/>
                </a:ext>
              </a:extLst>
            </p:cNvPr>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 name="Google Shape;41816;p18">
              <a:extLst>
                <a:ext uri="{FF2B5EF4-FFF2-40B4-BE49-F238E27FC236}">
                  <a16:creationId xmlns:a16="http://schemas.microsoft.com/office/drawing/2014/main" id="{2B1FD1F9-D4DC-433E-B3B0-8C1731639DA1}"/>
                </a:ext>
              </a:extLst>
            </p:cNvPr>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 name="Google Shape;41817;p18">
              <a:extLst>
                <a:ext uri="{FF2B5EF4-FFF2-40B4-BE49-F238E27FC236}">
                  <a16:creationId xmlns:a16="http://schemas.microsoft.com/office/drawing/2014/main" id="{8ECE2271-B3A9-4A3C-92AC-03B46A300F88}"/>
                </a:ext>
              </a:extLst>
            </p:cNvPr>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 name="Google Shape;41818;p18">
              <a:extLst>
                <a:ext uri="{FF2B5EF4-FFF2-40B4-BE49-F238E27FC236}">
                  <a16:creationId xmlns:a16="http://schemas.microsoft.com/office/drawing/2014/main" id="{478F00D4-9F48-4B62-A7C6-1008C2E86F27}"/>
                </a:ext>
              </a:extLst>
            </p:cNvPr>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 name="Google Shape;41819;p18">
              <a:extLst>
                <a:ext uri="{FF2B5EF4-FFF2-40B4-BE49-F238E27FC236}">
                  <a16:creationId xmlns:a16="http://schemas.microsoft.com/office/drawing/2014/main" id="{E8BCE68F-3242-4E5B-8391-72983EE84DEE}"/>
                </a:ext>
              </a:extLst>
            </p:cNvPr>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 name="Google Shape;41820;p18">
              <a:extLst>
                <a:ext uri="{FF2B5EF4-FFF2-40B4-BE49-F238E27FC236}">
                  <a16:creationId xmlns:a16="http://schemas.microsoft.com/office/drawing/2014/main" id="{32743622-75D6-4F57-948A-BA616A1390EF}"/>
                </a:ext>
              </a:extLst>
            </p:cNvPr>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 name="Google Shape;41821;p18">
              <a:extLst>
                <a:ext uri="{FF2B5EF4-FFF2-40B4-BE49-F238E27FC236}">
                  <a16:creationId xmlns:a16="http://schemas.microsoft.com/office/drawing/2014/main" id="{B523C5B6-21F3-44F4-AA83-D1051E228452}"/>
                </a:ext>
              </a:extLst>
            </p:cNvPr>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 name="Google Shape;41822;p18">
              <a:extLst>
                <a:ext uri="{FF2B5EF4-FFF2-40B4-BE49-F238E27FC236}">
                  <a16:creationId xmlns:a16="http://schemas.microsoft.com/office/drawing/2014/main" id="{BACEEB40-DF39-46D5-A34D-70CC72DBC3B8}"/>
                </a:ext>
              </a:extLst>
            </p:cNvPr>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 name="Google Shape;41823;p18">
              <a:extLst>
                <a:ext uri="{FF2B5EF4-FFF2-40B4-BE49-F238E27FC236}">
                  <a16:creationId xmlns:a16="http://schemas.microsoft.com/office/drawing/2014/main" id="{E3411187-2431-4420-9DF8-1046DC5D6996}"/>
                </a:ext>
              </a:extLst>
            </p:cNvPr>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 name="Google Shape;41824;p18">
              <a:extLst>
                <a:ext uri="{FF2B5EF4-FFF2-40B4-BE49-F238E27FC236}">
                  <a16:creationId xmlns:a16="http://schemas.microsoft.com/office/drawing/2014/main" id="{A3BAEC60-18CD-49BB-AD86-3AB97110792A}"/>
                </a:ext>
              </a:extLst>
            </p:cNvPr>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 name="Google Shape;41825;p18">
              <a:extLst>
                <a:ext uri="{FF2B5EF4-FFF2-40B4-BE49-F238E27FC236}">
                  <a16:creationId xmlns:a16="http://schemas.microsoft.com/office/drawing/2014/main" id="{3DB35725-CDD1-4557-A192-98D334BBEB97}"/>
                </a:ext>
              </a:extLst>
            </p:cNvPr>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 name="Google Shape;41826;p18">
              <a:extLst>
                <a:ext uri="{FF2B5EF4-FFF2-40B4-BE49-F238E27FC236}">
                  <a16:creationId xmlns:a16="http://schemas.microsoft.com/office/drawing/2014/main" id="{4F825009-EAEB-4CCF-B335-3D43BA5433FE}"/>
                </a:ext>
              </a:extLst>
            </p:cNvPr>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 name="Google Shape;41827;p18">
              <a:extLst>
                <a:ext uri="{FF2B5EF4-FFF2-40B4-BE49-F238E27FC236}">
                  <a16:creationId xmlns:a16="http://schemas.microsoft.com/office/drawing/2014/main" id="{42628667-AA6E-4C37-8973-657A9720E80F}"/>
                </a:ext>
              </a:extLst>
            </p:cNvPr>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 name="Google Shape;41828;p18">
              <a:extLst>
                <a:ext uri="{FF2B5EF4-FFF2-40B4-BE49-F238E27FC236}">
                  <a16:creationId xmlns:a16="http://schemas.microsoft.com/office/drawing/2014/main" id="{86B78FDF-2EB4-42AD-83F5-5C8BADB45C8E}"/>
                </a:ext>
              </a:extLst>
            </p:cNvPr>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 name="Google Shape;41829;p18">
              <a:extLst>
                <a:ext uri="{FF2B5EF4-FFF2-40B4-BE49-F238E27FC236}">
                  <a16:creationId xmlns:a16="http://schemas.microsoft.com/office/drawing/2014/main" id="{DCD347F5-E8AA-43E2-9160-70B808E2247D}"/>
                </a:ext>
              </a:extLst>
            </p:cNvPr>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 name="Google Shape;41830;p18">
              <a:extLst>
                <a:ext uri="{FF2B5EF4-FFF2-40B4-BE49-F238E27FC236}">
                  <a16:creationId xmlns:a16="http://schemas.microsoft.com/office/drawing/2014/main" id="{28BB6834-96F9-4A0B-B4A7-5F5E61B78E2D}"/>
                </a:ext>
              </a:extLst>
            </p:cNvPr>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 name="Google Shape;41831;p18">
              <a:extLst>
                <a:ext uri="{FF2B5EF4-FFF2-40B4-BE49-F238E27FC236}">
                  <a16:creationId xmlns:a16="http://schemas.microsoft.com/office/drawing/2014/main" id="{89F4C7EB-29D6-417A-B0F9-739AB6C05F4C}"/>
                </a:ext>
              </a:extLst>
            </p:cNvPr>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 name="Google Shape;41832;p18">
              <a:extLst>
                <a:ext uri="{FF2B5EF4-FFF2-40B4-BE49-F238E27FC236}">
                  <a16:creationId xmlns:a16="http://schemas.microsoft.com/office/drawing/2014/main" id="{9401BAB5-2A85-4C98-B4B7-BFB82C495B0C}"/>
                </a:ext>
              </a:extLst>
            </p:cNvPr>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 name="Google Shape;41833;p18">
              <a:extLst>
                <a:ext uri="{FF2B5EF4-FFF2-40B4-BE49-F238E27FC236}">
                  <a16:creationId xmlns:a16="http://schemas.microsoft.com/office/drawing/2014/main" id="{304B6D42-1244-43D9-9F06-6D50ABC299D1}"/>
                </a:ext>
              </a:extLst>
            </p:cNvPr>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 name="Google Shape;41834;p18">
              <a:extLst>
                <a:ext uri="{FF2B5EF4-FFF2-40B4-BE49-F238E27FC236}">
                  <a16:creationId xmlns:a16="http://schemas.microsoft.com/office/drawing/2014/main" id="{57B15E75-A82A-4B81-B6A2-57E79D80EA0D}"/>
                </a:ext>
              </a:extLst>
            </p:cNvPr>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 name="Google Shape;41835;p18">
              <a:extLst>
                <a:ext uri="{FF2B5EF4-FFF2-40B4-BE49-F238E27FC236}">
                  <a16:creationId xmlns:a16="http://schemas.microsoft.com/office/drawing/2014/main" id="{7BEEE2BA-C445-4823-88AE-9C5C8D6B0805}"/>
                </a:ext>
              </a:extLst>
            </p:cNvPr>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 name="Google Shape;41836;p18">
              <a:extLst>
                <a:ext uri="{FF2B5EF4-FFF2-40B4-BE49-F238E27FC236}">
                  <a16:creationId xmlns:a16="http://schemas.microsoft.com/office/drawing/2014/main" id="{74410AA6-E644-41FA-82EE-DEF7FD4E2FD4}"/>
                </a:ext>
              </a:extLst>
            </p:cNvPr>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 name="Google Shape;41837;p18">
              <a:extLst>
                <a:ext uri="{FF2B5EF4-FFF2-40B4-BE49-F238E27FC236}">
                  <a16:creationId xmlns:a16="http://schemas.microsoft.com/office/drawing/2014/main" id="{C417D541-D60A-4AC9-B248-09A9FF2C6FD9}"/>
                </a:ext>
              </a:extLst>
            </p:cNvPr>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 name="Google Shape;41838;p18">
              <a:extLst>
                <a:ext uri="{FF2B5EF4-FFF2-40B4-BE49-F238E27FC236}">
                  <a16:creationId xmlns:a16="http://schemas.microsoft.com/office/drawing/2014/main" id="{A36D8A6B-EA43-4460-BCC6-AE0455A0CE15}"/>
                </a:ext>
              </a:extLst>
            </p:cNvPr>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 name="Google Shape;41839;p18">
              <a:extLst>
                <a:ext uri="{FF2B5EF4-FFF2-40B4-BE49-F238E27FC236}">
                  <a16:creationId xmlns:a16="http://schemas.microsoft.com/office/drawing/2014/main" id="{41909296-B04D-49CC-89C5-CDB78E762F3E}"/>
                </a:ext>
              </a:extLst>
            </p:cNvPr>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 name="Google Shape;41840;p18">
              <a:extLst>
                <a:ext uri="{FF2B5EF4-FFF2-40B4-BE49-F238E27FC236}">
                  <a16:creationId xmlns:a16="http://schemas.microsoft.com/office/drawing/2014/main" id="{74926145-1942-4DA9-BD18-6BADBE7B1352}"/>
                </a:ext>
              </a:extLst>
            </p:cNvPr>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 name="Google Shape;41841;p18">
              <a:extLst>
                <a:ext uri="{FF2B5EF4-FFF2-40B4-BE49-F238E27FC236}">
                  <a16:creationId xmlns:a16="http://schemas.microsoft.com/office/drawing/2014/main" id="{6300E15A-E972-4307-B95B-934FE26B5AFB}"/>
                </a:ext>
              </a:extLst>
            </p:cNvPr>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 name="Google Shape;41842;p18">
              <a:extLst>
                <a:ext uri="{FF2B5EF4-FFF2-40B4-BE49-F238E27FC236}">
                  <a16:creationId xmlns:a16="http://schemas.microsoft.com/office/drawing/2014/main" id="{74CADF1E-2678-4DF7-A9B0-DDC3C7F29066}"/>
                </a:ext>
              </a:extLst>
            </p:cNvPr>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 name="Google Shape;41843;p18">
              <a:extLst>
                <a:ext uri="{FF2B5EF4-FFF2-40B4-BE49-F238E27FC236}">
                  <a16:creationId xmlns:a16="http://schemas.microsoft.com/office/drawing/2014/main" id="{1FF257F6-F1DF-4A44-86DE-3462268006C3}"/>
                </a:ext>
              </a:extLst>
            </p:cNvPr>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 name="Google Shape;41844;p18">
              <a:extLst>
                <a:ext uri="{FF2B5EF4-FFF2-40B4-BE49-F238E27FC236}">
                  <a16:creationId xmlns:a16="http://schemas.microsoft.com/office/drawing/2014/main" id="{EDEB6E07-4224-40CE-8C01-5FCA02CA3B7A}"/>
                </a:ext>
              </a:extLst>
            </p:cNvPr>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 name="Google Shape;41845;p18">
              <a:extLst>
                <a:ext uri="{FF2B5EF4-FFF2-40B4-BE49-F238E27FC236}">
                  <a16:creationId xmlns:a16="http://schemas.microsoft.com/office/drawing/2014/main" id="{AA71EBDC-C905-4A4B-A75B-23E12EAAA3DC}"/>
                </a:ext>
              </a:extLst>
            </p:cNvPr>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 name="Google Shape;41846;p18">
              <a:extLst>
                <a:ext uri="{FF2B5EF4-FFF2-40B4-BE49-F238E27FC236}">
                  <a16:creationId xmlns:a16="http://schemas.microsoft.com/office/drawing/2014/main" id="{4862C7C6-B4B1-4413-83BD-D28D6FED1B72}"/>
                </a:ext>
              </a:extLst>
            </p:cNvPr>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 name="Google Shape;41847;p18">
              <a:extLst>
                <a:ext uri="{FF2B5EF4-FFF2-40B4-BE49-F238E27FC236}">
                  <a16:creationId xmlns:a16="http://schemas.microsoft.com/office/drawing/2014/main" id="{58AF5313-5C9C-474A-9235-0AD9D8C278D0}"/>
                </a:ext>
              </a:extLst>
            </p:cNvPr>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 name="Google Shape;41848;p18">
              <a:extLst>
                <a:ext uri="{FF2B5EF4-FFF2-40B4-BE49-F238E27FC236}">
                  <a16:creationId xmlns:a16="http://schemas.microsoft.com/office/drawing/2014/main" id="{12C987A5-2A5C-4D6E-905A-91AD8B4FFE98}"/>
                </a:ext>
              </a:extLst>
            </p:cNvPr>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 name="Google Shape;41849;p18">
              <a:extLst>
                <a:ext uri="{FF2B5EF4-FFF2-40B4-BE49-F238E27FC236}">
                  <a16:creationId xmlns:a16="http://schemas.microsoft.com/office/drawing/2014/main" id="{69403B46-7684-40B8-BAD3-4199FC091336}"/>
                </a:ext>
              </a:extLst>
            </p:cNvPr>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 name="Google Shape;41850;p18">
              <a:extLst>
                <a:ext uri="{FF2B5EF4-FFF2-40B4-BE49-F238E27FC236}">
                  <a16:creationId xmlns:a16="http://schemas.microsoft.com/office/drawing/2014/main" id="{9C2790F0-489A-4D30-99A3-15782A3BADC0}"/>
                </a:ext>
              </a:extLst>
            </p:cNvPr>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 name="Google Shape;41851;p18">
              <a:extLst>
                <a:ext uri="{FF2B5EF4-FFF2-40B4-BE49-F238E27FC236}">
                  <a16:creationId xmlns:a16="http://schemas.microsoft.com/office/drawing/2014/main" id="{415FFEBA-96A0-4661-8CC3-54B4723E6B91}"/>
                </a:ext>
              </a:extLst>
            </p:cNvPr>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 name="Google Shape;41852;p18">
              <a:extLst>
                <a:ext uri="{FF2B5EF4-FFF2-40B4-BE49-F238E27FC236}">
                  <a16:creationId xmlns:a16="http://schemas.microsoft.com/office/drawing/2014/main" id="{16BA7A92-6CEE-477B-A2F5-CAE88F104445}"/>
                </a:ext>
              </a:extLst>
            </p:cNvPr>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 name="Google Shape;41853;p18">
              <a:extLst>
                <a:ext uri="{FF2B5EF4-FFF2-40B4-BE49-F238E27FC236}">
                  <a16:creationId xmlns:a16="http://schemas.microsoft.com/office/drawing/2014/main" id="{12DAA494-4094-41D7-8F78-A4E0ED050304}"/>
                </a:ext>
              </a:extLst>
            </p:cNvPr>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 name="Google Shape;41854;p18">
              <a:extLst>
                <a:ext uri="{FF2B5EF4-FFF2-40B4-BE49-F238E27FC236}">
                  <a16:creationId xmlns:a16="http://schemas.microsoft.com/office/drawing/2014/main" id="{51F4EAAC-4815-40A5-AA1D-90B91C741436}"/>
                </a:ext>
              </a:extLst>
            </p:cNvPr>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 name="Google Shape;41855;p18">
              <a:extLst>
                <a:ext uri="{FF2B5EF4-FFF2-40B4-BE49-F238E27FC236}">
                  <a16:creationId xmlns:a16="http://schemas.microsoft.com/office/drawing/2014/main" id="{A29D7307-00BD-47AE-BCAE-1EE0B19E2C19}"/>
                </a:ext>
              </a:extLst>
            </p:cNvPr>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 name="Google Shape;41856;p18">
              <a:extLst>
                <a:ext uri="{FF2B5EF4-FFF2-40B4-BE49-F238E27FC236}">
                  <a16:creationId xmlns:a16="http://schemas.microsoft.com/office/drawing/2014/main" id="{6410656A-6475-4B6B-B204-36D69D700FBE}"/>
                </a:ext>
              </a:extLst>
            </p:cNvPr>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 name="Google Shape;41857;p18">
              <a:extLst>
                <a:ext uri="{FF2B5EF4-FFF2-40B4-BE49-F238E27FC236}">
                  <a16:creationId xmlns:a16="http://schemas.microsoft.com/office/drawing/2014/main" id="{446750F5-ECCB-46DD-9CCF-4904FD5AB19D}"/>
                </a:ext>
              </a:extLst>
            </p:cNvPr>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 name="Google Shape;41858;p18">
              <a:extLst>
                <a:ext uri="{FF2B5EF4-FFF2-40B4-BE49-F238E27FC236}">
                  <a16:creationId xmlns:a16="http://schemas.microsoft.com/office/drawing/2014/main" id="{01527885-BF84-4381-9BF0-0B28484B597E}"/>
                </a:ext>
              </a:extLst>
            </p:cNvPr>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 name="Google Shape;41859;p18">
              <a:extLst>
                <a:ext uri="{FF2B5EF4-FFF2-40B4-BE49-F238E27FC236}">
                  <a16:creationId xmlns:a16="http://schemas.microsoft.com/office/drawing/2014/main" id="{7179B2CA-B757-44E9-A5D1-2DD8F0BAE8FD}"/>
                </a:ext>
              </a:extLst>
            </p:cNvPr>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 name="Google Shape;41860;p18">
              <a:extLst>
                <a:ext uri="{FF2B5EF4-FFF2-40B4-BE49-F238E27FC236}">
                  <a16:creationId xmlns:a16="http://schemas.microsoft.com/office/drawing/2014/main" id="{B17385BC-95C9-459B-BF1E-3BE7475C6707}"/>
                </a:ext>
              </a:extLst>
            </p:cNvPr>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 name="Google Shape;41861;p18">
              <a:extLst>
                <a:ext uri="{FF2B5EF4-FFF2-40B4-BE49-F238E27FC236}">
                  <a16:creationId xmlns:a16="http://schemas.microsoft.com/office/drawing/2014/main" id="{FFA66509-5424-407F-8475-62EF528E9877}"/>
                </a:ext>
              </a:extLst>
            </p:cNvPr>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 name="Google Shape;41862;p18">
              <a:extLst>
                <a:ext uri="{FF2B5EF4-FFF2-40B4-BE49-F238E27FC236}">
                  <a16:creationId xmlns:a16="http://schemas.microsoft.com/office/drawing/2014/main" id="{13299A10-7323-4AD3-8DEC-C492A3FC3DF8}"/>
                </a:ext>
              </a:extLst>
            </p:cNvPr>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 name="Google Shape;41863;p18">
              <a:extLst>
                <a:ext uri="{FF2B5EF4-FFF2-40B4-BE49-F238E27FC236}">
                  <a16:creationId xmlns:a16="http://schemas.microsoft.com/office/drawing/2014/main" id="{4E46B002-FA4F-4366-982C-F0D8788747A2}"/>
                </a:ext>
              </a:extLst>
            </p:cNvPr>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 name="Google Shape;41864;p18">
              <a:extLst>
                <a:ext uri="{FF2B5EF4-FFF2-40B4-BE49-F238E27FC236}">
                  <a16:creationId xmlns:a16="http://schemas.microsoft.com/office/drawing/2014/main" id="{0568A22C-6EC2-415A-A19D-B6AC92206071}"/>
                </a:ext>
              </a:extLst>
            </p:cNvPr>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 name="Google Shape;41865;p18">
              <a:extLst>
                <a:ext uri="{FF2B5EF4-FFF2-40B4-BE49-F238E27FC236}">
                  <a16:creationId xmlns:a16="http://schemas.microsoft.com/office/drawing/2014/main" id="{56DE72D4-4BFD-48F3-8DEF-62D4E1B944C5}"/>
                </a:ext>
              </a:extLst>
            </p:cNvPr>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 name="Google Shape;41866;p18">
              <a:extLst>
                <a:ext uri="{FF2B5EF4-FFF2-40B4-BE49-F238E27FC236}">
                  <a16:creationId xmlns:a16="http://schemas.microsoft.com/office/drawing/2014/main" id="{16A55C2B-0BB4-48D0-B621-D1363E154A1C}"/>
                </a:ext>
              </a:extLst>
            </p:cNvPr>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 name="Google Shape;41867;p18">
              <a:extLst>
                <a:ext uri="{FF2B5EF4-FFF2-40B4-BE49-F238E27FC236}">
                  <a16:creationId xmlns:a16="http://schemas.microsoft.com/office/drawing/2014/main" id="{9B913093-05DB-4CEF-B665-CE2A1D76446C}"/>
                </a:ext>
              </a:extLst>
            </p:cNvPr>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 name="Google Shape;41868;p18">
              <a:extLst>
                <a:ext uri="{FF2B5EF4-FFF2-40B4-BE49-F238E27FC236}">
                  <a16:creationId xmlns:a16="http://schemas.microsoft.com/office/drawing/2014/main" id="{3779F871-BB61-49DD-88B6-DC15C568153E}"/>
                </a:ext>
              </a:extLst>
            </p:cNvPr>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 name="Google Shape;41869;p18">
              <a:extLst>
                <a:ext uri="{FF2B5EF4-FFF2-40B4-BE49-F238E27FC236}">
                  <a16:creationId xmlns:a16="http://schemas.microsoft.com/office/drawing/2014/main" id="{4FEC8EB9-53AB-4F17-97EC-AD5DD40A879F}"/>
                </a:ext>
              </a:extLst>
            </p:cNvPr>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 name="Google Shape;41870;p18">
              <a:extLst>
                <a:ext uri="{FF2B5EF4-FFF2-40B4-BE49-F238E27FC236}">
                  <a16:creationId xmlns:a16="http://schemas.microsoft.com/office/drawing/2014/main" id="{057DE9D1-0678-45D1-89CE-7C3CBB7682A6}"/>
                </a:ext>
              </a:extLst>
            </p:cNvPr>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 name="Google Shape;41871;p18">
              <a:extLst>
                <a:ext uri="{FF2B5EF4-FFF2-40B4-BE49-F238E27FC236}">
                  <a16:creationId xmlns:a16="http://schemas.microsoft.com/office/drawing/2014/main" id="{98EB479E-EC99-4268-BF26-57198532F942}"/>
                </a:ext>
              </a:extLst>
            </p:cNvPr>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 name="Google Shape;41872;p18">
              <a:extLst>
                <a:ext uri="{FF2B5EF4-FFF2-40B4-BE49-F238E27FC236}">
                  <a16:creationId xmlns:a16="http://schemas.microsoft.com/office/drawing/2014/main" id="{F1FB4840-0AE0-489E-8FB7-DF6BCE52DC64}"/>
                </a:ext>
              </a:extLst>
            </p:cNvPr>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 name="Google Shape;41873;p18">
              <a:extLst>
                <a:ext uri="{FF2B5EF4-FFF2-40B4-BE49-F238E27FC236}">
                  <a16:creationId xmlns:a16="http://schemas.microsoft.com/office/drawing/2014/main" id="{45921EA1-A806-4438-B514-C6764CDADF6A}"/>
                </a:ext>
              </a:extLst>
            </p:cNvPr>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 name="Google Shape;41874;p18">
              <a:extLst>
                <a:ext uri="{FF2B5EF4-FFF2-40B4-BE49-F238E27FC236}">
                  <a16:creationId xmlns:a16="http://schemas.microsoft.com/office/drawing/2014/main" id="{E7C69E32-4434-4738-AF7D-A03DE1A791B5}"/>
                </a:ext>
              </a:extLst>
            </p:cNvPr>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 name="Google Shape;41875;p18">
              <a:extLst>
                <a:ext uri="{FF2B5EF4-FFF2-40B4-BE49-F238E27FC236}">
                  <a16:creationId xmlns:a16="http://schemas.microsoft.com/office/drawing/2014/main" id="{F4443BE6-4246-40AB-A041-BBBF71986ADE}"/>
                </a:ext>
              </a:extLst>
            </p:cNvPr>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 name="Google Shape;41876;p18">
              <a:extLst>
                <a:ext uri="{FF2B5EF4-FFF2-40B4-BE49-F238E27FC236}">
                  <a16:creationId xmlns:a16="http://schemas.microsoft.com/office/drawing/2014/main" id="{7B4587EB-5630-4667-BA49-2499584966A7}"/>
                </a:ext>
              </a:extLst>
            </p:cNvPr>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 name="Google Shape;41877;p18">
              <a:extLst>
                <a:ext uri="{FF2B5EF4-FFF2-40B4-BE49-F238E27FC236}">
                  <a16:creationId xmlns:a16="http://schemas.microsoft.com/office/drawing/2014/main" id="{5E9EBE91-79FF-4ED1-BE83-B96F5FD378F1}"/>
                </a:ext>
              </a:extLst>
            </p:cNvPr>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 name="Google Shape;41878;p18">
              <a:extLst>
                <a:ext uri="{FF2B5EF4-FFF2-40B4-BE49-F238E27FC236}">
                  <a16:creationId xmlns:a16="http://schemas.microsoft.com/office/drawing/2014/main" id="{29CE78B5-A633-4D1A-B2FC-F66C1F609747}"/>
                </a:ext>
              </a:extLst>
            </p:cNvPr>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 name="Google Shape;41879;p18">
              <a:extLst>
                <a:ext uri="{FF2B5EF4-FFF2-40B4-BE49-F238E27FC236}">
                  <a16:creationId xmlns:a16="http://schemas.microsoft.com/office/drawing/2014/main" id="{31649DE7-FF54-46A9-8B26-DF178C098912}"/>
                </a:ext>
              </a:extLst>
            </p:cNvPr>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 name="Google Shape;41880;p18">
              <a:extLst>
                <a:ext uri="{FF2B5EF4-FFF2-40B4-BE49-F238E27FC236}">
                  <a16:creationId xmlns:a16="http://schemas.microsoft.com/office/drawing/2014/main" id="{9256B8C0-329F-476C-BA16-C1A5F3E00517}"/>
                </a:ext>
              </a:extLst>
            </p:cNvPr>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 name="Google Shape;41881;p18">
              <a:extLst>
                <a:ext uri="{FF2B5EF4-FFF2-40B4-BE49-F238E27FC236}">
                  <a16:creationId xmlns:a16="http://schemas.microsoft.com/office/drawing/2014/main" id="{AE3A136C-85FD-4247-9B66-8F7DFA57BE0D}"/>
                </a:ext>
              </a:extLst>
            </p:cNvPr>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 name="Google Shape;41882;p18">
              <a:extLst>
                <a:ext uri="{FF2B5EF4-FFF2-40B4-BE49-F238E27FC236}">
                  <a16:creationId xmlns:a16="http://schemas.microsoft.com/office/drawing/2014/main" id="{C0429205-5C81-47C0-8D6A-934E4588FDFD}"/>
                </a:ext>
              </a:extLst>
            </p:cNvPr>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 name="Google Shape;41883;p18">
              <a:extLst>
                <a:ext uri="{FF2B5EF4-FFF2-40B4-BE49-F238E27FC236}">
                  <a16:creationId xmlns:a16="http://schemas.microsoft.com/office/drawing/2014/main" id="{1A6465E6-0F0D-4274-A6D0-E26F1D8BCB85}"/>
                </a:ext>
              </a:extLst>
            </p:cNvPr>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 name="Google Shape;41884;p18">
              <a:extLst>
                <a:ext uri="{FF2B5EF4-FFF2-40B4-BE49-F238E27FC236}">
                  <a16:creationId xmlns:a16="http://schemas.microsoft.com/office/drawing/2014/main" id="{774F9C15-A447-4145-BA9C-0AA79CDE26DE}"/>
                </a:ext>
              </a:extLst>
            </p:cNvPr>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 name="Google Shape;41885;p18">
              <a:extLst>
                <a:ext uri="{FF2B5EF4-FFF2-40B4-BE49-F238E27FC236}">
                  <a16:creationId xmlns:a16="http://schemas.microsoft.com/office/drawing/2014/main" id="{68D46D8F-56E9-43DD-B6DE-BF1B5A694F12}"/>
                </a:ext>
              </a:extLst>
            </p:cNvPr>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 name="Google Shape;41886;p18">
              <a:extLst>
                <a:ext uri="{FF2B5EF4-FFF2-40B4-BE49-F238E27FC236}">
                  <a16:creationId xmlns:a16="http://schemas.microsoft.com/office/drawing/2014/main" id="{E9FA3C31-3F14-4D6D-96EF-448AC47B7557}"/>
                </a:ext>
              </a:extLst>
            </p:cNvPr>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 name="Google Shape;41887;p18">
              <a:extLst>
                <a:ext uri="{FF2B5EF4-FFF2-40B4-BE49-F238E27FC236}">
                  <a16:creationId xmlns:a16="http://schemas.microsoft.com/office/drawing/2014/main" id="{CC904BCC-BE38-4956-849B-223E5B9E8BA4}"/>
                </a:ext>
              </a:extLst>
            </p:cNvPr>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 name="Google Shape;41888;p18">
              <a:extLst>
                <a:ext uri="{FF2B5EF4-FFF2-40B4-BE49-F238E27FC236}">
                  <a16:creationId xmlns:a16="http://schemas.microsoft.com/office/drawing/2014/main" id="{E40614C1-38DB-4A28-A791-CA3DD12E1DEC}"/>
                </a:ext>
              </a:extLst>
            </p:cNvPr>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 name="Google Shape;41889;p18">
              <a:extLst>
                <a:ext uri="{FF2B5EF4-FFF2-40B4-BE49-F238E27FC236}">
                  <a16:creationId xmlns:a16="http://schemas.microsoft.com/office/drawing/2014/main" id="{19700E6B-F6DD-4D7C-88C9-55D15CBABA11}"/>
                </a:ext>
              </a:extLst>
            </p:cNvPr>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 name="Google Shape;41890;p18">
              <a:extLst>
                <a:ext uri="{FF2B5EF4-FFF2-40B4-BE49-F238E27FC236}">
                  <a16:creationId xmlns:a16="http://schemas.microsoft.com/office/drawing/2014/main" id="{723B3A6F-DB30-4737-8B8D-D81F06FEF39C}"/>
                </a:ext>
              </a:extLst>
            </p:cNvPr>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 name="Google Shape;41891;p18">
              <a:extLst>
                <a:ext uri="{FF2B5EF4-FFF2-40B4-BE49-F238E27FC236}">
                  <a16:creationId xmlns:a16="http://schemas.microsoft.com/office/drawing/2014/main" id="{310BDDDD-1BBC-4296-A777-DD766F92C06A}"/>
                </a:ext>
              </a:extLst>
            </p:cNvPr>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 name="Google Shape;41892;p18">
              <a:extLst>
                <a:ext uri="{FF2B5EF4-FFF2-40B4-BE49-F238E27FC236}">
                  <a16:creationId xmlns:a16="http://schemas.microsoft.com/office/drawing/2014/main" id="{4D3BF7E0-DC65-426D-8405-FE3AD23FA64F}"/>
                </a:ext>
              </a:extLst>
            </p:cNvPr>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 name="Google Shape;41893;p18">
              <a:extLst>
                <a:ext uri="{FF2B5EF4-FFF2-40B4-BE49-F238E27FC236}">
                  <a16:creationId xmlns:a16="http://schemas.microsoft.com/office/drawing/2014/main" id="{8E9A8B4E-6BB8-40CF-BF30-D5206A90CDFE}"/>
                </a:ext>
              </a:extLst>
            </p:cNvPr>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 name="Google Shape;41894;p18">
              <a:extLst>
                <a:ext uri="{FF2B5EF4-FFF2-40B4-BE49-F238E27FC236}">
                  <a16:creationId xmlns:a16="http://schemas.microsoft.com/office/drawing/2014/main" id="{C5E50091-D215-4B57-970A-A2EC6CEC0B18}"/>
                </a:ext>
              </a:extLst>
            </p:cNvPr>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 name="Google Shape;41895;p18">
              <a:extLst>
                <a:ext uri="{FF2B5EF4-FFF2-40B4-BE49-F238E27FC236}">
                  <a16:creationId xmlns:a16="http://schemas.microsoft.com/office/drawing/2014/main" id="{E2589286-D64F-4E75-AE28-5ED501785D53}"/>
                </a:ext>
              </a:extLst>
            </p:cNvPr>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 name="Google Shape;41896;p18">
              <a:extLst>
                <a:ext uri="{FF2B5EF4-FFF2-40B4-BE49-F238E27FC236}">
                  <a16:creationId xmlns:a16="http://schemas.microsoft.com/office/drawing/2014/main" id="{3BC234EA-D6C9-41AD-90A3-DAE9E8434021}"/>
                </a:ext>
              </a:extLst>
            </p:cNvPr>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 name="Google Shape;41897;p18">
              <a:extLst>
                <a:ext uri="{FF2B5EF4-FFF2-40B4-BE49-F238E27FC236}">
                  <a16:creationId xmlns:a16="http://schemas.microsoft.com/office/drawing/2014/main" id="{B3411072-D3E7-4EEC-AD46-FEFDD6F6F436}"/>
                </a:ext>
              </a:extLst>
            </p:cNvPr>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 name="Google Shape;41898;p18">
              <a:extLst>
                <a:ext uri="{FF2B5EF4-FFF2-40B4-BE49-F238E27FC236}">
                  <a16:creationId xmlns:a16="http://schemas.microsoft.com/office/drawing/2014/main" id="{515D6405-9C42-41C5-895A-AF5F03DAB950}"/>
                </a:ext>
              </a:extLst>
            </p:cNvPr>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 name="Google Shape;41899;p18">
              <a:extLst>
                <a:ext uri="{FF2B5EF4-FFF2-40B4-BE49-F238E27FC236}">
                  <a16:creationId xmlns:a16="http://schemas.microsoft.com/office/drawing/2014/main" id="{0017CA34-D1F7-46C3-BAC5-9B02A0B25467}"/>
                </a:ext>
              </a:extLst>
            </p:cNvPr>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 name="Google Shape;41900;p18">
              <a:extLst>
                <a:ext uri="{FF2B5EF4-FFF2-40B4-BE49-F238E27FC236}">
                  <a16:creationId xmlns:a16="http://schemas.microsoft.com/office/drawing/2014/main" id="{08B5C824-B128-46E0-8D00-82BB43A91C56}"/>
                </a:ext>
              </a:extLst>
            </p:cNvPr>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 name="Google Shape;41901;p18">
              <a:extLst>
                <a:ext uri="{FF2B5EF4-FFF2-40B4-BE49-F238E27FC236}">
                  <a16:creationId xmlns:a16="http://schemas.microsoft.com/office/drawing/2014/main" id="{5D382D7B-DD98-488C-AF8D-BEB0D4DA815A}"/>
                </a:ext>
              </a:extLst>
            </p:cNvPr>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 name="Google Shape;41902;p18">
              <a:extLst>
                <a:ext uri="{FF2B5EF4-FFF2-40B4-BE49-F238E27FC236}">
                  <a16:creationId xmlns:a16="http://schemas.microsoft.com/office/drawing/2014/main" id="{55289B1E-D78A-474A-8411-C2D668922E47}"/>
                </a:ext>
              </a:extLst>
            </p:cNvPr>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 name="Google Shape;41903;p18">
              <a:extLst>
                <a:ext uri="{FF2B5EF4-FFF2-40B4-BE49-F238E27FC236}">
                  <a16:creationId xmlns:a16="http://schemas.microsoft.com/office/drawing/2014/main" id="{24B48533-C25B-44CF-B876-DC61D8E73DDC}"/>
                </a:ext>
              </a:extLst>
            </p:cNvPr>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 name="Google Shape;41904;p18">
              <a:extLst>
                <a:ext uri="{FF2B5EF4-FFF2-40B4-BE49-F238E27FC236}">
                  <a16:creationId xmlns:a16="http://schemas.microsoft.com/office/drawing/2014/main" id="{9C9CB5AC-D1BB-4A9F-9CFF-99AE128462C0}"/>
                </a:ext>
              </a:extLst>
            </p:cNvPr>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 name="Google Shape;41905;p18">
              <a:extLst>
                <a:ext uri="{FF2B5EF4-FFF2-40B4-BE49-F238E27FC236}">
                  <a16:creationId xmlns:a16="http://schemas.microsoft.com/office/drawing/2014/main" id="{E9BE8ED4-483A-46A7-AF58-177B74CD3B91}"/>
                </a:ext>
              </a:extLst>
            </p:cNvPr>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 name="Google Shape;41906;p18">
              <a:extLst>
                <a:ext uri="{FF2B5EF4-FFF2-40B4-BE49-F238E27FC236}">
                  <a16:creationId xmlns:a16="http://schemas.microsoft.com/office/drawing/2014/main" id="{0D5F0492-6A8A-4B6D-9D00-397AD1929E88}"/>
                </a:ext>
              </a:extLst>
            </p:cNvPr>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 name="Google Shape;41907;p18">
              <a:extLst>
                <a:ext uri="{FF2B5EF4-FFF2-40B4-BE49-F238E27FC236}">
                  <a16:creationId xmlns:a16="http://schemas.microsoft.com/office/drawing/2014/main" id="{64D1DF32-BB41-4F0D-B1A0-E85FF0508F76}"/>
                </a:ext>
              </a:extLst>
            </p:cNvPr>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 name="Google Shape;41908;p18">
              <a:extLst>
                <a:ext uri="{FF2B5EF4-FFF2-40B4-BE49-F238E27FC236}">
                  <a16:creationId xmlns:a16="http://schemas.microsoft.com/office/drawing/2014/main" id="{B0F636FA-5C83-4ACF-BC4E-092D740BE3F5}"/>
                </a:ext>
              </a:extLst>
            </p:cNvPr>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 name="Google Shape;41909;p18">
              <a:extLst>
                <a:ext uri="{FF2B5EF4-FFF2-40B4-BE49-F238E27FC236}">
                  <a16:creationId xmlns:a16="http://schemas.microsoft.com/office/drawing/2014/main" id="{F8B39A1E-65B7-44A8-B022-C166BF1265D8}"/>
                </a:ext>
              </a:extLst>
            </p:cNvPr>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 name="Google Shape;41910;p18">
              <a:extLst>
                <a:ext uri="{FF2B5EF4-FFF2-40B4-BE49-F238E27FC236}">
                  <a16:creationId xmlns:a16="http://schemas.microsoft.com/office/drawing/2014/main" id="{5526C702-596A-4C70-B4CF-45A5FD35AA0E}"/>
                </a:ext>
              </a:extLst>
            </p:cNvPr>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 name="Google Shape;41911;p18">
              <a:extLst>
                <a:ext uri="{FF2B5EF4-FFF2-40B4-BE49-F238E27FC236}">
                  <a16:creationId xmlns:a16="http://schemas.microsoft.com/office/drawing/2014/main" id="{7DC14665-EF45-401E-931D-86F4758A3EC8}"/>
                </a:ext>
              </a:extLst>
            </p:cNvPr>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 name="Google Shape;41912;p18">
              <a:extLst>
                <a:ext uri="{FF2B5EF4-FFF2-40B4-BE49-F238E27FC236}">
                  <a16:creationId xmlns:a16="http://schemas.microsoft.com/office/drawing/2014/main" id="{B45D6F68-4DE8-4907-A96A-B2282D05FF62}"/>
                </a:ext>
              </a:extLst>
            </p:cNvPr>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 name="Google Shape;41913;p18">
              <a:extLst>
                <a:ext uri="{FF2B5EF4-FFF2-40B4-BE49-F238E27FC236}">
                  <a16:creationId xmlns:a16="http://schemas.microsoft.com/office/drawing/2014/main" id="{2B9D0B45-CFD5-4F3E-93BA-2724D2FDE3B0}"/>
                </a:ext>
              </a:extLst>
            </p:cNvPr>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 name="Google Shape;41914;p18">
              <a:extLst>
                <a:ext uri="{FF2B5EF4-FFF2-40B4-BE49-F238E27FC236}">
                  <a16:creationId xmlns:a16="http://schemas.microsoft.com/office/drawing/2014/main" id="{3B30EB96-04BE-41A9-8026-4B2862A3E34B}"/>
                </a:ext>
              </a:extLst>
            </p:cNvPr>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 name="Google Shape;41915;p18">
              <a:extLst>
                <a:ext uri="{FF2B5EF4-FFF2-40B4-BE49-F238E27FC236}">
                  <a16:creationId xmlns:a16="http://schemas.microsoft.com/office/drawing/2014/main" id="{4190B206-0B59-4F05-BBC7-36069CFC0E11}"/>
                </a:ext>
              </a:extLst>
            </p:cNvPr>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 name="Google Shape;41916;p18">
              <a:extLst>
                <a:ext uri="{FF2B5EF4-FFF2-40B4-BE49-F238E27FC236}">
                  <a16:creationId xmlns:a16="http://schemas.microsoft.com/office/drawing/2014/main" id="{3CBC94F9-CED1-4A19-B14E-3088F73B5A6E}"/>
                </a:ext>
              </a:extLst>
            </p:cNvPr>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 name="Google Shape;41917;p18">
              <a:extLst>
                <a:ext uri="{FF2B5EF4-FFF2-40B4-BE49-F238E27FC236}">
                  <a16:creationId xmlns:a16="http://schemas.microsoft.com/office/drawing/2014/main" id="{C4DC449B-75F4-43DD-A8A8-62DCCBEDB7AB}"/>
                </a:ext>
              </a:extLst>
            </p:cNvPr>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 name="Google Shape;41918;p18">
              <a:extLst>
                <a:ext uri="{FF2B5EF4-FFF2-40B4-BE49-F238E27FC236}">
                  <a16:creationId xmlns:a16="http://schemas.microsoft.com/office/drawing/2014/main" id="{9CBE0ADE-CBA0-44D5-8799-F625E918C1B8}"/>
                </a:ext>
              </a:extLst>
            </p:cNvPr>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 name="Google Shape;41919;p18">
              <a:extLst>
                <a:ext uri="{FF2B5EF4-FFF2-40B4-BE49-F238E27FC236}">
                  <a16:creationId xmlns:a16="http://schemas.microsoft.com/office/drawing/2014/main" id="{F9FDEB9D-F881-40E5-A56D-9B62244BCA08}"/>
                </a:ext>
              </a:extLst>
            </p:cNvPr>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 name="Google Shape;41920;p18">
              <a:extLst>
                <a:ext uri="{FF2B5EF4-FFF2-40B4-BE49-F238E27FC236}">
                  <a16:creationId xmlns:a16="http://schemas.microsoft.com/office/drawing/2014/main" id="{8894EAC0-838C-4FD5-81E5-FA25A2A93A87}"/>
                </a:ext>
              </a:extLst>
            </p:cNvPr>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 name="Google Shape;41921;p18">
              <a:extLst>
                <a:ext uri="{FF2B5EF4-FFF2-40B4-BE49-F238E27FC236}">
                  <a16:creationId xmlns:a16="http://schemas.microsoft.com/office/drawing/2014/main" id="{16170FE7-CC2E-419F-B81A-39F8ABE382CF}"/>
                </a:ext>
              </a:extLst>
            </p:cNvPr>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 name="Google Shape;41922;p18">
              <a:extLst>
                <a:ext uri="{FF2B5EF4-FFF2-40B4-BE49-F238E27FC236}">
                  <a16:creationId xmlns:a16="http://schemas.microsoft.com/office/drawing/2014/main" id="{CEBEB38B-96CD-40D2-8B3F-2D2B39AE2054}"/>
                </a:ext>
              </a:extLst>
            </p:cNvPr>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 name="Google Shape;41923;p18">
              <a:extLst>
                <a:ext uri="{FF2B5EF4-FFF2-40B4-BE49-F238E27FC236}">
                  <a16:creationId xmlns:a16="http://schemas.microsoft.com/office/drawing/2014/main" id="{CA350979-4262-44B9-A9A3-9976796EA18B}"/>
                </a:ext>
              </a:extLst>
            </p:cNvPr>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 name="Google Shape;41924;p18">
              <a:extLst>
                <a:ext uri="{FF2B5EF4-FFF2-40B4-BE49-F238E27FC236}">
                  <a16:creationId xmlns:a16="http://schemas.microsoft.com/office/drawing/2014/main" id="{6FBDB955-DB32-4DBE-85D2-07F82757DBA6}"/>
                </a:ext>
              </a:extLst>
            </p:cNvPr>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 name="Google Shape;41925;p18">
              <a:extLst>
                <a:ext uri="{FF2B5EF4-FFF2-40B4-BE49-F238E27FC236}">
                  <a16:creationId xmlns:a16="http://schemas.microsoft.com/office/drawing/2014/main" id="{CB00BB3B-161A-4796-9A45-5DE170450BCE}"/>
                </a:ext>
              </a:extLst>
            </p:cNvPr>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 name="Google Shape;41926;p18">
              <a:extLst>
                <a:ext uri="{FF2B5EF4-FFF2-40B4-BE49-F238E27FC236}">
                  <a16:creationId xmlns:a16="http://schemas.microsoft.com/office/drawing/2014/main" id="{8D9856D8-AE5D-46EC-B66C-0E4F40051D9E}"/>
                </a:ext>
              </a:extLst>
            </p:cNvPr>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 name="Google Shape;41927;p18">
              <a:extLst>
                <a:ext uri="{FF2B5EF4-FFF2-40B4-BE49-F238E27FC236}">
                  <a16:creationId xmlns:a16="http://schemas.microsoft.com/office/drawing/2014/main" id="{A13D2A06-27DA-4430-92B3-16830B7CBAE5}"/>
                </a:ext>
              </a:extLst>
            </p:cNvPr>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 name="Google Shape;41928;p18">
              <a:extLst>
                <a:ext uri="{FF2B5EF4-FFF2-40B4-BE49-F238E27FC236}">
                  <a16:creationId xmlns:a16="http://schemas.microsoft.com/office/drawing/2014/main" id="{25447466-6C83-4098-B81E-58D6A9444B8E}"/>
                </a:ext>
              </a:extLst>
            </p:cNvPr>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 name="Google Shape;41929;p18">
              <a:extLst>
                <a:ext uri="{FF2B5EF4-FFF2-40B4-BE49-F238E27FC236}">
                  <a16:creationId xmlns:a16="http://schemas.microsoft.com/office/drawing/2014/main" id="{FB632929-5C4C-4545-899F-3DDEB372F8D4}"/>
                </a:ext>
              </a:extLst>
            </p:cNvPr>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 name="Google Shape;41930;p18">
              <a:extLst>
                <a:ext uri="{FF2B5EF4-FFF2-40B4-BE49-F238E27FC236}">
                  <a16:creationId xmlns:a16="http://schemas.microsoft.com/office/drawing/2014/main" id="{AA630C19-AB7E-4963-8163-347DFFAA3B51}"/>
                </a:ext>
              </a:extLst>
            </p:cNvPr>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 name="Google Shape;41931;p18">
              <a:extLst>
                <a:ext uri="{FF2B5EF4-FFF2-40B4-BE49-F238E27FC236}">
                  <a16:creationId xmlns:a16="http://schemas.microsoft.com/office/drawing/2014/main" id="{2E02ADE4-AE8A-4EF4-B708-6A81EED6FD5F}"/>
                </a:ext>
              </a:extLst>
            </p:cNvPr>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 name="Google Shape;41932;p18">
              <a:extLst>
                <a:ext uri="{FF2B5EF4-FFF2-40B4-BE49-F238E27FC236}">
                  <a16:creationId xmlns:a16="http://schemas.microsoft.com/office/drawing/2014/main" id="{7352CC86-C4CD-4CE8-890C-21C1FF59BCE2}"/>
                </a:ext>
              </a:extLst>
            </p:cNvPr>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 name="Google Shape;41933;p18">
              <a:extLst>
                <a:ext uri="{FF2B5EF4-FFF2-40B4-BE49-F238E27FC236}">
                  <a16:creationId xmlns:a16="http://schemas.microsoft.com/office/drawing/2014/main" id="{925EF126-A4AC-485D-86E0-EB5386E3D06A}"/>
                </a:ext>
              </a:extLst>
            </p:cNvPr>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 name="Google Shape;41934;p18">
              <a:extLst>
                <a:ext uri="{FF2B5EF4-FFF2-40B4-BE49-F238E27FC236}">
                  <a16:creationId xmlns:a16="http://schemas.microsoft.com/office/drawing/2014/main" id="{08A7FDE5-FD1E-4084-A0FF-34F30165F474}"/>
                </a:ext>
              </a:extLst>
            </p:cNvPr>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 name="Google Shape;41935;p18">
              <a:extLst>
                <a:ext uri="{FF2B5EF4-FFF2-40B4-BE49-F238E27FC236}">
                  <a16:creationId xmlns:a16="http://schemas.microsoft.com/office/drawing/2014/main" id="{08591CD8-9650-417B-9AB0-144345D52527}"/>
                </a:ext>
              </a:extLst>
            </p:cNvPr>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 name="Google Shape;41936;p18">
              <a:extLst>
                <a:ext uri="{FF2B5EF4-FFF2-40B4-BE49-F238E27FC236}">
                  <a16:creationId xmlns:a16="http://schemas.microsoft.com/office/drawing/2014/main" id="{1120B01C-1385-415A-B8CB-74DBF6B236EA}"/>
                </a:ext>
              </a:extLst>
            </p:cNvPr>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 name="Google Shape;41937;p18">
              <a:extLst>
                <a:ext uri="{FF2B5EF4-FFF2-40B4-BE49-F238E27FC236}">
                  <a16:creationId xmlns:a16="http://schemas.microsoft.com/office/drawing/2014/main" id="{6DEBE97E-D1B1-4AF9-8059-E8FED4B007FD}"/>
                </a:ext>
              </a:extLst>
            </p:cNvPr>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 name="Google Shape;41938;p18">
              <a:extLst>
                <a:ext uri="{FF2B5EF4-FFF2-40B4-BE49-F238E27FC236}">
                  <a16:creationId xmlns:a16="http://schemas.microsoft.com/office/drawing/2014/main" id="{3CFB92B5-F095-4548-BBCB-3D5C9BFBA82A}"/>
                </a:ext>
              </a:extLst>
            </p:cNvPr>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 name="Google Shape;41939;p18">
              <a:extLst>
                <a:ext uri="{FF2B5EF4-FFF2-40B4-BE49-F238E27FC236}">
                  <a16:creationId xmlns:a16="http://schemas.microsoft.com/office/drawing/2014/main" id="{4BA1E36D-2359-4B09-BC83-0B776235FFBF}"/>
                </a:ext>
              </a:extLst>
            </p:cNvPr>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 name="Google Shape;41940;p18">
              <a:extLst>
                <a:ext uri="{FF2B5EF4-FFF2-40B4-BE49-F238E27FC236}">
                  <a16:creationId xmlns:a16="http://schemas.microsoft.com/office/drawing/2014/main" id="{DE8DE0B8-DB5C-4DAA-A2B3-8CFBD7344257}"/>
                </a:ext>
              </a:extLst>
            </p:cNvPr>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 name="Google Shape;41941;p18">
              <a:extLst>
                <a:ext uri="{FF2B5EF4-FFF2-40B4-BE49-F238E27FC236}">
                  <a16:creationId xmlns:a16="http://schemas.microsoft.com/office/drawing/2014/main" id="{B9064530-8E46-46C4-A9AD-B3535AEB8CB0}"/>
                </a:ext>
              </a:extLst>
            </p:cNvPr>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 name="Google Shape;41942;p18">
              <a:extLst>
                <a:ext uri="{FF2B5EF4-FFF2-40B4-BE49-F238E27FC236}">
                  <a16:creationId xmlns:a16="http://schemas.microsoft.com/office/drawing/2014/main" id="{7753F359-B850-4907-B46C-75D273710C85}"/>
                </a:ext>
              </a:extLst>
            </p:cNvPr>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 name="Google Shape;41943;p18">
              <a:extLst>
                <a:ext uri="{FF2B5EF4-FFF2-40B4-BE49-F238E27FC236}">
                  <a16:creationId xmlns:a16="http://schemas.microsoft.com/office/drawing/2014/main" id="{9B65C7C8-4DDF-4764-980E-D79E64FFCF12}"/>
                </a:ext>
              </a:extLst>
            </p:cNvPr>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 name="Google Shape;41944;p18">
              <a:extLst>
                <a:ext uri="{FF2B5EF4-FFF2-40B4-BE49-F238E27FC236}">
                  <a16:creationId xmlns:a16="http://schemas.microsoft.com/office/drawing/2014/main" id="{19E39AA1-5965-44F7-AB27-B144CA0F2F01}"/>
                </a:ext>
              </a:extLst>
            </p:cNvPr>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 name="Google Shape;41945;p18">
              <a:extLst>
                <a:ext uri="{FF2B5EF4-FFF2-40B4-BE49-F238E27FC236}">
                  <a16:creationId xmlns:a16="http://schemas.microsoft.com/office/drawing/2014/main" id="{4264DADD-2A21-4862-B15F-F56D4AB2AF14}"/>
                </a:ext>
              </a:extLst>
            </p:cNvPr>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 name="Google Shape;41946;p18">
              <a:extLst>
                <a:ext uri="{FF2B5EF4-FFF2-40B4-BE49-F238E27FC236}">
                  <a16:creationId xmlns:a16="http://schemas.microsoft.com/office/drawing/2014/main" id="{9A7FCC09-E536-4751-BC06-4066909588A1}"/>
                </a:ext>
              </a:extLst>
            </p:cNvPr>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 name="Google Shape;41947;p18">
              <a:extLst>
                <a:ext uri="{FF2B5EF4-FFF2-40B4-BE49-F238E27FC236}">
                  <a16:creationId xmlns:a16="http://schemas.microsoft.com/office/drawing/2014/main" id="{B5F6AB1C-DF1E-4D41-9A20-3DB7F054314B}"/>
                </a:ext>
              </a:extLst>
            </p:cNvPr>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 name="Google Shape;41948;p18">
              <a:extLst>
                <a:ext uri="{FF2B5EF4-FFF2-40B4-BE49-F238E27FC236}">
                  <a16:creationId xmlns:a16="http://schemas.microsoft.com/office/drawing/2014/main" id="{CFFD5069-15A9-4BB5-B788-CCD915E9CB5D}"/>
                </a:ext>
              </a:extLst>
            </p:cNvPr>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 name="Google Shape;41949;p18">
              <a:extLst>
                <a:ext uri="{FF2B5EF4-FFF2-40B4-BE49-F238E27FC236}">
                  <a16:creationId xmlns:a16="http://schemas.microsoft.com/office/drawing/2014/main" id="{FD2A7926-2487-4C68-A3D1-9A122E51DA18}"/>
                </a:ext>
              </a:extLst>
            </p:cNvPr>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 name="Google Shape;41950;p18">
              <a:extLst>
                <a:ext uri="{FF2B5EF4-FFF2-40B4-BE49-F238E27FC236}">
                  <a16:creationId xmlns:a16="http://schemas.microsoft.com/office/drawing/2014/main" id="{46F6892E-1256-4DA3-B456-2B21EAEAC4F5}"/>
                </a:ext>
              </a:extLst>
            </p:cNvPr>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 name="Google Shape;41951;p18">
              <a:extLst>
                <a:ext uri="{FF2B5EF4-FFF2-40B4-BE49-F238E27FC236}">
                  <a16:creationId xmlns:a16="http://schemas.microsoft.com/office/drawing/2014/main" id="{21524D7F-0C1B-455B-91F0-5364CD1FFAFC}"/>
                </a:ext>
              </a:extLst>
            </p:cNvPr>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 name="Google Shape;41952;p18">
              <a:extLst>
                <a:ext uri="{FF2B5EF4-FFF2-40B4-BE49-F238E27FC236}">
                  <a16:creationId xmlns:a16="http://schemas.microsoft.com/office/drawing/2014/main" id="{90E94FCD-B1EA-47C6-B1EF-0E07F7343829}"/>
                </a:ext>
              </a:extLst>
            </p:cNvPr>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 name="Google Shape;41953;p18">
              <a:extLst>
                <a:ext uri="{FF2B5EF4-FFF2-40B4-BE49-F238E27FC236}">
                  <a16:creationId xmlns:a16="http://schemas.microsoft.com/office/drawing/2014/main" id="{B74BFBFF-0B5E-41FD-874C-4ACE0BFE99EC}"/>
                </a:ext>
              </a:extLst>
            </p:cNvPr>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 name="Google Shape;41954;p18">
              <a:extLst>
                <a:ext uri="{FF2B5EF4-FFF2-40B4-BE49-F238E27FC236}">
                  <a16:creationId xmlns:a16="http://schemas.microsoft.com/office/drawing/2014/main" id="{3F259CD7-2478-416D-95FE-4A3F8F9F690A}"/>
                </a:ext>
              </a:extLst>
            </p:cNvPr>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 name="Google Shape;41955;p18">
              <a:extLst>
                <a:ext uri="{FF2B5EF4-FFF2-40B4-BE49-F238E27FC236}">
                  <a16:creationId xmlns:a16="http://schemas.microsoft.com/office/drawing/2014/main" id="{0F050FA5-BC5F-4B37-A1FE-44847D18F1A9}"/>
                </a:ext>
              </a:extLst>
            </p:cNvPr>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 name="Google Shape;41956;p18">
              <a:extLst>
                <a:ext uri="{FF2B5EF4-FFF2-40B4-BE49-F238E27FC236}">
                  <a16:creationId xmlns:a16="http://schemas.microsoft.com/office/drawing/2014/main" id="{CAD15433-0DED-4D97-B6D1-DAE3A3D93AC8}"/>
                </a:ext>
              </a:extLst>
            </p:cNvPr>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 name="Google Shape;41957;p18">
              <a:extLst>
                <a:ext uri="{FF2B5EF4-FFF2-40B4-BE49-F238E27FC236}">
                  <a16:creationId xmlns:a16="http://schemas.microsoft.com/office/drawing/2014/main" id="{52D00F3F-9845-4398-AB24-4EF954AC1DF2}"/>
                </a:ext>
              </a:extLst>
            </p:cNvPr>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 name="Google Shape;41958;p18">
              <a:extLst>
                <a:ext uri="{FF2B5EF4-FFF2-40B4-BE49-F238E27FC236}">
                  <a16:creationId xmlns:a16="http://schemas.microsoft.com/office/drawing/2014/main" id="{8C18BDDC-903F-474E-8901-4B75FD092DA1}"/>
                </a:ext>
              </a:extLst>
            </p:cNvPr>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 name="Google Shape;41959;p18">
              <a:extLst>
                <a:ext uri="{FF2B5EF4-FFF2-40B4-BE49-F238E27FC236}">
                  <a16:creationId xmlns:a16="http://schemas.microsoft.com/office/drawing/2014/main" id="{C6414FCD-DA2A-46F2-84D1-7E5E70AC8154}"/>
                </a:ext>
              </a:extLst>
            </p:cNvPr>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 name="Google Shape;41960;p18">
              <a:extLst>
                <a:ext uri="{FF2B5EF4-FFF2-40B4-BE49-F238E27FC236}">
                  <a16:creationId xmlns:a16="http://schemas.microsoft.com/office/drawing/2014/main" id="{F32C5BD8-2252-45B3-803D-0F2AA0494C1E}"/>
                </a:ext>
              </a:extLst>
            </p:cNvPr>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 name="Google Shape;41961;p18">
              <a:extLst>
                <a:ext uri="{FF2B5EF4-FFF2-40B4-BE49-F238E27FC236}">
                  <a16:creationId xmlns:a16="http://schemas.microsoft.com/office/drawing/2014/main" id="{932FED60-0B0B-43F6-81DB-4359CBC13895}"/>
                </a:ext>
              </a:extLst>
            </p:cNvPr>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 name="Google Shape;41962;p18">
              <a:extLst>
                <a:ext uri="{FF2B5EF4-FFF2-40B4-BE49-F238E27FC236}">
                  <a16:creationId xmlns:a16="http://schemas.microsoft.com/office/drawing/2014/main" id="{2FF81968-A0DF-4C16-A4A0-BABDDE787163}"/>
                </a:ext>
              </a:extLst>
            </p:cNvPr>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 name="Google Shape;41963;p18">
              <a:extLst>
                <a:ext uri="{FF2B5EF4-FFF2-40B4-BE49-F238E27FC236}">
                  <a16:creationId xmlns:a16="http://schemas.microsoft.com/office/drawing/2014/main" id="{3E44C89A-45EE-4B48-BCB2-9F0839D3A280}"/>
                </a:ext>
              </a:extLst>
            </p:cNvPr>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 name="Google Shape;41964;p18">
              <a:extLst>
                <a:ext uri="{FF2B5EF4-FFF2-40B4-BE49-F238E27FC236}">
                  <a16:creationId xmlns:a16="http://schemas.microsoft.com/office/drawing/2014/main" id="{05BCD38F-1389-412E-A62D-AA97588FBD34}"/>
                </a:ext>
              </a:extLst>
            </p:cNvPr>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 name="Google Shape;41965;p18">
              <a:extLst>
                <a:ext uri="{FF2B5EF4-FFF2-40B4-BE49-F238E27FC236}">
                  <a16:creationId xmlns:a16="http://schemas.microsoft.com/office/drawing/2014/main" id="{B44D5E0B-F682-4A69-8C64-50830C6D4E5F}"/>
                </a:ext>
              </a:extLst>
            </p:cNvPr>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 name="Google Shape;41966;p18">
              <a:extLst>
                <a:ext uri="{FF2B5EF4-FFF2-40B4-BE49-F238E27FC236}">
                  <a16:creationId xmlns:a16="http://schemas.microsoft.com/office/drawing/2014/main" id="{CB056843-E192-4AE7-BE6C-3643D45F1015}"/>
                </a:ext>
              </a:extLst>
            </p:cNvPr>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 name="Google Shape;41967;p18">
              <a:extLst>
                <a:ext uri="{FF2B5EF4-FFF2-40B4-BE49-F238E27FC236}">
                  <a16:creationId xmlns:a16="http://schemas.microsoft.com/office/drawing/2014/main" id="{B011730C-0CE9-4633-9E78-20846F0902D6}"/>
                </a:ext>
              </a:extLst>
            </p:cNvPr>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 name="Google Shape;41968;p18">
              <a:extLst>
                <a:ext uri="{FF2B5EF4-FFF2-40B4-BE49-F238E27FC236}">
                  <a16:creationId xmlns:a16="http://schemas.microsoft.com/office/drawing/2014/main" id="{BBC4D49B-B701-46DC-94EF-D4F930A8D89F}"/>
                </a:ext>
              </a:extLst>
            </p:cNvPr>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 name="Google Shape;41969;p18">
              <a:extLst>
                <a:ext uri="{FF2B5EF4-FFF2-40B4-BE49-F238E27FC236}">
                  <a16:creationId xmlns:a16="http://schemas.microsoft.com/office/drawing/2014/main" id="{83986298-16E5-4E46-A6E7-CAF8E376E7C0}"/>
                </a:ext>
              </a:extLst>
            </p:cNvPr>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 name="Google Shape;41970;p18">
              <a:extLst>
                <a:ext uri="{FF2B5EF4-FFF2-40B4-BE49-F238E27FC236}">
                  <a16:creationId xmlns:a16="http://schemas.microsoft.com/office/drawing/2014/main" id="{1C11E1E1-AB72-43C3-8E68-A206AF0CD25D}"/>
                </a:ext>
              </a:extLst>
            </p:cNvPr>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 name="Google Shape;41971;p18">
              <a:extLst>
                <a:ext uri="{FF2B5EF4-FFF2-40B4-BE49-F238E27FC236}">
                  <a16:creationId xmlns:a16="http://schemas.microsoft.com/office/drawing/2014/main" id="{B1CF548F-8370-416B-B7D4-40D5E0557097}"/>
                </a:ext>
              </a:extLst>
            </p:cNvPr>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 name="Google Shape;41972;p18">
              <a:extLst>
                <a:ext uri="{FF2B5EF4-FFF2-40B4-BE49-F238E27FC236}">
                  <a16:creationId xmlns:a16="http://schemas.microsoft.com/office/drawing/2014/main" id="{502AE6C3-39C5-4E68-88B4-3DA633D86A2E}"/>
                </a:ext>
              </a:extLst>
            </p:cNvPr>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 name="Google Shape;41973;p18">
              <a:extLst>
                <a:ext uri="{FF2B5EF4-FFF2-40B4-BE49-F238E27FC236}">
                  <a16:creationId xmlns:a16="http://schemas.microsoft.com/office/drawing/2014/main" id="{E8478CB2-0AF2-4374-8B58-92293176D5D7}"/>
                </a:ext>
              </a:extLst>
            </p:cNvPr>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 name="Google Shape;41974;p18">
              <a:extLst>
                <a:ext uri="{FF2B5EF4-FFF2-40B4-BE49-F238E27FC236}">
                  <a16:creationId xmlns:a16="http://schemas.microsoft.com/office/drawing/2014/main" id="{FBC21A4B-636D-48CF-875E-467502FDCA28}"/>
                </a:ext>
              </a:extLst>
            </p:cNvPr>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 name="Google Shape;41975;p18">
              <a:extLst>
                <a:ext uri="{FF2B5EF4-FFF2-40B4-BE49-F238E27FC236}">
                  <a16:creationId xmlns:a16="http://schemas.microsoft.com/office/drawing/2014/main" id="{5034E150-B784-45AF-9182-DDEEA7982104}"/>
                </a:ext>
              </a:extLst>
            </p:cNvPr>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 name="Google Shape;41976;p18">
              <a:extLst>
                <a:ext uri="{FF2B5EF4-FFF2-40B4-BE49-F238E27FC236}">
                  <a16:creationId xmlns:a16="http://schemas.microsoft.com/office/drawing/2014/main" id="{8C893B5B-6400-45CF-9480-2E2898587AD4}"/>
                </a:ext>
              </a:extLst>
            </p:cNvPr>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 name="Google Shape;41977;p18">
              <a:extLst>
                <a:ext uri="{FF2B5EF4-FFF2-40B4-BE49-F238E27FC236}">
                  <a16:creationId xmlns:a16="http://schemas.microsoft.com/office/drawing/2014/main" id="{35D7E5CC-BB58-4A21-A7FC-E5C21AC5321D}"/>
                </a:ext>
              </a:extLst>
            </p:cNvPr>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 name="Google Shape;41978;p18">
              <a:extLst>
                <a:ext uri="{FF2B5EF4-FFF2-40B4-BE49-F238E27FC236}">
                  <a16:creationId xmlns:a16="http://schemas.microsoft.com/office/drawing/2014/main" id="{BE6D6FAD-97E9-4C35-B54B-9662C2185022}"/>
                </a:ext>
              </a:extLst>
            </p:cNvPr>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 name="Google Shape;41979;p18">
              <a:extLst>
                <a:ext uri="{FF2B5EF4-FFF2-40B4-BE49-F238E27FC236}">
                  <a16:creationId xmlns:a16="http://schemas.microsoft.com/office/drawing/2014/main" id="{539E13B6-1FAA-4051-8207-50BCEF07B322}"/>
                </a:ext>
              </a:extLst>
            </p:cNvPr>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 name="Google Shape;41980;p18">
              <a:extLst>
                <a:ext uri="{FF2B5EF4-FFF2-40B4-BE49-F238E27FC236}">
                  <a16:creationId xmlns:a16="http://schemas.microsoft.com/office/drawing/2014/main" id="{7AAE2AE3-8A15-45A8-9919-10C7AFCCF938}"/>
                </a:ext>
              </a:extLst>
            </p:cNvPr>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 name="Google Shape;41981;p18">
              <a:extLst>
                <a:ext uri="{FF2B5EF4-FFF2-40B4-BE49-F238E27FC236}">
                  <a16:creationId xmlns:a16="http://schemas.microsoft.com/office/drawing/2014/main" id="{EDF21F6E-7E68-41D2-B44F-936E006E0BD6}"/>
                </a:ext>
              </a:extLst>
            </p:cNvPr>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 name="Google Shape;41982;p18">
              <a:extLst>
                <a:ext uri="{FF2B5EF4-FFF2-40B4-BE49-F238E27FC236}">
                  <a16:creationId xmlns:a16="http://schemas.microsoft.com/office/drawing/2014/main" id="{E87277C1-6CB7-4D62-A1DA-142ABDF8B7E3}"/>
                </a:ext>
              </a:extLst>
            </p:cNvPr>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 name="Google Shape;41983;p18">
              <a:extLst>
                <a:ext uri="{FF2B5EF4-FFF2-40B4-BE49-F238E27FC236}">
                  <a16:creationId xmlns:a16="http://schemas.microsoft.com/office/drawing/2014/main" id="{FA0D8E39-751C-404D-9654-321CFD59771A}"/>
                </a:ext>
              </a:extLst>
            </p:cNvPr>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 name="Google Shape;41984;p18">
              <a:extLst>
                <a:ext uri="{FF2B5EF4-FFF2-40B4-BE49-F238E27FC236}">
                  <a16:creationId xmlns:a16="http://schemas.microsoft.com/office/drawing/2014/main" id="{8361D624-2509-4CDA-9DB9-2A410AB75D4C}"/>
                </a:ext>
              </a:extLst>
            </p:cNvPr>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 name="Google Shape;41985;p18">
              <a:extLst>
                <a:ext uri="{FF2B5EF4-FFF2-40B4-BE49-F238E27FC236}">
                  <a16:creationId xmlns:a16="http://schemas.microsoft.com/office/drawing/2014/main" id="{48F53B87-92DD-4FE1-AAE4-7BFE63E27A48}"/>
                </a:ext>
              </a:extLst>
            </p:cNvPr>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 name="Google Shape;41986;p18">
              <a:extLst>
                <a:ext uri="{FF2B5EF4-FFF2-40B4-BE49-F238E27FC236}">
                  <a16:creationId xmlns:a16="http://schemas.microsoft.com/office/drawing/2014/main" id="{6E64378B-6D26-4E37-AC63-860634ED640A}"/>
                </a:ext>
              </a:extLst>
            </p:cNvPr>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 name="Google Shape;41987;p18">
              <a:extLst>
                <a:ext uri="{FF2B5EF4-FFF2-40B4-BE49-F238E27FC236}">
                  <a16:creationId xmlns:a16="http://schemas.microsoft.com/office/drawing/2014/main" id="{8FD9FE49-B9C1-4B32-B76A-EABB604C5067}"/>
                </a:ext>
              </a:extLst>
            </p:cNvPr>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 name="Google Shape;41988;p18">
              <a:extLst>
                <a:ext uri="{FF2B5EF4-FFF2-40B4-BE49-F238E27FC236}">
                  <a16:creationId xmlns:a16="http://schemas.microsoft.com/office/drawing/2014/main" id="{86D7B980-EA22-4766-925D-0C3293B87C12}"/>
                </a:ext>
              </a:extLst>
            </p:cNvPr>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 name="Google Shape;41989;p18">
              <a:extLst>
                <a:ext uri="{FF2B5EF4-FFF2-40B4-BE49-F238E27FC236}">
                  <a16:creationId xmlns:a16="http://schemas.microsoft.com/office/drawing/2014/main" id="{FADCBAE1-148E-4361-970F-7026EEF303D3}"/>
                </a:ext>
              </a:extLst>
            </p:cNvPr>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 name="Google Shape;41990;p18">
              <a:extLst>
                <a:ext uri="{FF2B5EF4-FFF2-40B4-BE49-F238E27FC236}">
                  <a16:creationId xmlns:a16="http://schemas.microsoft.com/office/drawing/2014/main" id="{014AF470-4879-455C-9E53-B29CB2DF3150}"/>
                </a:ext>
              </a:extLst>
            </p:cNvPr>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 name="Google Shape;41991;p18">
              <a:extLst>
                <a:ext uri="{FF2B5EF4-FFF2-40B4-BE49-F238E27FC236}">
                  <a16:creationId xmlns:a16="http://schemas.microsoft.com/office/drawing/2014/main" id="{4B392349-F2B2-4626-8A85-2B6947069707}"/>
                </a:ext>
              </a:extLst>
            </p:cNvPr>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 name="Google Shape;41992;p18">
              <a:extLst>
                <a:ext uri="{FF2B5EF4-FFF2-40B4-BE49-F238E27FC236}">
                  <a16:creationId xmlns:a16="http://schemas.microsoft.com/office/drawing/2014/main" id="{CEC7649D-7A47-40D6-9C56-C301668FE4DE}"/>
                </a:ext>
              </a:extLst>
            </p:cNvPr>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 name="Google Shape;41993;p18">
              <a:extLst>
                <a:ext uri="{FF2B5EF4-FFF2-40B4-BE49-F238E27FC236}">
                  <a16:creationId xmlns:a16="http://schemas.microsoft.com/office/drawing/2014/main" id="{F5C7819A-BAD2-4FB0-BC47-B970CDE9DC5D}"/>
                </a:ext>
              </a:extLst>
            </p:cNvPr>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 name="Google Shape;41994;p18">
              <a:extLst>
                <a:ext uri="{FF2B5EF4-FFF2-40B4-BE49-F238E27FC236}">
                  <a16:creationId xmlns:a16="http://schemas.microsoft.com/office/drawing/2014/main" id="{EA274DDD-FC61-4393-871E-3223E41F105E}"/>
                </a:ext>
              </a:extLst>
            </p:cNvPr>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 name="Google Shape;41995;p18">
              <a:extLst>
                <a:ext uri="{FF2B5EF4-FFF2-40B4-BE49-F238E27FC236}">
                  <a16:creationId xmlns:a16="http://schemas.microsoft.com/office/drawing/2014/main" id="{1690AD8B-4782-419F-A000-7BC4EFFB2838}"/>
                </a:ext>
              </a:extLst>
            </p:cNvPr>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 name="Google Shape;41996;p18">
              <a:extLst>
                <a:ext uri="{FF2B5EF4-FFF2-40B4-BE49-F238E27FC236}">
                  <a16:creationId xmlns:a16="http://schemas.microsoft.com/office/drawing/2014/main" id="{3337D3EB-1004-4B44-9264-7707A99803D5}"/>
                </a:ext>
              </a:extLst>
            </p:cNvPr>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 name="Google Shape;41997;p18">
              <a:extLst>
                <a:ext uri="{FF2B5EF4-FFF2-40B4-BE49-F238E27FC236}">
                  <a16:creationId xmlns:a16="http://schemas.microsoft.com/office/drawing/2014/main" id="{D025764B-6785-48C5-9FAC-410CA333D4D8}"/>
                </a:ext>
              </a:extLst>
            </p:cNvPr>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 name="Google Shape;41998;p18">
              <a:extLst>
                <a:ext uri="{FF2B5EF4-FFF2-40B4-BE49-F238E27FC236}">
                  <a16:creationId xmlns:a16="http://schemas.microsoft.com/office/drawing/2014/main" id="{BB2F852F-E8E7-4D9D-BC4B-1CFF8829DC05}"/>
                </a:ext>
              </a:extLst>
            </p:cNvPr>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 name="Google Shape;41999;p18">
              <a:extLst>
                <a:ext uri="{FF2B5EF4-FFF2-40B4-BE49-F238E27FC236}">
                  <a16:creationId xmlns:a16="http://schemas.microsoft.com/office/drawing/2014/main" id="{5B5F2288-892A-446F-84C9-882AAA36BEC6}"/>
                </a:ext>
              </a:extLst>
            </p:cNvPr>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 name="Google Shape;42000;p18">
              <a:extLst>
                <a:ext uri="{FF2B5EF4-FFF2-40B4-BE49-F238E27FC236}">
                  <a16:creationId xmlns:a16="http://schemas.microsoft.com/office/drawing/2014/main" id="{F0676177-CD3C-4FBC-BA85-2C811748FD6D}"/>
                </a:ext>
              </a:extLst>
            </p:cNvPr>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 name="Google Shape;42001;p18">
              <a:extLst>
                <a:ext uri="{FF2B5EF4-FFF2-40B4-BE49-F238E27FC236}">
                  <a16:creationId xmlns:a16="http://schemas.microsoft.com/office/drawing/2014/main" id="{22BADB4E-8F1D-4B4E-B6B4-A198A33DB135}"/>
                </a:ext>
              </a:extLst>
            </p:cNvPr>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 name="Google Shape;42002;p18">
              <a:extLst>
                <a:ext uri="{FF2B5EF4-FFF2-40B4-BE49-F238E27FC236}">
                  <a16:creationId xmlns:a16="http://schemas.microsoft.com/office/drawing/2014/main" id="{AD32EFD5-9E40-40F4-90B6-2817E06D38FA}"/>
                </a:ext>
              </a:extLst>
            </p:cNvPr>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 name="Google Shape;42003;p18">
              <a:extLst>
                <a:ext uri="{FF2B5EF4-FFF2-40B4-BE49-F238E27FC236}">
                  <a16:creationId xmlns:a16="http://schemas.microsoft.com/office/drawing/2014/main" id="{DECEA530-B9D7-4959-BBE1-405640DB8FB0}"/>
                </a:ext>
              </a:extLst>
            </p:cNvPr>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 name="Google Shape;42004;p18">
              <a:extLst>
                <a:ext uri="{FF2B5EF4-FFF2-40B4-BE49-F238E27FC236}">
                  <a16:creationId xmlns:a16="http://schemas.microsoft.com/office/drawing/2014/main" id="{5808A4EB-7224-4144-960A-50AA2406B4A7}"/>
                </a:ext>
              </a:extLst>
            </p:cNvPr>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 name="Google Shape;42005;p18">
              <a:extLst>
                <a:ext uri="{FF2B5EF4-FFF2-40B4-BE49-F238E27FC236}">
                  <a16:creationId xmlns:a16="http://schemas.microsoft.com/office/drawing/2014/main" id="{2D8A4D4E-ED01-4735-89B2-73E71BD15332}"/>
                </a:ext>
              </a:extLst>
            </p:cNvPr>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 name="Google Shape;42006;p18">
              <a:extLst>
                <a:ext uri="{FF2B5EF4-FFF2-40B4-BE49-F238E27FC236}">
                  <a16:creationId xmlns:a16="http://schemas.microsoft.com/office/drawing/2014/main" id="{6AF1730A-6406-408F-B9F2-8F5342ED409B}"/>
                </a:ext>
              </a:extLst>
            </p:cNvPr>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 name="Google Shape;42007;p18">
              <a:extLst>
                <a:ext uri="{FF2B5EF4-FFF2-40B4-BE49-F238E27FC236}">
                  <a16:creationId xmlns:a16="http://schemas.microsoft.com/office/drawing/2014/main" id="{2EE255AA-1DC9-4713-80A4-3B656E5A2830}"/>
                </a:ext>
              </a:extLst>
            </p:cNvPr>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 name="Google Shape;42008;p18">
              <a:extLst>
                <a:ext uri="{FF2B5EF4-FFF2-40B4-BE49-F238E27FC236}">
                  <a16:creationId xmlns:a16="http://schemas.microsoft.com/office/drawing/2014/main" id="{B844E76C-AB3A-4003-A79E-49439966BD7A}"/>
                </a:ext>
              </a:extLst>
            </p:cNvPr>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 name="Google Shape;42009;p18">
              <a:extLst>
                <a:ext uri="{FF2B5EF4-FFF2-40B4-BE49-F238E27FC236}">
                  <a16:creationId xmlns:a16="http://schemas.microsoft.com/office/drawing/2014/main" id="{C63148F6-FD4E-414B-8B0E-5B163AC6C511}"/>
                </a:ext>
              </a:extLst>
            </p:cNvPr>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 name="Google Shape;42010;p18">
              <a:extLst>
                <a:ext uri="{FF2B5EF4-FFF2-40B4-BE49-F238E27FC236}">
                  <a16:creationId xmlns:a16="http://schemas.microsoft.com/office/drawing/2014/main" id="{D988E769-C8A4-48C4-9F67-05753389AADE}"/>
                </a:ext>
              </a:extLst>
            </p:cNvPr>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 name="Google Shape;42011;p18">
              <a:extLst>
                <a:ext uri="{FF2B5EF4-FFF2-40B4-BE49-F238E27FC236}">
                  <a16:creationId xmlns:a16="http://schemas.microsoft.com/office/drawing/2014/main" id="{E8FFE384-B02E-4B5B-9C6B-1321D672E235}"/>
                </a:ext>
              </a:extLst>
            </p:cNvPr>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 name="Google Shape;42012;p18">
              <a:extLst>
                <a:ext uri="{FF2B5EF4-FFF2-40B4-BE49-F238E27FC236}">
                  <a16:creationId xmlns:a16="http://schemas.microsoft.com/office/drawing/2014/main" id="{DC3E0798-D077-430B-AB35-16CA7C1B4CF7}"/>
                </a:ext>
              </a:extLst>
            </p:cNvPr>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 name="Google Shape;42013;p18">
              <a:extLst>
                <a:ext uri="{FF2B5EF4-FFF2-40B4-BE49-F238E27FC236}">
                  <a16:creationId xmlns:a16="http://schemas.microsoft.com/office/drawing/2014/main" id="{77395D42-0569-4D3E-ADAB-322DF8674CCD}"/>
                </a:ext>
              </a:extLst>
            </p:cNvPr>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 name="Google Shape;42014;p18">
              <a:extLst>
                <a:ext uri="{FF2B5EF4-FFF2-40B4-BE49-F238E27FC236}">
                  <a16:creationId xmlns:a16="http://schemas.microsoft.com/office/drawing/2014/main" id="{DE93F674-D046-4278-853D-A6CAF03FB857}"/>
                </a:ext>
              </a:extLst>
            </p:cNvPr>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 name="Google Shape;42015;p18">
              <a:extLst>
                <a:ext uri="{FF2B5EF4-FFF2-40B4-BE49-F238E27FC236}">
                  <a16:creationId xmlns:a16="http://schemas.microsoft.com/office/drawing/2014/main" id="{C8E3A2C0-F820-44B0-AAB6-E77A0E6A174C}"/>
                </a:ext>
              </a:extLst>
            </p:cNvPr>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0" name="Google Shape;42016;p18">
              <a:extLst>
                <a:ext uri="{FF2B5EF4-FFF2-40B4-BE49-F238E27FC236}">
                  <a16:creationId xmlns:a16="http://schemas.microsoft.com/office/drawing/2014/main" id="{F3B55F5F-815E-4E62-A4B3-65836D082A1D}"/>
                </a:ext>
              </a:extLst>
            </p:cNvPr>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1" name="Google Shape;42017;p18">
              <a:extLst>
                <a:ext uri="{FF2B5EF4-FFF2-40B4-BE49-F238E27FC236}">
                  <a16:creationId xmlns:a16="http://schemas.microsoft.com/office/drawing/2014/main" id="{30A00797-33A0-4C5E-BD0E-9ED0EA9C3BA0}"/>
                </a:ext>
              </a:extLst>
            </p:cNvPr>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2" name="Google Shape;42018;p18">
              <a:extLst>
                <a:ext uri="{FF2B5EF4-FFF2-40B4-BE49-F238E27FC236}">
                  <a16:creationId xmlns:a16="http://schemas.microsoft.com/office/drawing/2014/main" id="{4D9378F0-CA24-4C82-9117-62739797F93F}"/>
                </a:ext>
              </a:extLst>
            </p:cNvPr>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3" name="Google Shape;42019;p18">
              <a:extLst>
                <a:ext uri="{FF2B5EF4-FFF2-40B4-BE49-F238E27FC236}">
                  <a16:creationId xmlns:a16="http://schemas.microsoft.com/office/drawing/2014/main" id="{D1A28AE9-13F2-4DF5-9510-63ACC3A82CD9}"/>
                </a:ext>
              </a:extLst>
            </p:cNvPr>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4" name="Google Shape;42020;p18">
              <a:extLst>
                <a:ext uri="{FF2B5EF4-FFF2-40B4-BE49-F238E27FC236}">
                  <a16:creationId xmlns:a16="http://schemas.microsoft.com/office/drawing/2014/main" id="{C7B8D89F-4C52-450D-88B4-BCB9EBBDDF38}"/>
                </a:ext>
              </a:extLst>
            </p:cNvPr>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5" name="Google Shape;42021;p18">
              <a:extLst>
                <a:ext uri="{FF2B5EF4-FFF2-40B4-BE49-F238E27FC236}">
                  <a16:creationId xmlns:a16="http://schemas.microsoft.com/office/drawing/2014/main" id="{16A795D0-DEB9-431F-8107-DEAEC91BCC0C}"/>
                </a:ext>
              </a:extLst>
            </p:cNvPr>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6" name="Google Shape;42022;p18">
              <a:extLst>
                <a:ext uri="{FF2B5EF4-FFF2-40B4-BE49-F238E27FC236}">
                  <a16:creationId xmlns:a16="http://schemas.microsoft.com/office/drawing/2014/main" id="{C7089E2D-F376-4D0B-833A-3DFE06D1C3B5}"/>
                </a:ext>
              </a:extLst>
            </p:cNvPr>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7" name="Google Shape;42023;p18">
              <a:extLst>
                <a:ext uri="{FF2B5EF4-FFF2-40B4-BE49-F238E27FC236}">
                  <a16:creationId xmlns:a16="http://schemas.microsoft.com/office/drawing/2014/main" id="{7AF77512-57A7-4B1D-ABF3-B5106ED38D97}"/>
                </a:ext>
              </a:extLst>
            </p:cNvPr>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8" name="Google Shape;42024;p18">
              <a:extLst>
                <a:ext uri="{FF2B5EF4-FFF2-40B4-BE49-F238E27FC236}">
                  <a16:creationId xmlns:a16="http://schemas.microsoft.com/office/drawing/2014/main" id="{F7B2B46A-7C26-49F2-BEC4-9C8630199D60}"/>
                </a:ext>
              </a:extLst>
            </p:cNvPr>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9" name="Google Shape;42025;p18">
              <a:extLst>
                <a:ext uri="{FF2B5EF4-FFF2-40B4-BE49-F238E27FC236}">
                  <a16:creationId xmlns:a16="http://schemas.microsoft.com/office/drawing/2014/main" id="{2A186A95-D2AA-4CBA-9364-64DF45E64BE9}"/>
                </a:ext>
              </a:extLst>
            </p:cNvPr>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0" name="Google Shape;42026;p18">
              <a:extLst>
                <a:ext uri="{FF2B5EF4-FFF2-40B4-BE49-F238E27FC236}">
                  <a16:creationId xmlns:a16="http://schemas.microsoft.com/office/drawing/2014/main" id="{D472813E-EF45-43DE-BAA7-03F6735303E5}"/>
                </a:ext>
              </a:extLst>
            </p:cNvPr>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1" name="Google Shape;42027;p18">
              <a:extLst>
                <a:ext uri="{FF2B5EF4-FFF2-40B4-BE49-F238E27FC236}">
                  <a16:creationId xmlns:a16="http://schemas.microsoft.com/office/drawing/2014/main" id="{346385FC-C6A6-4960-B077-4475CA590DDD}"/>
                </a:ext>
              </a:extLst>
            </p:cNvPr>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2" name="Google Shape;42028;p18">
              <a:extLst>
                <a:ext uri="{FF2B5EF4-FFF2-40B4-BE49-F238E27FC236}">
                  <a16:creationId xmlns:a16="http://schemas.microsoft.com/office/drawing/2014/main" id="{813FF4C3-7951-4DD1-83ED-B1AFAFA27BAB}"/>
                </a:ext>
              </a:extLst>
            </p:cNvPr>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3" name="Google Shape;42029;p18">
              <a:extLst>
                <a:ext uri="{FF2B5EF4-FFF2-40B4-BE49-F238E27FC236}">
                  <a16:creationId xmlns:a16="http://schemas.microsoft.com/office/drawing/2014/main" id="{6169933A-FCA2-4E29-B452-01C690A20357}"/>
                </a:ext>
              </a:extLst>
            </p:cNvPr>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4" name="Google Shape;42030;p18">
              <a:extLst>
                <a:ext uri="{FF2B5EF4-FFF2-40B4-BE49-F238E27FC236}">
                  <a16:creationId xmlns:a16="http://schemas.microsoft.com/office/drawing/2014/main" id="{73C5B773-F6D6-4470-AD35-B8A60BFCC48F}"/>
                </a:ext>
              </a:extLst>
            </p:cNvPr>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5" name="Google Shape;42031;p18">
              <a:extLst>
                <a:ext uri="{FF2B5EF4-FFF2-40B4-BE49-F238E27FC236}">
                  <a16:creationId xmlns:a16="http://schemas.microsoft.com/office/drawing/2014/main" id="{1282ECC8-D247-4101-AA3E-3C35E0057127}"/>
                </a:ext>
              </a:extLst>
            </p:cNvPr>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6" name="Google Shape;42032;p18">
              <a:extLst>
                <a:ext uri="{FF2B5EF4-FFF2-40B4-BE49-F238E27FC236}">
                  <a16:creationId xmlns:a16="http://schemas.microsoft.com/office/drawing/2014/main" id="{4DFC0BB4-4DF4-4B70-BD3D-A0DBB3CC2723}"/>
                </a:ext>
              </a:extLst>
            </p:cNvPr>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7" name="Google Shape;42033;p18">
              <a:extLst>
                <a:ext uri="{FF2B5EF4-FFF2-40B4-BE49-F238E27FC236}">
                  <a16:creationId xmlns:a16="http://schemas.microsoft.com/office/drawing/2014/main" id="{25CF75D1-0EC1-42DF-8723-29C1904FD2BD}"/>
                </a:ext>
              </a:extLst>
            </p:cNvPr>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8" name="Google Shape;42034;p18">
              <a:extLst>
                <a:ext uri="{FF2B5EF4-FFF2-40B4-BE49-F238E27FC236}">
                  <a16:creationId xmlns:a16="http://schemas.microsoft.com/office/drawing/2014/main" id="{480668F3-1F51-49F1-A32B-D530A56B3C16}"/>
                </a:ext>
              </a:extLst>
            </p:cNvPr>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9" name="Google Shape;42035;p18">
              <a:extLst>
                <a:ext uri="{FF2B5EF4-FFF2-40B4-BE49-F238E27FC236}">
                  <a16:creationId xmlns:a16="http://schemas.microsoft.com/office/drawing/2014/main" id="{2191B295-8FA2-4379-81BE-F8EF36F0F7AE}"/>
                </a:ext>
              </a:extLst>
            </p:cNvPr>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0" name="Google Shape;42036;p18">
              <a:extLst>
                <a:ext uri="{FF2B5EF4-FFF2-40B4-BE49-F238E27FC236}">
                  <a16:creationId xmlns:a16="http://schemas.microsoft.com/office/drawing/2014/main" id="{7E45A339-49FA-42B0-B090-C52368BE51B6}"/>
                </a:ext>
              </a:extLst>
            </p:cNvPr>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1" name="Google Shape;42037;p18">
              <a:extLst>
                <a:ext uri="{FF2B5EF4-FFF2-40B4-BE49-F238E27FC236}">
                  <a16:creationId xmlns:a16="http://schemas.microsoft.com/office/drawing/2014/main" id="{41B3B667-5C6A-40C5-A907-CA6210CBB0F9}"/>
                </a:ext>
              </a:extLst>
            </p:cNvPr>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2" name="Google Shape;42038;p18">
              <a:extLst>
                <a:ext uri="{FF2B5EF4-FFF2-40B4-BE49-F238E27FC236}">
                  <a16:creationId xmlns:a16="http://schemas.microsoft.com/office/drawing/2014/main" id="{5FC9CBB0-F055-42B6-9C64-BB8FF089740B}"/>
                </a:ext>
              </a:extLst>
            </p:cNvPr>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3" name="Google Shape;42039;p18">
              <a:extLst>
                <a:ext uri="{FF2B5EF4-FFF2-40B4-BE49-F238E27FC236}">
                  <a16:creationId xmlns:a16="http://schemas.microsoft.com/office/drawing/2014/main" id="{F1549860-D3ED-4154-A3B3-0466C8A3AC10}"/>
                </a:ext>
              </a:extLst>
            </p:cNvPr>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4" name="Google Shape;42040;p18">
              <a:extLst>
                <a:ext uri="{FF2B5EF4-FFF2-40B4-BE49-F238E27FC236}">
                  <a16:creationId xmlns:a16="http://schemas.microsoft.com/office/drawing/2014/main" id="{E1246828-A49F-4C36-8483-65FDD6BECB34}"/>
                </a:ext>
              </a:extLst>
            </p:cNvPr>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5" name="Google Shape;42041;p18">
              <a:extLst>
                <a:ext uri="{FF2B5EF4-FFF2-40B4-BE49-F238E27FC236}">
                  <a16:creationId xmlns:a16="http://schemas.microsoft.com/office/drawing/2014/main" id="{CE4DFCFE-A377-47E0-81D6-725859B49DB8}"/>
                </a:ext>
              </a:extLst>
            </p:cNvPr>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6" name="Google Shape;42042;p18">
              <a:extLst>
                <a:ext uri="{FF2B5EF4-FFF2-40B4-BE49-F238E27FC236}">
                  <a16:creationId xmlns:a16="http://schemas.microsoft.com/office/drawing/2014/main" id="{9DF16406-11C2-4800-9FE4-D711A080C14F}"/>
                </a:ext>
              </a:extLst>
            </p:cNvPr>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7" name="Google Shape;42043;p18">
              <a:extLst>
                <a:ext uri="{FF2B5EF4-FFF2-40B4-BE49-F238E27FC236}">
                  <a16:creationId xmlns:a16="http://schemas.microsoft.com/office/drawing/2014/main" id="{BFC60A93-7273-47BE-827B-8AEC030C7330}"/>
                </a:ext>
              </a:extLst>
            </p:cNvPr>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8" name="Google Shape;42044;p18">
              <a:extLst>
                <a:ext uri="{FF2B5EF4-FFF2-40B4-BE49-F238E27FC236}">
                  <a16:creationId xmlns:a16="http://schemas.microsoft.com/office/drawing/2014/main" id="{FB42C483-6FA3-4EFB-AEC2-984D253C1B0A}"/>
                </a:ext>
              </a:extLst>
            </p:cNvPr>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9" name="Google Shape;42045;p18">
              <a:extLst>
                <a:ext uri="{FF2B5EF4-FFF2-40B4-BE49-F238E27FC236}">
                  <a16:creationId xmlns:a16="http://schemas.microsoft.com/office/drawing/2014/main" id="{557718FF-9F62-4F1C-B140-C563164D8374}"/>
                </a:ext>
              </a:extLst>
            </p:cNvPr>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0" name="Google Shape;42046;p18">
              <a:extLst>
                <a:ext uri="{FF2B5EF4-FFF2-40B4-BE49-F238E27FC236}">
                  <a16:creationId xmlns:a16="http://schemas.microsoft.com/office/drawing/2014/main" id="{10739D1F-F390-4DFC-BC31-C589E8BE3DD9}"/>
                </a:ext>
              </a:extLst>
            </p:cNvPr>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1" name="Google Shape;42047;p18">
              <a:extLst>
                <a:ext uri="{FF2B5EF4-FFF2-40B4-BE49-F238E27FC236}">
                  <a16:creationId xmlns:a16="http://schemas.microsoft.com/office/drawing/2014/main" id="{426F6C8E-B0FD-4674-977C-18E7E6AA6A40}"/>
                </a:ext>
              </a:extLst>
            </p:cNvPr>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2" name="Google Shape;42048;p18">
              <a:extLst>
                <a:ext uri="{FF2B5EF4-FFF2-40B4-BE49-F238E27FC236}">
                  <a16:creationId xmlns:a16="http://schemas.microsoft.com/office/drawing/2014/main" id="{806D8E8A-A644-4BDE-AFDC-989DCD135481}"/>
                </a:ext>
              </a:extLst>
            </p:cNvPr>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3" name="Google Shape;42049;p18">
              <a:extLst>
                <a:ext uri="{FF2B5EF4-FFF2-40B4-BE49-F238E27FC236}">
                  <a16:creationId xmlns:a16="http://schemas.microsoft.com/office/drawing/2014/main" id="{5EE31C63-3FA8-4F6E-A02B-748FD00F1121}"/>
                </a:ext>
              </a:extLst>
            </p:cNvPr>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4" name="Google Shape;42050;p18">
              <a:extLst>
                <a:ext uri="{FF2B5EF4-FFF2-40B4-BE49-F238E27FC236}">
                  <a16:creationId xmlns:a16="http://schemas.microsoft.com/office/drawing/2014/main" id="{36179BF7-BE24-4C72-A505-925183314116}"/>
                </a:ext>
              </a:extLst>
            </p:cNvPr>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5" name="Google Shape;42051;p18">
              <a:extLst>
                <a:ext uri="{FF2B5EF4-FFF2-40B4-BE49-F238E27FC236}">
                  <a16:creationId xmlns:a16="http://schemas.microsoft.com/office/drawing/2014/main" id="{12AEBBFF-82F7-45F5-8ECC-18602FCCDC4C}"/>
                </a:ext>
              </a:extLst>
            </p:cNvPr>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6" name="Google Shape;42052;p18">
              <a:extLst>
                <a:ext uri="{FF2B5EF4-FFF2-40B4-BE49-F238E27FC236}">
                  <a16:creationId xmlns:a16="http://schemas.microsoft.com/office/drawing/2014/main" id="{4F4F7296-1330-4012-8337-951C695944E6}"/>
                </a:ext>
              </a:extLst>
            </p:cNvPr>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7" name="Google Shape;42053;p18">
              <a:extLst>
                <a:ext uri="{FF2B5EF4-FFF2-40B4-BE49-F238E27FC236}">
                  <a16:creationId xmlns:a16="http://schemas.microsoft.com/office/drawing/2014/main" id="{97016242-BED7-4B4A-B37A-B7EAADF9898B}"/>
                </a:ext>
              </a:extLst>
            </p:cNvPr>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8" name="Google Shape;42054;p18">
              <a:extLst>
                <a:ext uri="{FF2B5EF4-FFF2-40B4-BE49-F238E27FC236}">
                  <a16:creationId xmlns:a16="http://schemas.microsoft.com/office/drawing/2014/main" id="{64452130-B048-43E4-AB9F-AD67C395740B}"/>
                </a:ext>
              </a:extLst>
            </p:cNvPr>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9" name="Google Shape;42055;p18">
              <a:extLst>
                <a:ext uri="{FF2B5EF4-FFF2-40B4-BE49-F238E27FC236}">
                  <a16:creationId xmlns:a16="http://schemas.microsoft.com/office/drawing/2014/main" id="{488CB14D-CAE9-4511-8B0C-52490347D7AD}"/>
                </a:ext>
              </a:extLst>
            </p:cNvPr>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0" name="Google Shape;42056;p18">
              <a:extLst>
                <a:ext uri="{FF2B5EF4-FFF2-40B4-BE49-F238E27FC236}">
                  <a16:creationId xmlns:a16="http://schemas.microsoft.com/office/drawing/2014/main" id="{258668CD-7811-47C7-9960-F07804B8B4E1}"/>
                </a:ext>
              </a:extLst>
            </p:cNvPr>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1" name="Google Shape;42057;p18">
              <a:extLst>
                <a:ext uri="{FF2B5EF4-FFF2-40B4-BE49-F238E27FC236}">
                  <a16:creationId xmlns:a16="http://schemas.microsoft.com/office/drawing/2014/main" id="{F6C994C3-D92D-4625-8369-7D07981C9631}"/>
                </a:ext>
              </a:extLst>
            </p:cNvPr>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2" name="Google Shape;42058;p18">
              <a:extLst>
                <a:ext uri="{FF2B5EF4-FFF2-40B4-BE49-F238E27FC236}">
                  <a16:creationId xmlns:a16="http://schemas.microsoft.com/office/drawing/2014/main" id="{D6B188CC-02A2-45A7-A705-0F1048E4EA79}"/>
                </a:ext>
              </a:extLst>
            </p:cNvPr>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3" name="Google Shape;42059;p18">
              <a:extLst>
                <a:ext uri="{FF2B5EF4-FFF2-40B4-BE49-F238E27FC236}">
                  <a16:creationId xmlns:a16="http://schemas.microsoft.com/office/drawing/2014/main" id="{29FA1A74-7920-4338-B03C-A3AC7065CF48}"/>
                </a:ext>
              </a:extLst>
            </p:cNvPr>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4" name="Google Shape;42060;p18">
              <a:extLst>
                <a:ext uri="{FF2B5EF4-FFF2-40B4-BE49-F238E27FC236}">
                  <a16:creationId xmlns:a16="http://schemas.microsoft.com/office/drawing/2014/main" id="{6637FB36-E5B9-4402-9D6B-5323E09DCAE8}"/>
                </a:ext>
              </a:extLst>
            </p:cNvPr>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5" name="Google Shape;42061;p18">
              <a:extLst>
                <a:ext uri="{FF2B5EF4-FFF2-40B4-BE49-F238E27FC236}">
                  <a16:creationId xmlns:a16="http://schemas.microsoft.com/office/drawing/2014/main" id="{BDADD1FE-3E35-4AA0-9192-E41063BD341E}"/>
                </a:ext>
              </a:extLst>
            </p:cNvPr>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6" name="Google Shape;42062;p18">
              <a:extLst>
                <a:ext uri="{FF2B5EF4-FFF2-40B4-BE49-F238E27FC236}">
                  <a16:creationId xmlns:a16="http://schemas.microsoft.com/office/drawing/2014/main" id="{E49F7C44-761F-4FBB-AC8E-A9251F8FB5CB}"/>
                </a:ext>
              </a:extLst>
            </p:cNvPr>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7" name="Google Shape;42063;p18">
              <a:extLst>
                <a:ext uri="{FF2B5EF4-FFF2-40B4-BE49-F238E27FC236}">
                  <a16:creationId xmlns:a16="http://schemas.microsoft.com/office/drawing/2014/main" id="{3B792C9E-ECA7-4F60-950F-BE33D972A9C2}"/>
                </a:ext>
              </a:extLst>
            </p:cNvPr>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8" name="Google Shape;42064;p18">
              <a:extLst>
                <a:ext uri="{FF2B5EF4-FFF2-40B4-BE49-F238E27FC236}">
                  <a16:creationId xmlns:a16="http://schemas.microsoft.com/office/drawing/2014/main" id="{08E03E90-7F6F-4892-BE11-7A53A2FF442C}"/>
                </a:ext>
              </a:extLst>
            </p:cNvPr>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9" name="Google Shape;42065;p18">
              <a:extLst>
                <a:ext uri="{FF2B5EF4-FFF2-40B4-BE49-F238E27FC236}">
                  <a16:creationId xmlns:a16="http://schemas.microsoft.com/office/drawing/2014/main" id="{8AB16C0B-BA12-4BCE-80EC-3B5BEED23161}"/>
                </a:ext>
              </a:extLst>
            </p:cNvPr>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0" name="Google Shape;42066;p18">
              <a:extLst>
                <a:ext uri="{FF2B5EF4-FFF2-40B4-BE49-F238E27FC236}">
                  <a16:creationId xmlns:a16="http://schemas.microsoft.com/office/drawing/2014/main" id="{341ABD8A-8C93-4786-825A-C642CE321598}"/>
                </a:ext>
              </a:extLst>
            </p:cNvPr>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1" name="Google Shape;42067;p18">
              <a:extLst>
                <a:ext uri="{FF2B5EF4-FFF2-40B4-BE49-F238E27FC236}">
                  <a16:creationId xmlns:a16="http://schemas.microsoft.com/office/drawing/2014/main" id="{3655C264-DC01-423F-B762-555A8B114040}"/>
                </a:ext>
              </a:extLst>
            </p:cNvPr>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2" name="Google Shape;42068;p18">
              <a:extLst>
                <a:ext uri="{FF2B5EF4-FFF2-40B4-BE49-F238E27FC236}">
                  <a16:creationId xmlns:a16="http://schemas.microsoft.com/office/drawing/2014/main" id="{B4E215D0-5999-4664-8B6C-A14882EC8F3B}"/>
                </a:ext>
              </a:extLst>
            </p:cNvPr>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3" name="Google Shape;42069;p18">
              <a:extLst>
                <a:ext uri="{FF2B5EF4-FFF2-40B4-BE49-F238E27FC236}">
                  <a16:creationId xmlns:a16="http://schemas.microsoft.com/office/drawing/2014/main" id="{24CF5793-4AEC-4685-A81D-3501C179B0DB}"/>
                </a:ext>
              </a:extLst>
            </p:cNvPr>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4" name="Google Shape;42070;p18">
              <a:extLst>
                <a:ext uri="{FF2B5EF4-FFF2-40B4-BE49-F238E27FC236}">
                  <a16:creationId xmlns:a16="http://schemas.microsoft.com/office/drawing/2014/main" id="{4A65C521-6549-40B3-81EC-7EA6F93B5E39}"/>
                </a:ext>
              </a:extLst>
            </p:cNvPr>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5" name="Google Shape;42071;p18">
              <a:extLst>
                <a:ext uri="{FF2B5EF4-FFF2-40B4-BE49-F238E27FC236}">
                  <a16:creationId xmlns:a16="http://schemas.microsoft.com/office/drawing/2014/main" id="{586471DE-255E-4D93-8A48-8DD5F35BF72D}"/>
                </a:ext>
              </a:extLst>
            </p:cNvPr>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6" name="Google Shape;42072;p18">
              <a:extLst>
                <a:ext uri="{FF2B5EF4-FFF2-40B4-BE49-F238E27FC236}">
                  <a16:creationId xmlns:a16="http://schemas.microsoft.com/office/drawing/2014/main" id="{8CD05846-9CE9-4407-958D-ED820968DAD6}"/>
                </a:ext>
              </a:extLst>
            </p:cNvPr>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7" name="Google Shape;42073;p18">
              <a:extLst>
                <a:ext uri="{FF2B5EF4-FFF2-40B4-BE49-F238E27FC236}">
                  <a16:creationId xmlns:a16="http://schemas.microsoft.com/office/drawing/2014/main" id="{870E87F4-54B4-4998-B9EC-89C4B9B17468}"/>
                </a:ext>
              </a:extLst>
            </p:cNvPr>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8" name="Google Shape;42074;p18">
              <a:extLst>
                <a:ext uri="{FF2B5EF4-FFF2-40B4-BE49-F238E27FC236}">
                  <a16:creationId xmlns:a16="http://schemas.microsoft.com/office/drawing/2014/main" id="{1961DE1B-529A-4630-8E14-89269A59C4E4}"/>
                </a:ext>
              </a:extLst>
            </p:cNvPr>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9" name="Google Shape;42075;p18">
              <a:extLst>
                <a:ext uri="{FF2B5EF4-FFF2-40B4-BE49-F238E27FC236}">
                  <a16:creationId xmlns:a16="http://schemas.microsoft.com/office/drawing/2014/main" id="{5037ADF3-72D0-496B-BFD2-081D6B4AEE33}"/>
                </a:ext>
              </a:extLst>
            </p:cNvPr>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0" name="Google Shape;42076;p18">
              <a:extLst>
                <a:ext uri="{FF2B5EF4-FFF2-40B4-BE49-F238E27FC236}">
                  <a16:creationId xmlns:a16="http://schemas.microsoft.com/office/drawing/2014/main" id="{D3CD2C2C-0EF4-43B9-B4C4-4BED6575396F}"/>
                </a:ext>
              </a:extLst>
            </p:cNvPr>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1" name="Google Shape;42077;p18">
              <a:extLst>
                <a:ext uri="{FF2B5EF4-FFF2-40B4-BE49-F238E27FC236}">
                  <a16:creationId xmlns:a16="http://schemas.microsoft.com/office/drawing/2014/main" id="{36F9CF31-8A8E-41BB-B06A-3E800C27A671}"/>
                </a:ext>
              </a:extLst>
            </p:cNvPr>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2" name="Google Shape;42078;p18">
              <a:extLst>
                <a:ext uri="{FF2B5EF4-FFF2-40B4-BE49-F238E27FC236}">
                  <a16:creationId xmlns:a16="http://schemas.microsoft.com/office/drawing/2014/main" id="{B33C36BF-ADBC-4F05-B770-9041695FBB12}"/>
                </a:ext>
              </a:extLst>
            </p:cNvPr>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3" name="Google Shape;42079;p18">
              <a:extLst>
                <a:ext uri="{FF2B5EF4-FFF2-40B4-BE49-F238E27FC236}">
                  <a16:creationId xmlns:a16="http://schemas.microsoft.com/office/drawing/2014/main" id="{A8990D41-1748-435D-8264-C013586BF010}"/>
                </a:ext>
              </a:extLst>
            </p:cNvPr>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4" name="Google Shape;42080;p18">
              <a:extLst>
                <a:ext uri="{FF2B5EF4-FFF2-40B4-BE49-F238E27FC236}">
                  <a16:creationId xmlns:a16="http://schemas.microsoft.com/office/drawing/2014/main" id="{20B5E62F-6AB9-4056-88BF-4885E812B194}"/>
                </a:ext>
              </a:extLst>
            </p:cNvPr>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5" name="Google Shape;42081;p18">
              <a:extLst>
                <a:ext uri="{FF2B5EF4-FFF2-40B4-BE49-F238E27FC236}">
                  <a16:creationId xmlns:a16="http://schemas.microsoft.com/office/drawing/2014/main" id="{53E88623-4ED1-4939-BD5E-EC1797F884FE}"/>
                </a:ext>
              </a:extLst>
            </p:cNvPr>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6" name="Google Shape;42082;p18">
              <a:extLst>
                <a:ext uri="{FF2B5EF4-FFF2-40B4-BE49-F238E27FC236}">
                  <a16:creationId xmlns:a16="http://schemas.microsoft.com/office/drawing/2014/main" id="{7E75735D-99EC-4844-AA29-6570A30D81B3}"/>
                </a:ext>
              </a:extLst>
            </p:cNvPr>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7" name="Google Shape;42083;p18">
              <a:extLst>
                <a:ext uri="{FF2B5EF4-FFF2-40B4-BE49-F238E27FC236}">
                  <a16:creationId xmlns:a16="http://schemas.microsoft.com/office/drawing/2014/main" id="{253B9F0F-E8EB-4464-B926-2DCA9D0FC417}"/>
                </a:ext>
              </a:extLst>
            </p:cNvPr>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8" name="Google Shape;42084;p18">
              <a:extLst>
                <a:ext uri="{FF2B5EF4-FFF2-40B4-BE49-F238E27FC236}">
                  <a16:creationId xmlns:a16="http://schemas.microsoft.com/office/drawing/2014/main" id="{DA8D5F1D-CF80-4B76-91B2-D961CACA71D6}"/>
                </a:ext>
              </a:extLst>
            </p:cNvPr>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9" name="Google Shape;42085;p18">
              <a:extLst>
                <a:ext uri="{FF2B5EF4-FFF2-40B4-BE49-F238E27FC236}">
                  <a16:creationId xmlns:a16="http://schemas.microsoft.com/office/drawing/2014/main" id="{0E0A6833-033B-4892-AC17-7D3EB3EDDA86}"/>
                </a:ext>
              </a:extLst>
            </p:cNvPr>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0" name="Google Shape;42086;p18">
              <a:extLst>
                <a:ext uri="{FF2B5EF4-FFF2-40B4-BE49-F238E27FC236}">
                  <a16:creationId xmlns:a16="http://schemas.microsoft.com/office/drawing/2014/main" id="{9D4A971F-5A2C-42DA-A92E-6C16603EA95F}"/>
                </a:ext>
              </a:extLst>
            </p:cNvPr>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1" name="Google Shape;42087;p18">
              <a:extLst>
                <a:ext uri="{FF2B5EF4-FFF2-40B4-BE49-F238E27FC236}">
                  <a16:creationId xmlns:a16="http://schemas.microsoft.com/office/drawing/2014/main" id="{BCFED1B8-D193-4E38-9E5F-F91C15FC5775}"/>
                </a:ext>
              </a:extLst>
            </p:cNvPr>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2" name="Google Shape;42088;p18">
              <a:extLst>
                <a:ext uri="{FF2B5EF4-FFF2-40B4-BE49-F238E27FC236}">
                  <a16:creationId xmlns:a16="http://schemas.microsoft.com/office/drawing/2014/main" id="{62934B7B-7E0E-463D-9095-B70A60A930F8}"/>
                </a:ext>
              </a:extLst>
            </p:cNvPr>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3" name="Google Shape;42089;p18">
              <a:extLst>
                <a:ext uri="{FF2B5EF4-FFF2-40B4-BE49-F238E27FC236}">
                  <a16:creationId xmlns:a16="http://schemas.microsoft.com/office/drawing/2014/main" id="{3962B464-C53D-4684-9781-1D53FCA2BDE5}"/>
                </a:ext>
              </a:extLst>
            </p:cNvPr>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4" name="Google Shape;42090;p18">
              <a:extLst>
                <a:ext uri="{FF2B5EF4-FFF2-40B4-BE49-F238E27FC236}">
                  <a16:creationId xmlns:a16="http://schemas.microsoft.com/office/drawing/2014/main" id="{308F9E5B-F2C7-4DB4-A9F1-EC5390612317}"/>
                </a:ext>
              </a:extLst>
            </p:cNvPr>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5" name="Google Shape;42091;p18">
              <a:extLst>
                <a:ext uri="{FF2B5EF4-FFF2-40B4-BE49-F238E27FC236}">
                  <a16:creationId xmlns:a16="http://schemas.microsoft.com/office/drawing/2014/main" id="{5E273EC2-CB57-479C-941B-7EB0405A37BD}"/>
                </a:ext>
              </a:extLst>
            </p:cNvPr>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6" name="Google Shape;42092;p18">
              <a:extLst>
                <a:ext uri="{FF2B5EF4-FFF2-40B4-BE49-F238E27FC236}">
                  <a16:creationId xmlns:a16="http://schemas.microsoft.com/office/drawing/2014/main" id="{D047D7A3-FABD-4C80-B568-9CC4E9027F3F}"/>
                </a:ext>
              </a:extLst>
            </p:cNvPr>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7" name="Google Shape;42093;p18">
              <a:extLst>
                <a:ext uri="{FF2B5EF4-FFF2-40B4-BE49-F238E27FC236}">
                  <a16:creationId xmlns:a16="http://schemas.microsoft.com/office/drawing/2014/main" id="{6DEC68D6-7428-470C-9A61-425D2BB25521}"/>
                </a:ext>
              </a:extLst>
            </p:cNvPr>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8" name="Google Shape;42094;p18">
              <a:extLst>
                <a:ext uri="{FF2B5EF4-FFF2-40B4-BE49-F238E27FC236}">
                  <a16:creationId xmlns:a16="http://schemas.microsoft.com/office/drawing/2014/main" id="{7798D1CB-7B45-46EE-9D9D-B4B3171356DC}"/>
                </a:ext>
              </a:extLst>
            </p:cNvPr>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9" name="Google Shape;42095;p18">
              <a:extLst>
                <a:ext uri="{FF2B5EF4-FFF2-40B4-BE49-F238E27FC236}">
                  <a16:creationId xmlns:a16="http://schemas.microsoft.com/office/drawing/2014/main" id="{843CD37D-26BC-4786-AD4E-CC7037A649EE}"/>
                </a:ext>
              </a:extLst>
            </p:cNvPr>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0" name="Google Shape;42096;p18">
              <a:extLst>
                <a:ext uri="{FF2B5EF4-FFF2-40B4-BE49-F238E27FC236}">
                  <a16:creationId xmlns:a16="http://schemas.microsoft.com/office/drawing/2014/main" id="{0438EDFB-86C6-4D8F-B170-E492ED6FC5DD}"/>
                </a:ext>
              </a:extLst>
            </p:cNvPr>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1" name="Google Shape;42097;p18">
              <a:extLst>
                <a:ext uri="{FF2B5EF4-FFF2-40B4-BE49-F238E27FC236}">
                  <a16:creationId xmlns:a16="http://schemas.microsoft.com/office/drawing/2014/main" id="{6CE77E80-7785-4551-B11D-E23A57D17A66}"/>
                </a:ext>
              </a:extLst>
            </p:cNvPr>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2" name="Google Shape;42098;p18">
              <a:extLst>
                <a:ext uri="{FF2B5EF4-FFF2-40B4-BE49-F238E27FC236}">
                  <a16:creationId xmlns:a16="http://schemas.microsoft.com/office/drawing/2014/main" id="{B7B68D45-083E-4896-9EE2-DF00D323F183}"/>
                </a:ext>
              </a:extLst>
            </p:cNvPr>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3" name="Google Shape;42099;p18">
              <a:extLst>
                <a:ext uri="{FF2B5EF4-FFF2-40B4-BE49-F238E27FC236}">
                  <a16:creationId xmlns:a16="http://schemas.microsoft.com/office/drawing/2014/main" id="{38F479BE-EDB5-4721-9B03-65A8C5628B92}"/>
                </a:ext>
              </a:extLst>
            </p:cNvPr>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4" name="Google Shape;42100;p18">
              <a:extLst>
                <a:ext uri="{FF2B5EF4-FFF2-40B4-BE49-F238E27FC236}">
                  <a16:creationId xmlns:a16="http://schemas.microsoft.com/office/drawing/2014/main" id="{A184C04C-F613-4494-ADC8-1CB26F1A0A12}"/>
                </a:ext>
              </a:extLst>
            </p:cNvPr>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5" name="Google Shape;42101;p18">
              <a:extLst>
                <a:ext uri="{FF2B5EF4-FFF2-40B4-BE49-F238E27FC236}">
                  <a16:creationId xmlns:a16="http://schemas.microsoft.com/office/drawing/2014/main" id="{332D1479-63FB-44A2-B341-27E5E7446960}"/>
                </a:ext>
              </a:extLst>
            </p:cNvPr>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6" name="Google Shape;42102;p18">
              <a:extLst>
                <a:ext uri="{FF2B5EF4-FFF2-40B4-BE49-F238E27FC236}">
                  <a16:creationId xmlns:a16="http://schemas.microsoft.com/office/drawing/2014/main" id="{FFD2473F-12FC-49E7-ACEB-6EE9BB665F22}"/>
                </a:ext>
              </a:extLst>
            </p:cNvPr>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7" name="Google Shape;42103;p18">
              <a:extLst>
                <a:ext uri="{FF2B5EF4-FFF2-40B4-BE49-F238E27FC236}">
                  <a16:creationId xmlns:a16="http://schemas.microsoft.com/office/drawing/2014/main" id="{A9EC26A9-4AEF-4F15-BFA1-CCF4484903A2}"/>
                </a:ext>
              </a:extLst>
            </p:cNvPr>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8" name="Google Shape;42104;p18">
              <a:extLst>
                <a:ext uri="{FF2B5EF4-FFF2-40B4-BE49-F238E27FC236}">
                  <a16:creationId xmlns:a16="http://schemas.microsoft.com/office/drawing/2014/main" id="{576BCDDA-F820-4FD8-A92C-FDDE3B805AE1}"/>
                </a:ext>
              </a:extLst>
            </p:cNvPr>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9" name="Google Shape;42105;p18">
              <a:extLst>
                <a:ext uri="{FF2B5EF4-FFF2-40B4-BE49-F238E27FC236}">
                  <a16:creationId xmlns:a16="http://schemas.microsoft.com/office/drawing/2014/main" id="{04FB1583-89BD-4240-A02B-81532503B788}"/>
                </a:ext>
              </a:extLst>
            </p:cNvPr>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0" name="Google Shape;42106;p18">
              <a:extLst>
                <a:ext uri="{FF2B5EF4-FFF2-40B4-BE49-F238E27FC236}">
                  <a16:creationId xmlns:a16="http://schemas.microsoft.com/office/drawing/2014/main" id="{CD6A2F3D-7595-45A3-A995-D3ECBD0D1850}"/>
                </a:ext>
              </a:extLst>
            </p:cNvPr>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1" name="Google Shape;42107;p18">
              <a:extLst>
                <a:ext uri="{FF2B5EF4-FFF2-40B4-BE49-F238E27FC236}">
                  <a16:creationId xmlns:a16="http://schemas.microsoft.com/office/drawing/2014/main" id="{053DC52C-A25A-49DC-B28F-2636D0D3785C}"/>
                </a:ext>
              </a:extLst>
            </p:cNvPr>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2" name="Google Shape;42108;p18">
              <a:extLst>
                <a:ext uri="{FF2B5EF4-FFF2-40B4-BE49-F238E27FC236}">
                  <a16:creationId xmlns:a16="http://schemas.microsoft.com/office/drawing/2014/main" id="{7D0054E1-2CEB-499D-A86C-D70D4542D169}"/>
                </a:ext>
              </a:extLst>
            </p:cNvPr>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3" name="Google Shape;42109;p18">
              <a:extLst>
                <a:ext uri="{FF2B5EF4-FFF2-40B4-BE49-F238E27FC236}">
                  <a16:creationId xmlns:a16="http://schemas.microsoft.com/office/drawing/2014/main" id="{69988C44-ECEC-45D3-AFA3-F131477CAFF7}"/>
                </a:ext>
              </a:extLst>
            </p:cNvPr>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4" name="Google Shape;42110;p18">
              <a:extLst>
                <a:ext uri="{FF2B5EF4-FFF2-40B4-BE49-F238E27FC236}">
                  <a16:creationId xmlns:a16="http://schemas.microsoft.com/office/drawing/2014/main" id="{E7AB8047-410F-4107-975D-2212FF0391DD}"/>
                </a:ext>
              </a:extLst>
            </p:cNvPr>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5" name="Google Shape;42111;p18">
              <a:extLst>
                <a:ext uri="{FF2B5EF4-FFF2-40B4-BE49-F238E27FC236}">
                  <a16:creationId xmlns:a16="http://schemas.microsoft.com/office/drawing/2014/main" id="{A3EE896A-FD0A-4A8A-AC4F-B5A9A76FF4D5}"/>
                </a:ext>
              </a:extLst>
            </p:cNvPr>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6" name="Google Shape;42112;p18">
              <a:extLst>
                <a:ext uri="{FF2B5EF4-FFF2-40B4-BE49-F238E27FC236}">
                  <a16:creationId xmlns:a16="http://schemas.microsoft.com/office/drawing/2014/main" id="{583B2573-3AE9-42F6-B3BC-E88A33F1CA49}"/>
                </a:ext>
              </a:extLst>
            </p:cNvPr>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7" name="Google Shape;42113;p18">
              <a:extLst>
                <a:ext uri="{FF2B5EF4-FFF2-40B4-BE49-F238E27FC236}">
                  <a16:creationId xmlns:a16="http://schemas.microsoft.com/office/drawing/2014/main" id="{77D764A2-25C3-4782-8832-CF4FB055681D}"/>
                </a:ext>
              </a:extLst>
            </p:cNvPr>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8" name="Google Shape;42114;p18">
              <a:extLst>
                <a:ext uri="{FF2B5EF4-FFF2-40B4-BE49-F238E27FC236}">
                  <a16:creationId xmlns:a16="http://schemas.microsoft.com/office/drawing/2014/main" id="{093F1B09-5581-4E8E-92CB-9551D17A66BB}"/>
                </a:ext>
              </a:extLst>
            </p:cNvPr>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9" name="Google Shape;42115;p18">
              <a:extLst>
                <a:ext uri="{FF2B5EF4-FFF2-40B4-BE49-F238E27FC236}">
                  <a16:creationId xmlns:a16="http://schemas.microsoft.com/office/drawing/2014/main" id="{E580F781-93F8-445F-90CA-229D80E11F2E}"/>
                </a:ext>
              </a:extLst>
            </p:cNvPr>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0" name="Google Shape;42116;p18">
              <a:extLst>
                <a:ext uri="{FF2B5EF4-FFF2-40B4-BE49-F238E27FC236}">
                  <a16:creationId xmlns:a16="http://schemas.microsoft.com/office/drawing/2014/main" id="{0AAE6BDD-AEF3-4676-A6DB-E0D07398CE3B}"/>
                </a:ext>
              </a:extLst>
            </p:cNvPr>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1" name="Google Shape;42117;p18">
              <a:extLst>
                <a:ext uri="{FF2B5EF4-FFF2-40B4-BE49-F238E27FC236}">
                  <a16:creationId xmlns:a16="http://schemas.microsoft.com/office/drawing/2014/main" id="{7B52C80C-482A-4C82-BFD6-B7E1FD20F814}"/>
                </a:ext>
              </a:extLst>
            </p:cNvPr>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2" name="Google Shape;42118;p18">
              <a:extLst>
                <a:ext uri="{FF2B5EF4-FFF2-40B4-BE49-F238E27FC236}">
                  <a16:creationId xmlns:a16="http://schemas.microsoft.com/office/drawing/2014/main" id="{C999B152-0079-4926-BA1F-A01F5082FDF9}"/>
                </a:ext>
              </a:extLst>
            </p:cNvPr>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3" name="Google Shape;42119;p18">
              <a:extLst>
                <a:ext uri="{FF2B5EF4-FFF2-40B4-BE49-F238E27FC236}">
                  <a16:creationId xmlns:a16="http://schemas.microsoft.com/office/drawing/2014/main" id="{4CD0B9E1-BE5C-472B-86FD-C16C109D6DA9}"/>
                </a:ext>
              </a:extLst>
            </p:cNvPr>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4" name="Google Shape;42120;p18">
              <a:extLst>
                <a:ext uri="{FF2B5EF4-FFF2-40B4-BE49-F238E27FC236}">
                  <a16:creationId xmlns:a16="http://schemas.microsoft.com/office/drawing/2014/main" id="{339A88BD-F22C-4C2D-981A-89AE3FFA26BA}"/>
                </a:ext>
              </a:extLst>
            </p:cNvPr>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5" name="Google Shape;42121;p18">
              <a:extLst>
                <a:ext uri="{FF2B5EF4-FFF2-40B4-BE49-F238E27FC236}">
                  <a16:creationId xmlns:a16="http://schemas.microsoft.com/office/drawing/2014/main" id="{A4704F19-2668-4B47-9CF8-96EB29D408C2}"/>
                </a:ext>
              </a:extLst>
            </p:cNvPr>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6" name="Google Shape;42122;p18">
              <a:extLst>
                <a:ext uri="{FF2B5EF4-FFF2-40B4-BE49-F238E27FC236}">
                  <a16:creationId xmlns:a16="http://schemas.microsoft.com/office/drawing/2014/main" id="{48A0BFC4-09F6-4D36-959D-26E256AD48AD}"/>
                </a:ext>
              </a:extLst>
            </p:cNvPr>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7" name="Google Shape;42123;p18">
              <a:extLst>
                <a:ext uri="{FF2B5EF4-FFF2-40B4-BE49-F238E27FC236}">
                  <a16:creationId xmlns:a16="http://schemas.microsoft.com/office/drawing/2014/main" id="{F5DA0052-30BF-4729-B1A7-8377324401F5}"/>
                </a:ext>
              </a:extLst>
            </p:cNvPr>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8" name="Google Shape;42124;p18">
              <a:extLst>
                <a:ext uri="{FF2B5EF4-FFF2-40B4-BE49-F238E27FC236}">
                  <a16:creationId xmlns:a16="http://schemas.microsoft.com/office/drawing/2014/main" id="{5CB1B01A-D6DC-4AF0-8422-E7354B834525}"/>
                </a:ext>
              </a:extLst>
            </p:cNvPr>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9" name="Google Shape;42125;p18">
              <a:extLst>
                <a:ext uri="{FF2B5EF4-FFF2-40B4-BE49-F238E27FC236}">
                  <a16:creationId xmlns:a16="http://schemas.microsoft.com/office/drawing/2014/main" id="{C15ADC93-D26D-401E-90D6-D17CA066245F}"/>
                </a:ext>
              </a:extLst>
            </p:cNvPr>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0" name="Google Shape;42126;p18">
              <a:extLst>
                <a:ext uri="{FF2B5EF4-FFF2-40B4-BE49-F238E27FC236}">
                  <a16:creationId xmlns:a16="http://schemas.microsoft.com/office/drawing/2014/main" id="{1C832788-D4E9-4F99-92AE-F800F15775A6}"/>
                </a:ext>
              </a:extLst>
            </p:cNvPr>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1" name="Google Shape;42127;p18">
              <a:extLst>
                <a:ext uri="{FF2B5EF4-FFF2-40B4-BE49-F238E27FC236}">
                  <a16:creationId xmlns:a16="http://schemas.microsoft.com/office/drawing/2014/main" id="{C6EAFCE8-DF7D-43CF-B8BB-07EC93B85609}"/>
                </a:ext>
              </a:extLst>
            </p:cNvPr>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2" name="Google Shape;42128;p18">
              <a:extLst>
                <a:ext uri="{FF2B5EF4-FFF2-40B4-BE49-F238E27FC236}">
                  <a16:creationId xmlns:a16="http://schemas.microsoft.com/office/drawing/2014/main" id="{5C9926F7-DB2D-4104-8F01-7A8096076286}"/>
                </a:ext>
              </a:extLst>
            </p:cNvPr>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3" name="Google Shape;42129;p18">
              <a:extLst>
                <a:ext uri="{FF2B5EF4-FFF2-40B4-BE49-F238E27FC236}">
                  <a16:creationId xmlns:a16="http://schemas.microsoft.com/office/drawing/2014/main" id="{FC13A6B2-5185-4E09-8456-9F9D07F4A0DC}"/>
                </a:ext>
              </a:extLst>
            </p:cNvPr>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4" name="Google Shape;42130;p18">
              <a:extLst>
                <a:ext uri="{FF2B5EF4-FFF2-40B4-BE49-F238E27FC236}">
                  <a16:creationId xmlns:a16="http://schemas.microsoft.com/office/drawing/2014/main" id="{A80BF184-0431-4C49-A96E-A2E102FCCBF3}"/>
                </a:ext>
              </a:extLst>
            </p:cNvPr>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5" name="Google Shape;42131;p18">
              <a:extLst>
                <a:ext uri="{FF2B5EF4-FFF2-40B4-BE49-F238E27FC236}">
                  <a16:creationId xmlns:a16="http://schemas.microsoft.com/office/drawing/2014/main" id="{5FFB8DDB-17F6-4D2D-979B-CC8E3607BEA4}"/>
                </a:ext>
              </a:extLst>
            </p:cNvPr>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6" name="Google Shape;42132;p18">
              <a:extLst>
                <a:ext uri="{FF2B5EF4-FFF2-40B4-BE49-F238E27FC236}">
                  <a16:creationId xmlns:a16="http://schemas.microsoft.com/office/drawing/2014/main" id="{600B4B8A-A396-4FD2-8C3F-4F2DEFADBCF1}"/>
                </a:ext>
              </a:extLst>
            </p:cNvPr>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7" name="Google Shape;42133;p18">
              <a:extLst>
                <a:ext uri="{FF2B5EF4-FFF2-40B4-BE49-F238E27FC236}">
                  <a16:creationId xmlns:a16="http://schemas.microsoft.com/office/drawing/2014/main" id="{C96A5CD3-A4E0-4DF6-B753-D9A0638EF549}"/>
                </a:ext>
              </a:extLst>
            </p:cNvPr>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8" name="Google Shape;42134;p18">
              <a:extLst>
                <a:ext uri="{FF2B5EF4-FFF2-40B4-BE49-F238E27FC236}">
                  <a16:creationId xmlns:a16="http://schemas.microsoft.com/office/drawing/2014/main" id="{8431A4DA-8DF6-4AFA-A469-8726754BD1BA}"/>
                </a:ext>
              </a:extLst>
            </p:cNvPr>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9" name="Google Shape;42135;p18">
              <a:extLst>
                <a:ext uri="{FF2B5EF4-FFF2-40B4-BE49-F238E27FC236}">
                  <a16:creationId xmlns:a16="http://schemas.microsoft.com/office/drawing/2014/main" id="{C4834411-4B4D-4D2B-9992-D186A2AA7BC0}"/>
                </a:ext>
              </a:extLst>
            </p:cNvPr>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0" name="Google Shape;42136;p18">
              <a:extLst>
                <a:ext uri="{FF2B5EF4-FFF2-40B4-BE49-F238E27FC236}">
                  <a16:creationId xmlns:a16="http://schemas.microsoft.com/office/drawing/2014/main" id="{B28C8198-4DE6-45C0-ADBB-8BA7A89BA4A7}"/>
                </a:ext>
              </a:extLst>
            </p:cNvPr>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1" name="Google Shape;42137;p18">
              <a:extLst>
                <a:ext uri="{FF2B5EF4-FFF2-40B4-BE49-F238E27FC236}">
                  <a16:creationId xmlns:a16="http://schemas.microsoft.com/office/drawing/2014/main" id="{9892D4E7-A7C8-44A2-998C-37C6315B78EF}"/>
                </a:ext>
              </a:extLst>
            </p:cNvPr>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2" name="Google Shape;42138;p18">
              <a:extLst>
                <a:ext uri="{FF2B5EF4-FFF2-40B4-BE49-F238E27FC236}">
                  <a16:creationId xmlns:a16="http://schemas.microsoft.com/office/drawing/2014/main" id="{3BB20619-6EE6-458B-83B3-0B67A9F80C5A}"/>
                </a:ext>
              </a:extLst>
            </p:cNvPr>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3" name="Google Shape;42139;p18">
              <a:extLst>
                <a:ext uri="{FF2B5EF4-FFF2-40B4-BE49-F238E27FC236}">
                  <a16:creationId xmlns:a16="http://schemas.microsoft.com/office/drawing/2014/main" id="{B50CAB76-21E7-4080-9283-0504688B853A}"/>
                </a:ext>
              </a:extLst>
            </p:cNvPr>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4" name="Google Shape;42140;p18">
              <a:extLst>
                <a:ext uri="{FF2B5EF4-FFF2-40B4-BE49-F238E27FC236}">
                  <a16:creationId xmlns:a16="http://schemas.microsoft.com/office/drawing/2014/main" id="{D186F47E-B8C7-4BA1-9D40-26DE93DEC58A}"/>
                </a:ext>
              </a:extLst>
            </p:cNvPr>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5" name="Google Shape;42141;p18">
              <a:extLst>
                <a:ext uri="{FF2B5EF4-FFF2-40B4-BE49-F238E27FC236}">
                  <a16:creationId xmlns:a16="http://schemas.microsoft.com/office/drawing/2014/main" id="{CEEB5F1A-6CDB-44E0-A961-D5DB023147FD}"/>
                </a:ext>
              </a:extLst>
            </p:cNvPr>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6" name="Google Shape;42142;p18">
              <a:extLst>
                <a:ext uri="{FF2B5EF4-FFF2-40B4-BE49-F238E27FC236}">
                  <a16:creationId xmlns:a16="http://schemas.microsoft.com/office/drawing/2014/main" id="{B774944D-E2F8-4957-9521-406F3C8D878B}"/>
                </a:ext>
              </a:extLst>
            </p:cNvPr>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7" name="Google Shape;42143;p18">
              <a:extLst>
                <a:ext uri="{FF2B5EF4-FFF2-40B4-BE49-F238E27FC236}">
                  <a16:creationId xmlns:a16="http://schemas.microsoft.com/office/drawing/2014/main" id="{3632CD4B-EB04-4A16-BB13-B4229E7A033C}"/>
                </a:ext>
              </a:extLst>
            </p:cNvPr>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8" name="Google Shape;42144;p18">
              <a:extLst>
                <a:ext uri="{FF2B5EF4-FFF2-40B4-BE49-F238E27FC236}">
                  <a16:creationId xmlns:a16="http://schemas.microsoft.com/office/drawing/2014/main" id="{1C1CAA97-BCC0-4E60-8D2E-8B215117DF83}"/>
                </a:ext>
              </a:extLst>
            </p:cNvPr>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9" name="Google Shape;42145;p18">
              <a:extLst>
                <a:ext uri="{FF2B5EF4-FFF2-40B4-BE49-F238E27FC236}">
                  <a16:creationId xmlns:a16="http://schemas.microsoft.com/office/drawing/2014/main" id="{168B5EBC-8024-4617-8D55-B1F591E9FB5F}"/>
                </a:ext>
              </a:extLst>
            </p:cNvPr>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0" name="Google Shape;42146;p18">
              <a:extLst>
                <a:ext uri="{FF2B5EF4-FFF2-40B4-BE49-F238E27FC236}">
                  <a16:creationId xmlns:a16="http://schemas.microsoft.com/office/drawing/2014/main" id="{625D3977-F756-4D0C-9DA3-F5C069BE6BBB}"/>
                </a:ext>
              </a:extLst>
            </p:cNvPr>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1" name="Google Shape;42147;p18">
              <a:extLst>
                <a:ext uri="{FF2B5EF4-FFF2-40B4-BE49-F238E27FC236}">
                  <a16:creationId xmlns:a16="http://schemas.microsoft.com/office/drawing/2014/main" id="{E170A2F7-5D39-4615-8AD9-E61E1D9EFDB3}"/>
                </a:ext>
              </a:extLst>
            </p:cNvPr>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2" name="Google Shape;42148;p18">
              <a:extLst>
                <a:ext uri="{FF2B5EF4-FFF2-40B4-BE49-F238E27FC236}">
                  <a16:creationId xmlns:a16="http://schemas.microsoft.com/office/drawing/2014/main" id="{8D47CB49-1DA3-4B4B-8C83-8C261FF77817}"/>
                </a:ext>
              </a:extLst>
            </p:cNvPr>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3" name="Google Shape;42149;p18">
              <a:extLst>
                <a:ext uri="{FF2B5EF4-FFF2-40B4-BE49-F238E27FC236}">
                  <a16:creationId xmlns:a16="http://schemas.microsoft.com/office/drawing/2014/main" id="{BA1A9859-772D-44F3-94A2-E6F1167BDB80}"/>
                </a:ext>
              </a:extLst>
            </p:cNvPr>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4" name="Google Shape;42150;p18">
              <a:extLst>
                <a:ext uri="{FF2B5EF4-FFF2-40B4-BE49-F238E27FC236}">
                  <a16:creationId xmlns:a16="http://schemas.microsoft.com/office/drawing/2014/main" id="{D71BBC91-D053-4A71-A2C7-0947B181EADF}"/>
                </a:ext>
              </a:extLst>
            </p:cNvPr>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5" name="Google Shape;42151;p18">
              <a:extLst>
                <a:ext uri="{FF2B5EF4-FFF2-40B4-BE49-F238E27FC236}">
                  <a16:creationId xmlns:a16="http://schemas.microsoft.com/office/drawing/2014/main" id="{6EBB5599-5AB6-4E06-8611-394AF1506FC3}"/>
                </a:ext>
              </a:extLst>
            </p:cNvPr>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6" name="Google Shape;42152;p18">
              <a:extLst>
                <a:ext uri="{FF2B5EF4-FFF2-40B4-BE49-F238E27FC236}">
                  <a16:creationId xmlns:a16="http://schemas.microsoft.com/office/drawing/2014/main" id="{7909217C-07ED-4961-9D43-B1921295DC2D}"/>
                </a:ext>
              </a:extLst>
            </p:cNvPr>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7" name="Google Shape;42153;p18">
              <a:extLst>
                <a:ext uri="{FF2B5EF4-FFF2-40B4-BE49-F238E27FC236}">
                  <a16:creationId xmlns:a16="http://schemas.microsoft.com/office/drawing/2014/main" id="{C3E09A32-0CC4-4403-B565-83B77C3C2956}"/>
                </a:ext>
              </a:extLst>
            </p:cNvPr>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8" name="Google Shape;42154;p18">
              <a:extLst>
                <a:ext uri="{FF2B5EF4-FFF2-40B4-BE49-F238E27FC236}">
                  <a16:creationId xmlns:a16="http://schemas.microsoft.com/office/drawing/2014/main" id="{6B5BC904-AF7F-4FBB-A447-BF8D196CFCBB}"/>
                </a:ext>
              </a:extLst>
            </p:cNvPr>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9" name="Google Shape;42155;p18">
              <a:extLst>
                <a:ext uri="{FF2B5EF4-FFF2-40B4-BE49-F238E27FC236}">
                  <a16:creationId xmlns:a16="http://schemas.microsoft.com/office/drawing/2014/main" id="{07453D88-EE2A-433B-A8A2-A333A266BC63}"/>
                </a:ext>
              </a:extLst>
            </p:cNvPr>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0" name="Google Shape;42156;p18">
              <a:extLst>
                <a:ext uri="{FF2B5EF4-FFF2-40B4-BE49-F238E27FC236}">
                  <a16:creationId xmlns:a16="http://schemas.microsoft.com/office/drawing/2014/main" id="{E6E274B8-9B28-4FE1-A128-0131A8A3BDA1}"/>
                </a:ext>
              </a:extLst>
            </p:cNvPr>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1" name="Google Shape;42157;p18">
              <a:extLst>
                <a:ext uri="{FF2B5EF4-FFF2-40B4-BE49-F238E27FC236}">
                  <a16:creationId xmlns:a16="http://schemas.microsoft.com/office/drawing/2014/main" id="{04071704-AB31-4E09-BC74-CB9EE5805A1D}"/>
                </a:ext>
              </a:extLst>
            </p:cNvPr>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2" name="Google Shape;42158;p18">
              <a:extLst>
                <a:ext uri="{FF2B5EF4-FFF2-40B4-BE49-F238E27FC236}">
                  <a16:creationId xmlns:a16="http://schemas.microsoft.com/office/drawing/2014/main" id="{F07B279A-0377-4742-AB12-9429D47AD706}"/>
                </a:ext>
              </a:extLst>
            </p:cNvPr>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3" name="Google Shape;42159;p18">
              <a:extLst>
                <a:ext uri="{FF2B5EF4-FFF2-40B4-BE49-F238E27FC236}">
                  <a16:creationId xmlns:a16="http://schemas.microsoft.com/office/drawing/2014/main" id="{2E44963C-699B-4692-A37C-D8DF74BEC3FB}"/>
                </a:ext>
              </a:extLst>
            </p:cNvPr>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4" name="Google Shape;42160;p18">
              <a:extLst>
                <a:ext uri="{FF2B5EF4-FFF2-40B4-BE49-F238E27FC236}">
                  <a16:creationId xmlns:a16="http://schemas.microsoft.com/office/drawing/2014/main" id="{46B19E57-3964-4921-8E7E-71AB88A2E4EC}"/>
                </a:ext>
              </a:extLst>
            </p:cNvPr>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5" name="Google Shape;42161;p18">
              <a:extLst>
                <a:ext uri="{FF2B5EF4-FFF2-40B4-BE49-F238E27FC236}">
                  <a16:creationId xmlns:a16="http://schemas.microsoft.com/office/drawing/2014/main" id="{7D6CC1D6-DDAF-4D74-885F-EC59F1DF1C67}"/>
                </a:ext>
              </a:extLst>
            </p:cNvPr>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6" name="Google Shape;42162;p18">
              <a:extLst>
                <a:ext uri="{FF2B5EF4-FFF2-40B4-BE49-F238E27FC236}">
                  <a16:creationId xmlns:a16="http://schemas.microsoft.com/office/drawing/2014/main" id="{C47AF645-76E4-40AA-8137-E94070A7B596}"/>
                </a:ext>
              </a:extLst>
            </p:cNvPr>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7" name="Google Shape;42163;p18">
              <a:extLst>
                <a:ext uri="{FF2B5EF4-FFF2-40B4-BE49-F238E27FC236}">
                  <a16:creationId xmlns:a16="http://schemas.microsoft.com/office/drawing/2014/main" id="{1B0BEC90-E06F-4973-BB1B-18C76A2EE9C0}"/>
                </a:ext>
              </a:extLst>
            </p:cNvPr>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8" name="Google Shape;42164;p18">
              <a:extLst>
                <a:ext uri="{FF2B5EF4-FFF2-40B4-BE49-F238E27FC236}">
                  <a16:creationId xmlns:a16="http://schemas.microsoft.com/office/drawing/2014/main" id="{5D94E40A-107C-49ED-BB5B-F73119C9C7F8}"/>
                </a:ext>
              </a:extLst>
            </p:cNvPr>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9" name="Google Shape;42165;p18">
              <a:extLst>
                <a:ext uri="{FF2B5EF4-FFF2-40B4-BE49-F238E27FC236}">
                  <a16:creationId xmlns:a16="http://schemas.microsoft.com/office/drawing/2014/main" id="{48D532A8-5926-4623-A385-9F56665C845B}"/>
                </a:ext>
              </a:extLst>
            </p:cNvPr>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0" name="Google Shape;42166;p18">
              <a:extLst>
                <a:ext uri="{FF2B5EF4-FFF2-40B4-BE49-F238E27FC236}">
                  <a16:creationId xmlns:a16="http://schemas.microsoft.com/office/drawing/2014/main" id="{A672FC77-7CD5-48EB-B130-D983C218E1B0}"/>
                </a:ext>
              </a:extLst>
            </p:cNvPr>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1" name="Google Shape;42167;p18">
              <a:extLst>
                <a:ext uri="{FF2B5EF4-FFF2-40B4-BE49-F238E27FC236}">
                  <a16:creationId xmlns:a16="http://schemas.microsoft.com/office/drawing/2014/main" id="{113CB3F0-EB6F-40B5-B12B-0915E31B54F2}"/>
                </a:ext>
              </a:extLst>
            </p:cNvPr>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2" name="Google Shape;42168;p18">
              <a:extLst>
                <a:ext uri="{FF2B5EF4-FFF2-40B4-BE49-F238E27FC236}">
                  <a16:creationId xmlns:a16="http://schemas.microsoft.com/office/drawing/2014/main" id="{69240D94-92D4-41E0-84F1-CC69AA54446F}"/>
                </a:ext>
              </a:extLst>
            </p:cNvPr>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3" name="Google Shape;42169;p18">
              <a:extLst>
                <a:ext uri="{FF2B5EF4-FFF2-40B4-BE49-F238E27FC236}">
                  <a16:creationId xmlns:a16="http://schemas.microsoft.com/office/drawing/2014/main" id="{519BE948-39A4-45F9-9E53-C22C89251C6A}"/>
                </a:ext>
              </a:extLst>
            </p:cNvPr>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4" name="Google Shape;42170;p18">
              <a:extLst>
                <a:ext uri="{FF2B5EF4-FFF2-40B4-BE49-F238E27FC236}">
                  <a16:creationId xmlns:a16="http://schemas.microsoft.com/office/drawing/2014/main" id="{9BF55208-72A7-47D7-B2DF-8E73718B6865}"/>
                </a:ext>
              </a:extLst>
            </p:cNvPr>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5" name="Google Shape;42171;p18">
              <a:extLst>
                <a:ext uri="{FF2B5EF4-FFF2-40B4-BE49-F238E27FC236}">
                  <a16:creationId xmlns:a16="http://schemas.microsoft.com/office/drawing/2014/main" id="{F21C6E2C-593D-4992-82B2-432D832DBE68}"/>
                </a:ext>
              </a:extLst>
            </p:cNvPr>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6" name="Google Shape;42172;p18">
              <a:extLst>
                <a:ext uri="{FF2B5EF4-FFF2-40B4-BE49-F238E27FC236}">
                  <a16:creationId xmlns:a16="http://schemas.microsoft.com/office/drawing/2014/main" id="{8FCB1296-E333-4ECB-9C85-532EEEF7BEC8}"/>
                </a:ext>
              </a:extLst>
            </p:cNvPr>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7" name="Google Shape;42173;p18">
              <a:extLst>
                <a:ext uri="{FF2B5EF4-FFF2-40B4-BE49-F238E27FC236}">
                  <a16:creationId xmlns:a16="http://schemas.microsoft.com/office/drawing/2014/main" id="{96E2DFB7-D215-451A-9AEC-9D986B30F0D7}"/>
                </a:ext>
              </a:extLst>
            </p:cNvPr>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8" name="Google Shape;42174;p18">
              <a:extLst>
                <a:ext uri="{FF2B5EF4-FFF2-40B4-BE49-F238E27FC236}">
                  <a16:creationId xmlns:a16="http://schemas.microsoft.com/office/drawing/2014/main" id="{2CE58F8D-BD40-427B-A8DF-AF0D479DEAB1}"/>
                </a:ext>
              </a:extLst>
            </p:cNvPr>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9" name="Google Shape;42175;p18">
              <a:extLst>
                <a:ext uri="{FF2B5EF4-FFF2-40B4-BE49-F238E27FC236}">
                  <a16:creationId xmlns:a16="http://schemas.microsoft.com/office/drawing/2014/main" id="{4077E92A-E338-4AE4-B653-2B7607122A3B}"/>
                </a:ext>
              </a:extLst>
            </p:cNvPr>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0" name="Google Shape;42176;p18">
              <a:extLst>
                <a:ext uri="{FF2B5EF4-FFF2-40B4-BE49-F238E27FC236}">
                  <a16:creationId xmlns:a16="http://schemas.microsoft.com/office/drawing/2014/main" id="{A9FC862F-BE7E-40BC-BEB9-C973AE461EC0}"/>
                </a:ext>
              </a:extLst>
            </p:cNvPr>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1" name="Google Shape;42177;p18">
              <a:extLst>
                <a:ext uri="{FF2B5EF4-FFF2-40B4-BE49-F238E27FC236}">
                  <a16:creationId xmlns:a16="http://schemas.microsoft.com/office/drawing/2014/main" id="{A1EED5F4-B207-45D8-9FDF-595BFBD5521C}"/>
                </a:ext>
              </a:extLst>
            </p:cNvPr>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2" name="Google Shape;42178;p18">
              <a:extLst>
                <a:ext uri="{FF2B5EF4-FFF2-40B4-BE49-F238E27FC236}">
                  <a16:creationId xmlns:a16="http://schemas.microsoft.com/office/drawing/2014/main" id="{E03531A0-F163-428C-9A24-17BC914EA8F5}"/>
                </a:ext>
              </a:extLst>
            </p:cNvPr>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3" name="Google Shape;42179;p18">
              <a:extLst>
                <a:ext uri="{FF2B5EF4-FFF2-40B4-BE49-F238E27FC236}">
                  <a16:creationId xmlns:a16="http://schemas.microsoft.com/office/drawing/2014/main" id="{679C42B4-0021-408A-9AE4-CCA9A69C53D0}"/>
                </a:ext>
              </a:extLst>
            </p:cNvPr>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4" name="Google Shape;42180;p18">
              <a:extLst>
                <a:ext uri="{FF2B5EF4-FFF2-40B4-BE49-F238E27FC236}">
                  <a16:creationId xmlns:a16="http://schemas.microsoft.com/office/drawing/2014/main" id="{05261D3B-B7B8-4F0A-8870-78F2E157C3BB}"/>
                </a:ext>
              </a:extLst>
            </p:cNvPr>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5" name="Google Shape;42181;p18">
              <a:extLst>
                <a:ext uri="{FF2B5EF4-FFF2-40B4-BE49-F238E27FC236}">
                  <a16:creationId xmlns:a16="http://schemas.microsoft.com/office/drawing/2014/main" id="{BF48CB44-8565-4E5E-B93C-2C0F1AA67130}"/>
                </a:ext>
              </a:extLst>
            </p:cNvPr>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6" name="Google Shape;42182;p18">
              <a:extLst>
                <a:ext uri="{FF2B5EF4-FFF2-40B4-BE49-F238E27FC236}">
                  <a16:creationId xmlns:a16="http://schemas.microsoft.com/office/drawing/2014/main" id="{476D7706-D563-415A-A762-9CF7F8FE9F3E}"/>
                </a:ext>
              </a:extLst>
            </p:cNvPr>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7" name="Google Shape;42183;p18">
              <a:extLst>
                <a:ext uri="{FF2B5EF4-FFF2-40B4-BE49-F238E27FC236}">
                  <a16:creationId xmlns:a16="http://schemas.microsoft.com/office/drawing/2014/main" id="{A36840CB-9D67-466D-AF24-AD2748427882}"/>
                </a:ext>
              </a:extLst>
            </p:cNvPr>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8" name="Google Shape;42184;p18">
              <a:extLst>
                <a:ext uri="{FF2B5EF4-FFF2-40B4-BE49-F238E27FC236}">
                  <a16:creationId xmlns:a16="http://schemas.microsoft.com/office/drawing/2014/main" id="{F0306275-4DF0-4CBC-B56A-1090F646A417}"/>
                </a:ext>
              </a:extLst>
            </p:cNvPr>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9" name="Google Shape;42185;p18">
              <a:extLst>
                <a:ext uri="{FF2B5EF4-FFF2-40B4-BE49-F238E27FC236}">
                  <a16:creationId xmlns:a16="http://schemas.microsoft.com/office/drawing/2014/main" id="{6CF04233-77A3-490E-B5E9-DBF232D9F000}"/>
                </a:ext>
              </a:extLst>
            </p:cNvPr>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0" name="Google Shape;42186;p18">
              <a:extLst>
                <a:ext uri="{FF2B5EF4-FFF2-40B4-BE49-F238E27FC236}">
                  <a16:creationId xmlns:a16="http://schemas.microsoft.com/office/drawing/2014/main" id="{0135F609-D34E-4204-98E9-17080A77F5A7}"/>
                </a:ext>
              </a:extLst>
            </p:cNvPr>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1" name="Google Shape;42187;p18">
              <a:extLst>
                <a:ext uri="{FF2B5EF4-FFF2-40B4-BE49-F238E27FC236}">
                  <a16:creationId xmlns:a16="http://schemas.microsoft.com/office/drawing/2014/main" id="{3FE18DCE-54E0-4350-B624-57A9952684BF}"/>
                </a:ext>
              </a:extLst>
            </p:cNvPr>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2" name="Google Shape;42188;p18">
              <a:extLst>
                <a:ext uri="{FF2B5EF4-FFF2-40B4-BE49-F238E27FC236}">
                  <a16:creationId xmlns:a16="http://schemas.microsoft.com/office/drawing/2014/main" id="{38570708-6FA5-49BD-842D-DFD0E27C493A}"/>
                </a:ext>
              </a:extLst>
            </p:cNvPr>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3" name="Google Shape;42189;p18">
              <a:extLst>
                <a:ext uri="{FF2B5EF4-FFF2-40B4-BE49-F238E27FC236}">
                  <a16:creationId xmlns:a16="http://schemas.microsoft.com/office/drawing/2014/main" id="{09341A31-9681-4411-BBDE-8239DA2ECE1E}"/>
                </a:ext>
              </a:extLst>
            </p:cNvPr>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4" name="Google Shape;42190;p18">
              <a:extLst>
                <a:ext uri="{FF2B5EF4-FFF2-40B4-BE49-F238E27FC236}">
                  <a16:creationId xmlns:a16="http://schemas.microsoft.com/office/drawing/2014/main" id="{0644C338-8099-447F-B820-1972B111469D}"/>
                </a:ext>
              </a:extLst>
            </p:cNvPr>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5" name="Google Shape;42191;p18">
              <a:extLst>
                <a:ext uri="{FF2B5EF4-FFF2-40B4-BE49-F238E27FC236}">
                  <a16:creationId xmlns:a16="http://schemas.microsoft.com/office/drawing/2014/main" id="{B1299A65-2868-4A45-AB42-D2497A00D2FF}"/>
                </a:ext>
              </a:extLst>
            </p:cNvPr>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6" name="Google Shape;42192;p18">
              <a:extLst>
                <a:ext uri="{FF2B5EF4-FFF2-40B4-BE49-F238E27FC236}">
                  <a16:creationId xmlns:a16="http://schemas.microsoft.com/office/drawing/2014/main" id="{9B22EF89-74D1-4378-AD43-4AAB71C461FA}"/>
                </a:ext>
              </a:extLst>
            </p:cNvPr>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7" name="Google Shape;42193;p18">
              <a:extLst>
                <a:ext uri="{FF2B5EF4-FFF2-40B4-BE49-F238E27FC236}">
                  <a16:creationId xmlns:a16="http://schemas.microsoft.com/office/drawing/2014/main" id="{41258D6B-33C4-4F9B-8A3D-5F35BDEEBCD0}"/>
                </a:ext>
              </a:extLst>
            </p:cNvPr>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8" name="Google Shape;42194;p18">
              <a:extLst>
                <a:ext uri="{FF2B5EF4-FFF2-40B4-BE49-F238E27FC236}">
                  <a16:creationId xmlns:a16="http://schemas.microsoft.com/office/drawing/2014/main" id="{72B6964F-72AB-401B-91CE-9BC36186384B}"/>
                </a:ext>
              </a:extLst>
            </p:cNvPr>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9" name="Google Shape;42195;p18">
              <a:extLst>
                <a:ext uri="{FF2B5EF4-FFF2-40B4-BE49-F238E27FC236}">
                  <a16:creationId xmlns:a16="http://schemas.microsoft.com/office/drawing/2014/main" id="{6D9DB7F2-41F9-4483-B770-1453ED35D28F}"/>
                </a:ext>
              </a:extLst>
            </p:cNvPr>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0" name="Google Shape;42196;p18">
              <a:extLst>
                <a:ext uri="{FF2B5EF4-FFF2-40B4-BE49-F238E27FC236}">
                  <a16:creationId xmlns:a16="http://schemas.microsoft.com/office/drawing/2014/main" id="{D904B47A-B216-45A3-9430-5129C5547C70}"/>
                </a:ext>
              </a:extLst>
            </p:cNvPr>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1" name="Google Shape;42197;p18">
              <a:extLst>
                <a:ext uri="{FF2B5EF4-FFF2-40B4-BE49-F238E27FC236}">
                  <a16:creationId xmlns:a16="http://schemas.microsoft.com/office/drawing/2014/main" id="{45AD8730-37FE-48A2-B5D3-73F131BFF91F}"/>
                </a:ext>
              </a:extLst>
            </p:cNvPr>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2" name="Google Shape;42198;p18">
              <a:extLst>
                <a:ext uri="{FF2B5EF4-FFF2-40B4-BE49-F238E27FC236}">
                  <a16:creationId xmlns:a16="http://schemas.microsoft.com/office/drawing/2014/main" id="{483CD25F-5D4A-40F5-8322-9FA12B2E62B9}"/>
                </a:ext>
              </a:extLst>
            </p:cNvPr>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3" name="Google Shape;42199;p18">
              <a:extLst>
                <a:ext uri="{FF2B5EF4-FFF2-40B4-BE49-F238E27FC236}">
                  <a16:creationId xmlns:a16="http://schemas.microsoft.com/office/drawing/2014/main" id="{65DCE8AD-7FE7-4A61-8EEC-1DE96BA1C7AA}"/>
                </a:ext>
              </a:extLst>
            </p:cNvPr>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4" name="Google Shape;42200;p18">
              <a:extLst>
                <a:ext uri="{FF2B5EF4-FFF2-40B4-BE49-F238E27FC236}">
                  <a16:creationId xmlns:a16="http://schemas.microsoft.com/office/drawing/2014/main" id="{C42ED2C5-78A4-4042-A5DC-5AA16F485436}"/>
                </a:ext>
              </a:extLst>
            </p:cNvPr>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5" name="Google Shape;42201;p18">
              <a:extLst>
                <a:ext uri="{FF2B5EF4-FFF2-40B4-BE49-F238E27FC236}">
                  <a16:creationId xmlns:a16="http://schemas.microsoft.com/office/drawing/2014/main" id="{A2F790F6-44A7-4C17-AD2B-F4F734FDBF7F}"/>
                </a:ext>
              </a:extLst>
            </p:cNvPr>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6" name="Google Shape;42202;p18">
              <a:extLst>
                <a:ext uri="{FF2B5EF4-FFF2-40B4-BE49-F238E27FC236}">
                  <a16:creationId xmlns:a16="http://schemas.microsoft.com/office/drawing/2014/main" id="{1494958F-FF17-48E8-ACB7-0798F554B713}"/>
                </a:ext>
              </a:extLst>
            </p:cNvPr>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7" name="Google Shape;42203;p18">
              <a:extLst>
                <a:ext uri="{FF2B5EF4-FFF2-40B4-BE49-F238E27FC236}">
                  <a16:creationId xmlns:a16="http://schemas.microsoft.com/office/drawing/2014/main" id="{4BF478BB-3428-4324-B5A4-C3A2B0E04018}"/>
                </a:ext>
              </a:extLst>
            </p:cNvPr>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8" name="Google Shape;42204;p18">
              <a:extLst>
                <a:ext uri="{FF2B5EF4-FFF2-40B4-BE49-F238E27FC236}">
                  <a16:creationId xmlns:a16="http://schemas.microsoft.com/office/drawing/2014/main" id="{F714048C-59D2-42D2-86EF-9D7792B920AB}"/>
                </a:ext>
              </a:extLst>
            </p:cNvPr>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9" name="Google Shape;42205;p18">
              <a:extLst>
                <a:ext uri="{FF2B5EF4-FFF2-40B4-BE49-F238E27FC236}">
                  <a16:creationId xmlns:a16="http://schemas.microsoft.com/office/drawing/2014/main" id="{0B3E3F00-FE37-4F1C-BBCB-C8635CE747D4}"/>
                </a:ext>
              </a:extLst>
            </p:cNvPr>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0" name="Google Shape;42206;p18">
              <a:extLst>
                <a:ext uri="{FF2B5EF4-FFF2-40B4-BE49-F238E27FC236}">
                  <a16:creationId xmlns:a16="http://schemas.microsoft.com/office/drawing/2014/main" id="{37C7950C-BBA5-4880-9A8D-3C867F6BD04C}"/>
                </a:ext>
              </a:extLst>
            </p:cNvPr>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1" name="Google Shape;42207;p18">
              <a:extLst>
                <a:ext uri="{FF2B5EF4-FFF2-40B4-BE49-F238E27FC236}">
                  <a16:creationId xmlns:a16="http://schemas.microsoft.com/office/drawing/2014/main" id="{4823BFFF-9457-462C-A139-DB21D52DF1F9}"/>
                </a:ext>
              </a:extLst>
            </p:cNvPr>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2" name="Google Shape;42208;p18">
              <a:extLst>
                <a:ext uri="{FF2B5EF4-FFF2-40B4-BE49-F238E27FC236}">
                  <a16:creationId xmlns:a16="http://schemas.microsoft.com/office/drawing/2014/main" id="{684AA328-ABBA-4923-92D2-AAC3C3773CF8}"/>
                </a:ext>
              </a:extLst>
            </p:cNvPr>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3" name="Google Shape;42209;p18">
              <a:extLst>
                <a:ext uri="{FF2B5EF4-FFF2-40B4-BE49-F238E27FC236}">
                  <a16:creationId xmlns:a16="http://schemas.microsoft.com/office/drawing/2014/main" id="{DCE68194-19B9-47DF-8FA6-997090F0C511}"/>
                </a:ext>
              </a:extLst>
            </p:cNvPr>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4" name="Google Shape;42210;p18">
              <a:extLst>
                <a:ext uri="{FF2B5EF4-FFF2-40B4-BE49-F238E27FC236}">
                  <a16:creationId xmlns:a16="http://schemas.microsoft.com/office/drawing/2014/main" id="{7567A1DE-768D-4192-90B2-23C410C0AABB}"/>
                </a:ext>
              </a:extLst>
            </p:cNvPr>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5" name="Google Shape;42211;p18">
              <a:extLst>
                <a:ext uri="{FF2B5EF4-FFF2-40B4-BE49-F238E27FC236}">
                  <a16:creationId xmlns:a16="http://schemas.microsoft.com/office/drawing/2014/main" id="{CBCE676F-4D0A-4E82-B0D2-322224E56FF6}"/>
                </a:ext>
              </a:extLst>
            </p:cNvPr>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6" name="Google Shape;42212;p18">
              <a:extLst>
                <a:ext uri="{FF2B5EF4-FFF2-40B4-BE49-F238E27FC236}">
                  <a16:creationId xmlns:a16="http://schemas.microsoft.com/office/drawing/2014/main" id="{FBEF0E7D-EB81-4CCA-A255-BCFE633094A4}"/>
                </a:ext>
              </a:extLst>
            </p:cNvPr>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7" name="Google Shape;42213;p18">
              <a:extLst>
                <a:ext uri="{FF2B5EF4-FFF2-40B4-BE49-F238E27FC236}">
                  <a16:creationId xmlns:a16="http://schemas.microsoft.com/office/drawing/2014/main" id="{4F64DCD6-A55C-4A18-AA6F-5D74C4CE4CAB}"/>
                </a:ext>
              </a:extLst>
            </p:cNvPr>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8" name="Google Shape;42214;p18">
              <a:extLst>
                <a:ext uri="{FF2B5EF4-FFF2-40B4-BE49-F238E27FC236}">
                  <a16:creationId xmlns:a16="http://schemas.microsoft.com/office/drawing/2014/main" id="{0F3ED2C4-B85B-4A29-BEDC-7673A1F26E54}"/>
                </a:ext>
              </a:extLst>
            </p:cNvPr>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9" name="Google Shape;42215;p18">
              <a:extLst>
                <a:ext uri="{FF2B5EF4-FFF2-40B4-BE49-F238E27FC236}">
                  <a16:creationId xmlns:a16="http://schemas.microsoft.com/office/drawing/2014/main" id="{5CB98A24-AC9C-42C2-900A-173693355FBD}"/>
                </a:ext>
              </a:extLst>
            </p:cNvPr>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0" name="Google Shape;42216;p18">
              <a:extLst>
                <a:ext uri="{FF2B5EF4-FFF2-40B4-BE49-F238E27FC236}">
                  <a16:creationId xmlns:a16="http://schemas.microsoft.com/office/drawing/2014/main" id="{20B6B5E9-79FB-4CD4-9289-40589F539A63}"/>
                </a:ext>
              </a:extLst>
            </p:cNvPr>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1" name="Google Shape;42217;p18">
              <a:extLst>
                <a:ext uri="{FF2B5EF4-FFF2-40B4-BE49-F238E27FC236}">
                  <a16:creationId xmlns:a16="http://schemas.microsoft.com/office/drawing/2014/main" id="{1C7A09DB-97FC-4E48-927C-7A91CC2358DC}"/>
                </a:ext>
              </a:extLst>
            </p:cNvPr>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2" name="Google Shape;42218;p18">
              <a:extLst>
                <a:ext uri="{FF2B5EF4-FFF2-40B4-BE49-F238E27FC236}">
                  <a16:creationId xmlns:a16="http://schemas.microsoft.com/office/drawing/2014/main" id="{31F4AE11-E238-491F-BB5B-B143C180A6C5}"/>
                </a:ext>
              </a:extLst>
            </p:cNvPr>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3" name="Google Shape;42219;p18">
              <a:extLst>
                <a:ext uri="{FF2B5EF4-FFF2-40B4-BE49-F238E27FC236}">
                  <a16:creationId xmlns:a16="http://schemas.microsoft.com/office/drawing/2014/main" id="{71BE00F2-F54F-4827-B026-2186BFE266F9}"/>
                </a:ext>
              </a:extLst>
            </p:cNvPr>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4" name="Google Shape;42220;p18">
              <a:extLst>
                <a:ext uri="{FF2B5EF4-FFF2-40B4-BE49-F238E27FC236}">
                  <a16:creationId xmlns:a16="http://schemas.microsoft.com/office/drawing/2014/main" id="{39C71255-3C52-43C3-B769-E0BF40C8FE1D}"/>
                </a:ext>
              </a:extLst>
            </p:cNvPr>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5" name="Google Shape;42221;p18">
              <a:extLst>
                <a:ext uri="{FF2B5EF4-FFF2-40B4-BE49-F238E27FC236}">
                  <a16:creationId xmlns:a16="http://schemas.microsoft.com/office/drawing/2014/main" id="{E622A33B-74E6-42E9-9110-88BF9DF2C667}"/>
                </a:ext>
              </a:extLst>
            </p:cNvPr>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6" name="Google Shape;42222;p18">
              <a:extLst>
                <a:ext uri="{FF2B5EF4-FFF2-40B4-BE49-F238E27FC236}">
                  <a16:creationId xmlns:a16="http://schemas.microsoft.com/office/drawing/2014/main" id="{2969CD44-6D6D-42C2-BEB8-383B6CCB5F06}"/>
                </a:ext>
              </a:extLst>
            </p:cNvPr>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7" name="Google Shape;42223;p18">
              <a:extLst>
                <a:ext uri="{FF2B5EF4-FFF2-40B4-BE49-F238E27FC236}">
                  <a16:creationId xmlns:a16="http://schemas.microsoft.com/office/drawing/2014/main" id="{6A723455-16D8-48F7-ACBF-00BD6EF3B140}"/>
                </a:ext>
              </a:extLst>
            </p:cNvPr>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8" name="Google Shape;42224;p18">
              <a:extLst>
                <a:ext uri="{FF2B5EF4-FFF2-40B4-BE49-F238E27FC236}">
                  <a16:creationId xmlns:a16="http://schemas.microsoft.com/office/drawing/2014/main" id="{FEB49D08-F6E5-48EC-8293-0EE84D5B795B}"/>
                </a:ext>
              </a:extLst>
            </p:cNvPr>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9" name="Google Shape;42225;p18">
              <a:extLst>
                <a:ext uri="{FF2B5EF4-FFF2-40B4-BE49-F238E27FC236}">
                  <a16:creationId xmlns:a16="http://schemas.microsoft.com/office/drawing/2014/main" id="{89F3EDD9-2104-4D45-A40D-03A281AA3BCC}"/>
                </a:ext>
              </a:extLst>
            </p:cNvPr>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0" name="Google Shape;42226;p18">
              <a:extLst>
                <a:ext uri="{FF2B5EF4-FFF2-40B4-BE49-F238E27FC236}">
                  <a16:creationId xmlns:a16="http://schemas.microsoft.com/office/drawing/2014/main" id="{1C05A8A8-374F-4473-A15E-0FA13063D377}"/>
                </a:ext>
              </a:extLst>
            </p:cNvPr>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1" name="Google Shape;42227;p18">
              <a:extLst>
                <a:ext uri="{FF2B5EF4-FFF2-40B4-BE49-F238E27FC236}">
                  <a16:creationId xmlns:a16="http://schemas.microsoft.com/office/drawing/2014/main" id="{0E6EE5FC-E074-40E9-B7CD-F275F216448C}"/>
                </a:ext>
              </a:extLst>
            </p:cNvPr>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2" name="Google Shape;42228;p18">
              <a:extLst>
                <a:ext uri="{FF2B5EF4-FFF2-40B4-BE49-F238E27FC236}">
                  <a16:creationId xmlns:a16="http://schemas.microsoft.com/office/drawing/2014/main" id="{4755603A-1F0F-4FAB-8C2F-7CB9F78B6FCF}"/>
                </a:ext>
              </a:extLst>
            </p:cNvPr>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3" name="Google Shape;42229;p18">
              <a:extLst>
                <a:ext uri="{FF2B5EF4-FFF2-40B4-BE49-F238E27FC236}">
                  <a16:creationId xmlns:a16="http://schemas.microsoft.com/office/drawing/2014/main" id="{431BF93E-463B-476E-A2B7-CB943A57EA64}"/>
                </a:ext>
              </a:extLst>
            </p:cNvPr>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4" name="Google Shape;42230;p18">
              <a:extLst>
                <a:ext uri="{FF2B5EF4-FFF2-40B4-BE49-F238E27FC236}">
                  <a16:creationId xmlns:a16="http://schemas.microsoft.com/office/drawing/2014/main" id="{1303BBC0-214A-465D-BB96-FDC1A7F30240}"/>
                </a:ext>
              </a:extLst>
            </p:cNvPr>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5" name="Google Shape;42231;p18">
              <a:extLst>
                <a:ext uri="{FF2B5EF4-FFF2-40B4-BE49-F238E27FC236}">
                  <a16:creationId xmlns:a16="http://schemas.microsoft.com/office/drawing/2014/main" id="{BC735D10-D01B-4A7F-BA75-854A45ECD5FF}"/>
                </a:ext>
              </a:extLst>
            </p:cNvPr>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6" name="Google Shape;42232;p18">
              <a:extLst>
                <a:ext uri="{FF2B5EF4-FFF2-40B4-BE49-F238E27FC236}">
                  <a16:creationId xmlns:a16="http://schemas.microsoft.com/office/drawing/2014/main" id="{5584B6B4-7873-470C-83D7-118C0C9FB635}"/>
                </a:ext>
              </a:extLst>
            </p:cNvPr>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7" name="Google Shape;42233;p18">
              <a:extLst>
                <a:ext uri="{FF2B5EF4-FFF2-40B4-BE49-F238E27FC236}">
                  <a16:creationId xmlns:a16="http://schemas.microsoft.com/office/drawing/2014/main" id="{01021041-877A-4BD6-9C97-C58078C6C194}"/>
                </a:ext>
              </a:extLst>
            </p:cNvPr>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8" name="Google Shape;42234;p18">
              <a:extLst>
                <a:ext uri="{FF2B5EF4-FFF2-40B4-BE49-F238E27FC236}">
                  <a16:creationId xmlns:a16="http://schemas.microsoft.com/office/drawing/2014/main" id="{CC62E296-A8A9-4914-923B-DCA9B14F85FF}"/>
                </a:ext>
              </a:extLst>
            </p:cNvPr>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9" name="Google Shape;42235;p18">
              <a:extLst>
                <a:ext uri="{FF2B5EF4-FFF2-40B4-BE49-F238E27FC236}">
                  <a16:creationId xmlns:a16="http://schemas.microsoft.com/office/drawing/2014/main" id="{4D6BD478-3B1B-456B-AE6E-7F2BBFF1FB07}"/>
                </a:ext>
              </a:extLst>
            </p:cNvPr>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0" name="Google Shape;42236;p18">
              <a:extLst>
                <a:ext uri="{FF2B5EF4-FFF2-40B4-BE49-F238E27FC236}">
                  <a16:creationId xmlns:a16="http://schemas.microsoft.com/office/drawing/2014/main" id="{D8778B08-738B-4C2F-883D-8635DF4CA56E}"/>
                </a:ext>
              </a:extLst>
            </p:cNvPr>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1" name="Google Shape;42237;p18">
              <a:extLst>
                <a:ext uri="{FF2B5EF4-FFF2-40B4-BE49-F238E27FC236}">
                  <a16:creationId xmlns:a16="http://schemas.microsoft.com/office/drawing/2014/main" id="{BF814B9C-4FCC-4FE3-AED4-C5006AA097B5}"/>
                </a:ext>
              </a:extLst>
            </p:cNvPr>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2" name="Google Shape;42238;p18">
              <a:extLst>
                <a:ext uri="{FF2B5EF4-FFF2-40B4-BE49-F238E27FC236}">
                  <a16:creationId xmlns:a16="http://schemas.microsoft.com/office/drawing/2014/main" id="{01159F5B-5160-4FAE-A89C-99C0C7891571}"/>
                </a:ext>
              </a:extLst>
            </p:cNvPr>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3" name="Google Shape;42239;p18">
              <a:extLst>
                <a:ext uri="{FF2B5EF4-FFF2-40B4-BE49-F238E27FC236}">
                  <a16:creationId xmlns:a16="http://schemas.microsoft.com/office/drawing/2014/main" id="{BD1AFF24-D120-4F4F-9AC3-CC890B1BB5EC}"/>
                </a:ext>
              </a:extLst>
            </p:cNvPr>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4" name="Google Shape;42240;p18">
              <a:extLst>
                <a:ext uri="{FF2B5EF4-FFF2-40B4-BE49-F238E27FC236}">
                  <a16:creationId xmlns:a16="http://schemas.microsoft.com/office/drawing/2014/main" id="{EA7B97EA-6764-4E4D-8805-E342AC82938E}"/>
                </a:ext>
              </a:extLst>
            </p:cNvPr>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5" name="Google Shape;42241;p18">
              <a:extLst>
                <a:ext uri="{FF2B5EF4-FFF2-40B4-BE49-F238E27FC236}">
                  <a16:creationId xmlns:a16="http://schemas.microsoft.com/office/drawing/2014/main" id="{EE28C12B-EE95-4B39-B6B4-D54BF837F45C}"/>
                </a:ext>
              </a:extLst>
            </p:cNvPr>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6" name="Google Shape;42242;p18">
              <a:extLst>
                <a:ext uri="{FF2B5EF4-FFF2-40B4-BE49-F238E27FC236}">
                  <a16:creationId xmlns:a16="http://schemas.microsoft.com/office/drawing/2014/main" id="{B23789B1-D9D8-4B4E-8046-6FDEC0C8755D}"/>
                </a:ext>
              </a:extLst>
            </p:cNvPr>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7" name="Google Shape;42243;p18">
              <a:extLst>
                <a:ext uri="{FF2B5EF4-FFF2-40B4-BE49-F238E27FC236}">
                  <a16:creationId xmlns:a16="http://schemas.microsoft.com/office/drawing/2014/main" id="{A6008D10-B9F9-4638-8722-B0A20FF7AF08}"/>
                </a:ext>
              </a:extLst>
            </p:cNvPr>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8" name="Google Shape;42244;p18">
              <a:extLst>
                <a:ext uri="{FF2B5EF4-FFF2-40B4-BE49-F238E27FC236}">
                  <a16:creationId xmlns:a16="http://schemas.microsoft.com/office/drawing/2014/main" id="{99112438-1902-43EA-A53A-FD012F193948}"/>
                </a:ext>
              </a:extLst>
            </p:cNvPr>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9" name="Google Shape;42245;p18">
              <a:extLst>
                <a:ext uri="{FF2B5EF4-FFF2-40B4-BE49-F238E27FC236}">
                  <a16:creationId xmlns:a16="http://schemas.microsoft.com/office/drawing/2014/main" id="{68AC7E91-B0E5-4302-92B9-3506DE5E2E77}"/>
                </a:ext>
              </a:extLst>
            </p:cNvPr>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0" name="Google Shape;42246;p18">
              <a:extLst>
                <a:ext uri="{FF2B5EF4-FFF2-40B4-BE49-F238E27FC236}">
                  <a16:creationId xmlns:a16="http://schemas.microsoft.com/office/drawing/2014/main" id="{2BE34EE7-3034-41AE-9DEE-8CEB31831A63}"/>
                </a:ext>
              </a:extLst>
            </p:cNvPr>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1" name="Google Shape;42247;p18">
              <a:extLst>
                <a:ext uri="{FF2B5EF4-FFF2-40B4-BE49-F238E27FC236}">
                  <a16:creationId xmlns:a16="http://schemas.microsoft.com/office/drawing/2014/main" id="{60380148-17D9-4FE4-B946-D6374D760BAD}"/>
                </a:ext>
              </a:extLst>
            </p:cNvPr>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2" name="Google Shape;42248;p18">
              <a:extLst>
                <a:ext uri="{FF2B5EF4-FFF2-40B4-BE49-F238E27FC236}">
                  <a16:creationId xmlns:a16="http://schemas.microsoft.com/office/drawing/2014/main" id="{800FBDE5-44BE-4427-98A5-92610B112CC7}"/>
                </a:ext>
              </a:extLst>
            </p:cNvPr>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3" name="Google Shape;42249;p18">
              <a:extLst>
                <a:ext uri="{FF2B5EF4-FFF2-40B4-BE49-F238E27FC236}">
                  <a16:creationId xmlns:a16="http://schemas.microsoft.com/office/drawing/2014/main" id="{0E7AC120-65EF-4E42-B496-55CE99BFE85A}"/>
                </a:ext>
              </a:extLst>
            </p:cNvPr>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4" name="Google Shape;42250;p18">
              <a:extLst>
                <a:ext uri="{FF2B5EF4-FFF2-40B4-BE49-F238E27FC236}">
                  <a16:creationId xmlns:a16="http://schemas.microsoft.com/office/drawing/2014/main" id="{352132F3-75F2-4F8D-BCE1-58A66377430C}"/>
                </a:ext>
              </a:extLst>
            </p:cNvPr>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5" name="Google Shape;42251;p18">
              <a:extLst>
                <a:ext uri="{FF2B5EF4-FFF2-40B4-BE49-F238E27FC236}">
                  <a16:creationId xmlns:a16="http://schemas.microsoft.com/office/drawing/2014/main" id="{C7A4F59A-FFA4-42DA-A10A-8267C9A5166C}"/>
                </a:ext>
              </a:extLst>
            </p:cNvPr>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6" name="Google Shape;42252;p18">
              <a:extLst>
                <a:ext uri="{FF2B5EF4-FFF2-40B4-BE49-F238E27FC236}">
                  <a16:creationId xmlns:a16="http://schemas.microsoft.com/office/drawing/2014/main" id="{0D80F9A9-EDA5-424E-8D4B-434924E57600}"/>
                </a:ext>
              </a:extLst>
            </p:cNvPr>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7" name="Google Shape;42253;p18">
              <a:extLst>
                <a:ext uri="{FF2B5EF4-FFF2-40B4-BE49-F238E27FC236}">
                  <a16:creationId xmlns:a16="http://schemas.microsoft.com/office/drawing/2014/main" id="{A09CF50A-421D-4AF0-9643-BA2607FCC38B}"/>
                </a:ext>
              </a:extLst>
            </p:cNvPr>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8" name="Google Shape;42254;p18">
              <a:extLst>
                <a:ext uri="{FF2B5EF4-FFF2-40B4-BE49-F238E27FC236}">
                  <a16:creationId xmlns:a16="http://schemas.microsoft.com/office/drawing/2014/main" id="{747EE2C6-34F0-4381-B0A4-CBE48D5496A9}"/>
                </a:ext>
              </a:extLst>
            </p:cNvPr>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9" name="Google Shape;42255;p18">
              <a:extLst>
                <a:ext uri="{FF2B5EF4-FFF2-40B4-BE49-F238E27FC236}">
                  <a16:creationId xmlns:a16="http://schemas.microsoft.com/office/drawing/2014/main" id="{9C9B4B47-8455-42EB-88FD-2D96190DB6F2}"/>
                </a:ext>
              </a:extLst>
            </p:cNvPr>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0" name="Google Shape;42256;p18">
              <a:extLst>
                <a:ext uri="{FF2B5EF4-FFF2-40B4-BE49-F238E27FC236}">
                  <a16:creationId xmlns:a16="http://schemas.microsoft.com/office/drawing/2014/main" id="{2F10425B-4A3E-4189-B9E6-A4689E54815A}"/>
                </a:ext>
              </a:extLst>
            </p:cNvPr>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1" name="Google Shape;42257;p18">
              <a:extLst>
                <a:ext uri="{FF2B5EF4-FFF2-40B4-BE49-F238E27FC236}">
                  <a16:creationId xmlns:a16="http://schemas.microsoft.com/office/drawing/2014/main" id="{11A377F4-F323-4BE6-BB7B-8E89938CC0AB}"/>
                </a:ext>
              </a:extLst>
            </p:cNvPr>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2" name="Google Shape;42258;p18">
              <a:extLst>
                <a:ext uri="{FF2B5EF4-FFF2-40B4-BE49-F238E27FC236}">
                  <a16:creationId xmlns:a16="http://schemas.microsoft.com/office/drawing/2014/main" id="{0B381C30-B6B1-4365-80F4-3B1DA415670D}"/>
                </a:ext>
              </a:extLst>
            </p:cNvPr>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3" name="Google Shape;42259;p18">
              <a:extLst>
                <a:ext uri="{FF2B5EF4-FFF2-40B4-BE49-F238E27FC236}">
                  <a16:creationId xmlns:a16="http://schemas.microsoft.com/office/drawing/2014/main" id="{1A0C837A-AA03-4A36-B011-5D31CE064AE0}"/>
                </a:ext>
              </a:extLst>
            </p:cNvPr>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4" name="Google Shape;42260;p18">
              <a:extLst>
                <a:ext uri="{FF2B5EF4-FFF2-40B4-BE49-F238E27FC236}">
                  <a16:creationId xmlns:a16="http://schemas.microsoft.com/office/drawing/2014/main" id="{CC98F300-393D-47F2-A216-39E283385EDC}"/>
                </a:ext>
              </a:extLst>
            </p:cNvPr>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5" name="Google Shape;42261;p18">
              <a:extLst>
                <a:ext uri="{FF2B5EF4-FFF2-40B4-BE49-F238E27FC236}">
                  <a16:creationId xmlns:a16="http://schemas.microsoft.com/office/drawing/2014/main" id="{7E5371AD-567D-42A8-BA76-9713CB2F1653}"/>
                </a:ext>
              </a:extLst>
            </p:cNvPr>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6" name="Google Shape;42262;p18">
              <a:extLst>
                <a:ext uri="{FF2B5EF4-FFF2-40B4-BE49-F238E27FC236}">
                  <a16:creationId xmlns:a16="http://schemas.microsoft.com/office/drawing/2014/main" id="{7DF7CA0C-89C2-45C6-A8A9-AD39309070F6}"/>
                </a:ext>
              </a:extLst>
            </p:cNvPr>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7" name="Google Shape;42263;p18">
              <a:extLst>
                <a:ext uri="{FF2B5EF4-FFF2-40B4-BE49-F238E27FC236}">
                  <a16:creationId xmlns:a16="http://schemas.microsoft.com/office/drawing/2014/main" id="{66206A58-AC8B-4AC0-9DF0-50FF553DE395}"/>
                </a:ext>
              </a:extLst>
            </p:cNvPr>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8" name="Google Shape;42264;p18">
              <a:extLst>
                <a:ext uri="{FF2B5EF4-FFF2-40B4-BE49-F238E27FC236}">
                  <a16:creationId xmlns:a16="http://schemas.microsoft.com/office/drawing/2014/main" id="{E398D2AD-75EA-4088-90E3-A86940BFEC06}"/>
                </a:ext>
              </a:extLst>
            </p:cNvPr>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9" name="Google Shape;42265;p18">
              <a:extLst>
                <a:ext uri="{FF2B5EF4-FFF2-40B4-BE49-F238E27FC236}">
                  <a16:creationId xmlns:a16="http://schemas.microsoft.com/office/drawing/2014/main" id="{300DD089-71B0-4FD4-BF61-0886C5DC0C05}"/>
                </a:ext>
              </a:extLst>
            </p:cNvPr>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0" name="Google Shape;42266;p18">
              <a:extLst>
                <a:ext uri="{FF2B5EF4-FFF2-40B4-BE49-F238E27FC236}">
                  <a16:creationId xmlns:a16="http://schemas.microsoft.com/office/drawing/2014/main" id="{EC70E320-D09E-4A3F-A87D-7DD378575F1A}"/>
                </a:ext>
              </a:extLst>
            </p:cNvPr>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1" name="Google Shape;42267;p18">
              <a:extLst>
                <a:ext uri="{FF2B5EF4-FFF2-40B4-BE49-F238E27FC236}">
                  <a16:creationId xmlns:a16="http://schemas.microsoft.com/office/drawing/2014/main" id="{5EAAA028-4210-4C7C-8496-399A877F74B4}"/>
                </a:ext>
              </a:extLst>
            </p:cNvPr>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2" name="Google Shape;42268;p18">
              <a:extLst>
                <a:ext uri="{FF2B5EF4-FFF2-40B4-BE49-F238E27FC236}">
                  <a16:creationId xmlns:a16="http://schemas.microsoft.com/office/drawing/2014/main" id="{6B5B49DB-70D9-4046-92F6-0BC15A464BF0}"/>
                </a:ext>
              </a:extLst>
            </p:cNvPr>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3" name="Google Shape;42269;p18">
              <a:extLst>
                <a:ext uri="{FF2B5EF4-FFF2-40B4-BE49-F238E27FC236}">
                  <a16:creationId xmlns:a16="http://schemas.microsoft.com/office/drawing/2014/main" id="{AB0E57C6-8A16-44EF-BAC5-A7D65A724444}"/>
                </a:ext>
              </a:extLst>
            </p:cNvPr>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4" name="Google Shape;42270;p18">
              <a:extLst>
                <a:ext uri="{FF2B5EF4-FFF2-40B4-BE49-F238E27FC236}">
                  <a16:creationId xmlns:a16="http://schemas.microsoft.com/office/drawing/2014/main" id="{C3741DA2-1007-4261-B1DE-BDB57D2CD43A}"/>
                </a:ext>
              </a:extLst>
            </p:cNvPr>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5" name="Google Shape;42271;p18">
              <a:extLst>
                <a:ext uri="{FF2B5EF4-FFF2-40B4-BE49-F238E27FC236}">
                  <a16:creationId xmlns:a16="http://schemas.microsoft.com/office/drawing/2014/main" id="{576C29F7-0021-409C-9FCE-EF74F2840F29}"/>
                </a:ext>
              </a:extLst>
            </p:cNvPr>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6" name="Google Shape;42272;p18">
              <a:extLst>
                <a:ext uri="{FF2B5EF4-FFF2-40B4-BE49-F238E27FC236}">
                  <a16:creationId xmlns:a16="http://schemas.microsoft.com/office/drawing/2014/main" id="{B1DD41FC-B8FE-4D55-B475-8C8C48A8C655}"/>
                </a:ext>
              </a:extLst>
            </p:cNvPr>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7" name="Google Shape;42273;p18">
              <a:extLst>
                <a:ext uri="{FF2B5EF4-FFF2-40B4-BE49-F238E27FC236}">
                  <a16:creationId xmlns:a16="http://schemas.microsoft.com/office/drawing/2014/main" id="{24604367-54EC-46CF-BD06-61E76A2F5B5A}"/>
                </a:ext>
              </a:extLst>
            </p:cNvPr>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8" name="Google Shape;42274;p18">
              <a:extLst>
                <a:ext uri="{FF2B5EF4-FFF2-40B4-BE49-F238E27FC236}">
                  <a16:creationId xmlns:a16="http://schemas.microsoft.com/office/drawing/2014/main" id="{EC5DFBF0-0F8E-4173-91E1-F5CCDA178D44}"/>
                </a:ext>
              </a:extLst>
            </p:cNvPr>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9" name="Google Shape;42275;p18">
              <a:extLst>
                <a:ext uri="{FF2B5EF4-FFF2-40B4-BE49-F238E27FC236}">
                  <a16:creationId xmlns:a16="http://schemas.microsoft.com/office/drawing/2014/main" id="{F611ADBA-DB75-40B7-96A7-608D62DB110D}"/>
                </a:ext>
              </a:extLst>
            </p:cNvPr>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0" name="Google Shape;42276;p18">
              <a:extLst>
                <a:ext uri="{FF2B5EF4-FFF2-40B4-BE49-F238E27FC236}">
                  <a16:creationId xmlns:a16="http://schemas.microsoft.com/office/drawing/2014/main" id="{A898410D-D614-4969-B565-307615DE3BF6}"/>
                </a:ext>
              </a:extLst>
            </p:cNvPr>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1" name="Google Shape;42277;p18">
              <a:extLst>
                <a:ext uri="{FF2B5EF4-FFF2-40B4-BE49-F238E27FC236}">
                  <a16:creationId xmlns:a16="http://schemas.microsoft.com/office/drawing/2014/main" id="{42A37384-B0DD-452A-9C4E-A52C4391EC32}"/>
                </a:ext>
              </a:extLst>
            </p:cNvPr>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2" name="Google Shape;42278;p18">
              <a:extLst>
                <a:ext uri="{FF2B5EF4-FFF2-40B4-BE49-F238E27FC236}">
                  <a16:creationId xmlns:a16="http://schemas.microsoft.com/office/drawing/2014/main" id="{2C70089D-C832-41E8-AA7F-075AB9494315}"/>
                </a:ext>
              </a:extLst>
            </p:cNvPr>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3" name="Google Shape;42279;p18">
              <a:extLst>
                <a:ext uri="{FF2B5EF4-FFF2-40B4-BE49-F238E27FC236}">
                  <a16:creationId xmlns:a16="http://schemas.microsoft.com/office/drawing/2014/main" id="{2328D869-1B66-4C73-A4E1-FB2F82DD74B4}"/>
                </a:ext>
              </a:extLst>
            </p:cNvPr>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4" name="Google Shape;42280;p18">
              <a:extLst>
                <a:ext uri="{FF2B5EF4-FFF2-40B4-BE49-F238E27FC236}">
                  <a16:creationId xmlns:a16="http://schemas.microsoft.com/office/drawing/2014/main" id="{B9B15932-0DCA-4C91-A896-0F1B4641370A}"/>
                </a:ext>
              </a:extLst>
            </p:cNvPr>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5" name="Google Shape;42281;p18">
              <a:extLst>
                <a:ext uri="{FF2B5EF4-FFF2-40B4-BE49-F238E27FC236}">
                  <a16:creationId xmlns:a16="http://schemas.microsoft.com/office/drawing/2014/main" id="{9FE2C57C-D42D-4797-84CE-353AB106D475}"/>
                </a:ext>
              </a:extLst>
            </p:cNvPr>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6" name="Google Shape;42282;p18">
              <a:extLst>
                <a:ext uri="{FF2B5EF4-FFF2-40B4-BE49-F238E27FC236}">
                  <a16:creationId xmlns:a16="http://schemas.microsoft.com/office/drawing/2014/main" id="{804C8DE1-D119-40E6-AB28-82DAF71BED3F}"/>
                </a:ext>
              </a:extLst>
            </p:cNvPr>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7" name="Google Shape;42283;p18">
              <a:extLst>
                <a:ext uri="{FF2B5EF4-FFF2-40B4-BE49-F238E27FC236}">
                  <a16:creationId xmlns:a16="http://schemas.microsoft.com/office/drawing/2014/main" id="{08332AF4-DE23-47B0-A4E4-2C9211EF5CF4}"/>
                </a:ext>
              </a:extLst>
            </p:cNvPr>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8" name="Google Shape;42284;p18">
              <a:extLst>
                <a:ext uri="{FF2B5EF4-FFF2-40B4-BE49-F238E27FC236}">
                  <a16:creationId xmlns:a16="http://schemas.microsoft.com/office/drawing/2014/main" id="{CC364C0C-E1B7-4846-8859-8940B52EB2BF}"/>
                </a:ext>
              </a:extLst>
            </p:cNvPr>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9" name="Google Shape;42285;p18">
              <a:extLst>
                <a:ext uri="{FF2B5EF4-FFF2-40B4-BE49-F238E27FC236}">
                  <a16:creationId xmlns:a16="http://schemas.microsoft.com/office/drawing/2014/main" id="{97098DCC-471F-4861-B06C-EA68F6338F5C}"/>
                </a:ext>
              </a:extLst>
            </p:cNvPr>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0" name="Google Shape;42286;p18">
              <a:extLst>
                <a:ext uri="{FF2B5EF4-FFF2-40B4-BE49-F238E27FC236}">
                  <a16:creationId xmlns:a16="http://schemas.microsoft.com/office/drawing/2014/main" id="{708FFE8D-39C9-492F-84D4-E49883DCCDB3}"/>
                </a:ext>
              </a:extLst>
            </p:cNvPr>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1" name="Google Shape;42287;p18">
              <a:extLst>
                <a:ext uri="{FF2B5EF4-FFF2-40B4-BE49-F238E27FC236}">
                  <a16:creationId xmlns:a16="http://schemas.microsoft.com/office/drawing/2014/main" id="{B3A35E59-915D-400C-B820-70323FE4159C}"/>
                </a:ext>
              </a:extLst>
            </p:cNvPr>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2" name="Google Shape;42288;p18">
              <a:extLst>
                <a:ext uri="{FF2B5EF4-FFF2-40B4-BE49-F238E27FC236}">
                  <a16:creationId xmlns:a16="http://schemas.microsoft.com/office/drawing/2014/main" id="{C506E6BC-ECB8-47B7-8E85-461B8388A3B3}"/>
                </a:ext>
              </a:extLst>
            </p:cNvPr>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3" name="Google Shape;42289;p18">
              <a:extLst>
                <a:ext uri="{FF2B5EF4-FFF2-40B4-BE49-F238E27FC236}">
                  <a16:creationId xmlns:a16="http://schemas.microsoft.com/office/drawing/2014/main" id="{7973714B-16C6-4EBF-BDEB-46AE362CD2A1}"/>
                </a:ext>
              </a:extLst>
            </p:cNvPr>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4" name="Google Shape;42290;p18">
              <a:extLst>
                <a:ext uri="{FF2B5EF4-FFF2-40B4-BE49-F238E27FC236}">
                  <a16:creationId xmlns:a16="http://schemas.microsoft.com/office/drawing/2014/main" id="{29FC9BD9-791A-465F-8CE1-6FC60509450E}"/>
                </a:ext>
              </a:extLst>
            </p:cNvPr>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5" name="Google Shape;42291;p18">
              <a:extLst>
                <a:ext uri="{FF2B5EF4-FFF2-40B4-BE49-F238E27FC236}">
                  <a16:creationId xmlns:a16="http://schemas.microsoft.com/office/drawing/2014/main" id="{AA012D4C-54F8-4832-ABBB-5FD08B257679}"/>
                </a:ext>
              </a:extLst>
            </p:cNvPr>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6" name="Google Shape;42292;p18">
              <a:extLst>
                <a:ext uri="{FF2B5EF4-FFF2-40B4-BE49-F238E27FC236}">
                  <a16:creationId xmlns:a16="http://schemas.microsoft.com/office/drawing/2014/main" id="{31741380-5F11-49FE-8BD1-D780A940E458}"/>
                </a:ext>
              </a:extLst>
            </p:cNvPr>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7" name="Google Shape;42293;p18">
              <a:extLst>
                <a:ext uri="{FF2B5EF4-FFF2-40B4-BE49-F238E27FC236}">
                  <a16:creationId xmlns:a16="http://schemas.microsoft.com/office/drawing/2014/main" id="{1BB145D5-2AC9-4C01-B297-092C14370A54}"/>
                </a:ext>
              </a:extLst>
            </p:cNvPr>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8" name="Google Shape;42294;p18">
              <a:extLst>
                <a:ext uri="{FF2B5EF4-FFF2-40B4-BE49-F238E27FC236}">
                  <a16:creationId xmlns:a16="http://schemas.microsoft.com/office/drawing/2014/main" id="{C3365D8B-FB89-4401-8615-AE2CE8B969CC}"/>
                </a:ext>
              </a:extLst>
            </p:cNvPr>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9" name="Google Shape;42295;p18">
              <a:extLst>
                <a:ext uri="{FF2B5EF4-FFF2-40B4-BE49-F238E27FC236}">
                  <a16:creationId xmlns:a16="http://schemas.microsoft.com/office/drawing/2014/main" id="{E47C5D96-1F46-4E1A-8DE4-BD6E11CB7600}"/>
                </a:ext>
              </a:extLst>
            </p:cNvPr>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0" name="Google Shape;42296;p18">
              <a:extLst>
                <a:ext uri="{FF2B5EF4-FFF2-40B4-BE49-F238E27FC236}">
                  <a16:creationId xmlns:a16="http://schemas.microsoft.com/office/drawing/2014/main" id="{19FC3E96-467A-453B-B9E2-9874FA562FEA}"/>
                </a:ext>
              </a:extLst>
            </p:cNvPr>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1" name="Google Shape;42297;p18">
              <a:extLst>
                <a:ext uri="{FF2B5EF4-FFF2-40B4-BE49-F238E27FC236}">
                  <a16:creationId xmlns:a16="http://schemas.microsoft.com/office/drawing/2014/main" id="{B2F090A3-8061-4BBC-A2C1-D89BB1F5BA1B}"/>
                </a:ext>
              </a:extLst>
            </p:cNvPr>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2" name="Google Shape;42298;p18">
              <a:extLst>
                <a:ext uri="{FF2B5EF4-FFF2-40B4-BE49-F238E27FC236}">
                  <a16:creationId xmlns:a16="http://schemas.microsoft.com/office/drawing/2014/main" id="{6D04890A-CEF4-4E10-A964-E9A053E9ADC3}"/>
                </a:ext>
              </a:extLst>
            </p:cNvPr>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3" name="Google Shape;42299;p18">
              <a:extLst>
                <a:ext uri="{FF2B5EF4-FFF2-40B4-BE49-F238E27FC236}">
                  <a16:creationId xmlns:a16="http://schemas.microsoft.com/office/drawing/2014/main" id="{26ADD236-6DDC-4019-A794-B4B3DCCE2704}"/>
                </a:ext>
              </a:extLst>
            </p:cNvPr>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4" name="Google Shape;42300;p18">
              <a:extLst>
                <a:ext uri="{FF2B5EF4-FFF2-40B4-BE49-F238E27FC236}">
                  <a16:creationId xmlns:a16="http://schemas.microsoft.com/office/drawing/2014/main" id="{1FE7B289-8FA7-4902-90CA-ADC2F6EFA33E}"/>
                </a:ext>
              </a:extLst>
            </p:cNvPr>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5" name="Google Shape;42301;p18">
              <a:extLst>
                <a:ext uri="{FF2B5EF4-FFF2-40B4-BE49-F238E27FC236}">
                  <a16:creationId xmlns:a16="http://schemas.microsoft.com/office/drawing/2014/main" id="{F0F85AFE-A78B-4B63-BED9-5627ACCB06A5}"/>
                </a:ext>
              </a:extLst>
            </p:cNvPr>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6" name="Google Shape;42302;p18">
              <a:extLst>
                <a:ext uri="{FF2B5EF4-FFF2-40B4-BE49-F238E27FC236}">
                  <a16:creationId xmlns:a16="http://schemas.microsoft.com/office/drawing/2014/main" id="{8C250955-D372-4BF7-8DE7-59B125551D7A}"/>
                </a:ext>
              </a:extLst>
            </p:cNvPr>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7" name="Google Shape;42303;p18">
              <a:extLst>
                <a:ext uri="{FF2B5EF4-FFF2-40B4-BE49-F238E27FC236}">
                  <a16:creationId xmlns:a16="http://schemas.microsoft.com/office/drawing/2014/main" id="{16878EFD-F714-4E86-9991-45C5DC37E353}"/>
                </a:ext>
              </a:extLst>
            </p:cNvPr>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8" name="Google Shape;42304;p18">
              <a:extLst>
                <a:ext uri="{FF2B5EF4-FFF2-40B4-BE49-F238E27FC236}">
                  <a16:creationId xmlns:a16="http://schemas.microsoft.com/office/drawing/2014/main" id="{D2BC6256-A204-425F-B912-C8D8DFEE5A8D}"/>
                </a:ext>
              </a:extLst>
            </p:cNvPr>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9" name="Google Shape;42305;p18">
              <a:extLst>
                <a:ext uri="{FF2B5EF4-FFF2-40B4-BE49-F238E27FC236}">
                  <a16:creationId xmlns:a16="http://schemas.microsoft.com/office/drawing/2014/main" id="{59C71051-4BFF-427E-B5B0-3F83C3C8C76C}"/>
                </a:ext>
              </a:extLst>
            </p:cNvPr>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0" name="Google Shape;42306;p18">
              <a:extLst>
                <a:ext uri="{FF2B5EF4-FFF2-40B4-BE49-F238E27FC236}">
                  <a16:creationId xmlns:a16="http://schemas.microsoft.com/office/drawing/2014/main" id="{26E1706E-2821-4EE2-A2B1-63167F7841DE}"/>
                </a:ext>
              </a:extLst>
            </p:cNvPr>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1" name="Google Shape;42307;p18">
              <a:extLst>
                <a:ext uri="{FF2B5EF4-FFF2-40B4-BE49-F238E27FC236}">
                  <a16:creationId xmlns:a16="http://schemas.microsoft.com/office/drawing/2014/main" id="{2A41233C-06AB-47FF-9358-A03C16665A1A}"/>
                </a:ext>
              </a:extLst>
            </p:cNvPr>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2" name="Google Shape;42308;p18">
              <a:extLst>
                <a:ext uri="{FF2B5EF4-FFF2-40B4-BE49-F238E27FC236}">
                  <a16:creationId xmlns:a16="http://schemas.microsoft.com/office/drawing/2014/main" id="{FFAD3E0D-3C7E-4810-ACBB-4EAEA0395C7E}"/>
                </a:ext>
              </a:extLst>
            </p:cNvPr>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3" name="Google Shape;42309;p18">
              <a:extLst>
                <a:ext uri="{FF2B5EF4-FFF2-40B4-BE49-F238E27FC236}">
                  <a16:creationId xmlns:a16="http://schemas.microsoft.com/office/drawing/2014/main" id="{E369BEB8-E717-4FAC-848D-3924682C9502}"/>
                </a:ext>
              </a:extLst>
            </p:cNvPr>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4" name="Google Shape;42310;p18">
              <a:extLst>
                <a:ext uri="{FF2B5EF4-FFF2-40B4-BE49-F238E27FC236}">
                  <a16:creationId xmlns:a16="http://schemas.microsoft.com/office/drawing/2014/main" id="{9D41F80C-4E65-4588-8B77-290F6D5BDF05}"/>
                </a:ext>
              </a:extLst>
            </p:cNvPr>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5" name="Google Shape;42311;p18">
              <a:extLst>
                <a:ext uri="{FF2B5EF4-FFF2-40B4-BE49-F238E27FC236}">
                  <a16:creationId xmlns:a16="http://schemas.microsoft.com/office/drawing/2014/main" id="{527AC760-4B77-4D1B-A200-64D46B12BC30}"/>
                </a:ext>
              </a:extLst>
            </p:cNvPr>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6" name="Google Shape;42312;p18">
              <a:extLst>
                <a:ext uri="{FF2B5EF4-FFF2-40B4-BE49-F238E27FC236}">
                  <a16:creationId xmlns:a16="http://schemas.microsoft.com/office/drawing/2014/main" id="{02BF5AED-62C6-4794-A479-64DE8A560DBD}"/>
                </a:ext>
              </a:extLst>
            </p:cNvPr>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7" name="Google Shape;42313;p18">
              <a:extLst>
                <a:ext uri="{FF2B5EF4-FFF2-40B4-BE49-F238E27FC236}">
                  <a16:creationId xmlns:a16="http://schemas.microsoft.com/office/drawing/2014/main" id="{746961BB-A713-459F-A551-C64B1A9BC69D}"/>
                </a:ext>
              </a:extLst>
            </p:cNvPr>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8" name="Google Shape;42314;p18">
              <a:extLst>
                <a:ext uri="{FF2B5EF4-FFF2-40B4-BE49-F238E27FC236}">
                  <a16:creationId xmlns:a16="http://schemas.microsoft.com/office/drawing/2014/main" id="{5C42D70E-A74F-4500-97A2-06E0747757ED}"/>
                </a:ext>
              </a:extLst>
            </p:cNvPr>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9" name="Google Shape;42315;p18">
              <a:extLst>
                <a:ext uri="{FF2B5EF4-FFF2-40B4-BE49-F238E27FC236}">
                  <a16:creationId xmlns:a16="http://schemas.microsoft.com/office/drawing/2014/main" id="{D125A613-F2E9-4237-BD64-F7AEB34FE4E8}"/>
                </a:ext>
              </a:extLst>
            </p:cNvPr>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0" name="Google Shape;42316;p18">
              <a:extLst>
                <a:ext uri="{FF2B5EF4-FFF2-40B4-BE49-F238E27FC236}">
                  <a16:creationId xmlns:a16="http://schemas.microsoft.com/office/drawing/2014/main" id="{9E37DE0B-987E-4F19-9605-09C82F62EF4E}"/>
                </a:ext>
              </a:extLst>
            </p:cNvPr>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1" name="Google Shape;42317;p18">
              <a:extLst>
                <a:ext uri="{FF2B5EF4-FFF2-40B4-BE49-F238E27FC236}">
                  <a16:creationId xmlns:a16="http://schemas.microsoft.com/office/drawing/2014/main" id="{5E6BEBDB-A145-4EDB-B721-D90F6A24A8EB}"/>
                </a:ext>
              </a:extLst>
            </p:cNvPr>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2" name="Google Shape;42318;p18">
              <a:extLst>
                <a:ext uri="{FF2B5EF4-FFF2-40B4-BE49-F238E27FC236}">
                  <a16:creationId xmlns:a16="http://schemas.microsoft.com/office/drawing/2014/main" id="{12E12CD4-C2F3-4CC2-929C-52F72B83656A}"/>
                </a:ext>
              </a:extLst>
            </p:cNvPr>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3" name="Google Shape;42319;p18">
              <a:extLst>
                <a:ext uri="{FF2B5EF4-FFF2-40B4-BE49-F238E27FC236}">
                  <a16:creationId xmlns:a16="http://schemas.microsoft.com/office/drawing/2014/main" id="{6D6FDB7F-C293-47AB-9380-CE6BDA87E17A}"/>
                </a:ext>
              </a:extLst>
            </p:cNvPr>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4" name="Google Shape;42320;p18">
              <a:extLst>
                <a:ext uri="{FF2B5EF4-FFF2-40B4-BE49-F238E27FC236}">
                  <a16:creationId xmlns:a16="http://schemas.microsoft.com/office/drawing/2014/main" id="{5EF97C7C-BDE8-40A9-8A60-67DD9F381A85}"/>
                </a:ext>
              </a:extLst>
            </p:cNvPr>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5" name="Google Shape;42321;p18">
              <a:extLst>
                <a:ext uri="{FF2B5EF4-FFF2-40B4-BE49-F238E27FC236}">
                  <a16:creationId xmlns:a16="http://schemas.microsoft.com/office/drawing/2014/main" id="{E855C80D-DB52-410C-833B-B2D024F5D89C}"/>
                </a:ext>
              </a:extLst>
            </p:cNvPr>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6" name="Google Shape;42322;p18">
              <a:extLst>
                <a:ext uri="{FF2B5EF4-FFF2-40B4-BE49-F238E27FC236}">
                  <a16:creationId xmlns:a16="http://schemas.microsoft.com/office/drawing/2014/main" id="{D72B8F57-D7A2-4120-AFA0-6646334BAD4B}"/>
                </a:ext>
              </a:extLst>
            </p:cNvPr>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7" name="Google Shape;42323;p18">
              <a:extLst>
                <a:ext uri="{FF2B5EF4-FFF2-40B4-BE49-F238E27FC236}">
                  <a16:creationId xmlns:a16="http://schemas.microsoft.com/office/drawing/2014/main" id="{8AE5405E-C00F-4604-9F1F-C7D3FB3B37EC}"/>
                </a:ext>
              </a:extLst>
            </p:cNvPr>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8" name="Google Shape;42324;p18">
              <a:extLst>
                <a:ext uri="{FF2B5EF4-FFF2-40B4-BE49-F238E27FC236}">
                  <a16:creationId xmlns:a16="http://schemas.microsoft.com/office/drawing/2014/main" id="{D72677F8-5EAE-4BC1-96B7-D3C50506C15A}"/>
                </a:ext>
              </a:extLst>
            </p:cNvPr>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9" name="Google Shape;42325;p18">
              <a:extLst>
                <a:ext uri="{FF2B5EF4-FFF2-40B4-BE49-F238E27FC236}">
                  <a16:creationId xmlns:a16="http://schemas.microsoft.com/office/drawing/2014/main" id="{B7012F75-6F5D-4D03-9320-B7A93AE5C245}"/>
                </a:ext>
              </a:extLst>
            </p:cNvPr>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0" name="Google Shape;42326;p18">
              <a:extLst>
                <a:ext uri="{FF2B5EF4-FFF2-40B4-BE49-F238E27FC236}">
                  <a16:creationId xmlns:a16="http://schemas.microsoft.com/office/drawing/2014/main" id="{A57B2699-7659-4CCE-8D53-9125258109AD}"/>
                </a:ext>
              </a:extLst>
            </p:cNvPr>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1" name="Google Shape;42327;p18">
              <a:extLst>
                <a:ext uri="{FF2B5EF4-FFF2-40B4-BE49-F238E27FC236}">
                  <a16:creationId xmlns:a16="http://schemas.microsoft.com/office/drawing/2014/main" id="{259A6715-A9F9-4ABF-853D-C9EAC65D2ED7}"/>
                </a:ext>
              </a:extLst>
            </p:cNvPr>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2" name="Google Shape;42328;p18">
              <a:extLst>
                <a:ext uri="{FF2B5EF4-FFF2-40B4-BE49-F238E27FC236}">
                  <a16:creationId xmlns:a16="http://schemas.microsoft.com/office/drawing/2014/main" id="{CA28B688-FEF4-4489-A0C6-3F60D78BE0EC}"/>
                </a:ext>
              </a:extLst>
            </p:cNvPr>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3" name="Google Shape;42329;p18">
              <a:extLst>
                <a:ext uri="{FF2B5EF4-FFF2-40B4-BE49-F238E27FC236}">
                  <a16:creationId xmlns:a16="http://schemas.microsoft.com/office/drawing/2014/main" id="{5B2E28EE-0040-44E4-B754-EDF62C418065}"/>
                </a:ext>
              </a:extLst>
            </p:cNvPr>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4" name="Google Shape;42330;p18">
              <a:extLst>
                <a:ext uri="{FF2B5EF4-FFF2-40B4-BE49-F238E27FC236}">
                  <a16:creationId xmlns:a16="http://schemas.microsoft.com/office/drawing/2014/main" id="{9D279DDB-0C67-438F-BE83-45BE08FB86D5}"/>
                </a:ext>
              </a:extLst>
            </p:cNvPr>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5" name="Google Shape;42331;p18">
              <a:extLst>
                <a:ext uri="{FF2B5EF4-FFF2-40B4-BE49-F238E27FC236}">
                  <a16:creationId xmlns:a16="http://schemas.microsoft.com/office/drawing/2014/main" id="{F7C0BC9C-0A4D-480E-8536-EB81CAD4B8B0}"/>
                </a:ext>
              </a:extLst>
            </p:cNvPr>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6" name="Google Shape;42332;p18">
              <a:extLst>
                <a:ext uri="{FF2B5EF4-FFF2-40B4-BE49-F238E27FC236}">
                  <a16:creationId xmlns:a16="http://schemas.microsoft.com/office/drawing/2014/main" id="{2A8A57D0-84DA-4940-9185-2AE14BDB7F5D}"/>
                </a:ext>
              </a:extLst>
            </p:cNvPr>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7" name="Google Shape;42333;p18">
              <a:extLst>
                <a:ext uri="{FF2B5EF4-FFF2-40B4-BE49-F238E27FC236}">
                  <a16:creationId xmlns:a16="http://schemas.microsoft.com/office/drawing/2014/main" id="{5ED32DB7-35C9-4526-9FDE-0F11036FCBAF}"/>
                </a:ext>
              </a:extLst>
            </p:cNvPr>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8" name="Google Shape;42334;p18">
              <a:extLst>
                <a:ext uri="{FF2B5EF4-FFF2-40B4-BE49-F238E27FC236}">
                  <a16:creationId xmlns:a16="http://schemas.microsoft.com/office/drawing/2014/main" id="{443D9613-53EC-41A5-A6D8-83901FBA9335}"/>
                </a:ext>
              </a:extLst>
            </p:cNvPr>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9" name="Google Shape;42335;p18">
              <a:extLst>
                <a:ext uri="{FF2B5EF4-FFF2-40B4-BE49-F238E27FC236}">
                  <a16:creationId xmlns:a16="http://schemas.microsoft.com/office/drawing/2014/main" id="{0263B2C5-431F-455A-97BF-2E2C922A5FBA}"/>
                </a:ext>
              </a:extLst>
            </p:cNvPr>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0" name="Google Shape;42336;p18">
              <a:extLst>
                <a:ext uri="{FF2B5EF4-FFF2-40B4-BE49-F238E27FC236}">
                  <a16:creationId xmlns:a16="http://schemas.microsoft.com/office/drawing/2014/main" id="{B831BE0F-8A2B-48A2-B53A-BD1188B0BC4F}"/>
                </a:ext>
              </a:extLst>
            </p:cNvPr>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1" name="Google Shape;42337;p18">
              <a:extLst>
                <a:ext uri="{FF2B5EF4-FFF2-40B4-BE49-F238E27FC236}">
                  <a16:creationId xmlns:a16="http://schemas.microsoft.com/office/drawing/2014/main" id="{B4F39C6E-0ADE-4DCF-AE9E-0E37A303D72A}"/>
                </a:ext>
              </a:extLst>
            </p:cNvPr>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2" name="Google Shape;42338;p18">
              <a:extLst>
                <a:ext uri="{FF2B5EF4-FFF2-40B4-BE49-F238E27FC236}">
                  <a16:creationId xmlns:a16="http://schemas.microsoft.com/office/drawing/2014/main" id="{28C4C8A4-21A1-453D-A957-2EF19CA4A904}"/>
                </a:ext>
              </a:extLst>
            </p:cNvPr>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3" name="Google Shape;42339;p18">
              <a:extLst>
                <a:ext uri="{FF2B5EF4-FFF2-40B4-BE49-F238E27FC236}">
                  <a16:creationId xmlns:a16="http://schemas.microsoft.com/office/drawing/2014/main" id="{2F468D76-250F-438E-BE45-34572C76EE3C}"/>
                </a:ext>
              </a:extLst>
            </p:cNvPr>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4" name="Google Shape;42340;p18">
              <a:extLst>
                <a:ext uri="{FF2B5EF4-FFF2-40B4-BE49-F238E27FC236}">
                  <a16:creationId xmlns:a16="http://schemas.microsoft.com/office/drawing/2014/main" id="{3C80056D-6FFC-4D14-A6A6-C60B79B13275}"/>
                </a:ext>
              </a:extLst>
            </p:cNvPr>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5" name="Google Shape;42341;p18">
              <a:extLst>
                <a:ext uri="{FF2B5EF4-FFF2-40B4-BE49-F238E27FC236}">
                  <a16:creationId xmlns:a16="http://schemas.microsoft.com/office/drawing/2014/main" id="{AA0FD3D6-1C0B-4FA5-BA22-AAA2B0EFBE1D}"/>
                </a:ext>
              </a:extLst>
            </p:cNvPr>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6" name="Google Shape;42342;p18">
              <a:extLst>
                <a:ext uri="{FF2B5EF4-FFF2-40B4-BE49-F238E27FC236}">
                  <a16:creationId xmlns:a16="http://schemas.microsoft.com/office/drawing/2014/main" id="{CCFA87D8-D307-47BF-894F-373E373F0D93}"/>
                </a:ext>
              </a:extLst>
            </p:cNvPr>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7" name="Google Shape;42343;p18">
              <a:extLst>
                <a:ext uri="{FF2B5EF4-FFF2-40B4-BE49-F238E27FC236}">
                  <a16:creationId xmlns:a16="http://schemas.microsoft.com/office/drawing/2014/main" id="{8B418A22-EB53-43F1-9707-449DF06210D8}"/>
                </a:ext>
              </a:extLst>
            </p:cNvPr>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8" name="Google Shape;42344;p18">
              <a:extLst>
                <a:ext uri="{FF2B5EF4-FFF2-40B4-BE49-F238E27FC236}">
                  <a16:creationId xmlns:a16="http://schemas.microsoft.com/office/drawing/2014/main" id="{847CF5CC-0FF7-446A-90F1-04608C6010B0}"/>
                </a:ext>
              </a:extLst>
            </p:cNvPr>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9" name="Google Shape;42345;p18">
              <a:extLst>
                <a:ext uri="{FF2B5EF4-FFF2-40B4-BE49-F238E27FC236}">
                  <a16:creationId xmlns:a16="http://schemas.microsoft.com/office/drawing/2014/main" id="{5D1B3652-9644-4A61-B979-C1AE533E3301}"/>
                </a:ext>
              </a:extLst>
            </p:cNvPr>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0" name="Google Shape;42346;p18">
              <a:extLst>
                <a:ext uri="{FF2B5EF4-FFF2-40B4-BE49-F238E27FC236}">
                  <a16:creationId xmlns:a16="http://schemas.microsoft.com/office/drawing/2014/main" id="{69619994-E6EB-4BF1-9D89-38A48557DDB7}"/>
                </a:ext>
              </a:extLst>
            </p:cNvPr>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1" name="Google Shape;42347;p18">
              <a:extLst>
                <a:ext uri="{FF2B5EF4-FFF2-40B4-BE49-F238E27FC236}">
                  <a16:creationId xmlns:a16="http://schemas.microsoft.com/office/drawing/2014/main" id="{E29B5450-F5BE-44E0-AA83-9806F956ACDD}"/>
                </a:ext>
              </a:extLst>
            </p:cNvPr>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2" name="Google Shape;42348;p18">
              <a:extLst>
                <a:ext uri="{FF2B5EF4-FFF2-40B4-BE49-F238E27FC236}">
                  <a16:creationId xmlns:a16="http://schemas.microsoft.com/office/drawing/2014/main" id="{2778E956-CD8A-4414-9D7D-810F9811A481}"/>
                </a:ext>
              </a:extLst>
            </p:cNvPr>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3" name="Google Shape;42349;p18">
              <a:extLst>
                <a:ext uri="{FF2B5EF4-FFF2-40B4-BE49-F238E27FC236}">
                  <a16:creationId xmlns:a16="http://schemas.microsoft.com/office/drawing/2014/main" id="{3D32CC06-3D8A-468A-B466-681F40DA8BC9}"/>
                </a:ext>
              </a:extLst>
            </p:cNvPr>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4" name="Google Shape;42350;p18">
              <a:extLst>
                <a:ext uri="{FF2B5EF4-FFF2-40B4-BE49-F238E27FC236}">
                  <a16:creationId xmlns:a16="http://schemas.microsoft.com/office/drawing/2014/main" id="{D3D2F8AC-9741-4FD4-99B4-1FFC799A6F9F}"/>
                </a:ext>
              </a:extLst>
            </p:cNvPr>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5" name="Google Shape;42351;p18">
              <a:extLst>
                <a:ext uri="{FF2B5EF4-FFF2-40B4-BE49-F238E27FC236}">
                  <a16:creationId xmlns:a16="http://schemas.microsoft.com/office/drawing/2014/main" id="{877488D7-0630-4ADE-9095-23D9E1C4543B}"/>
                </a:ext>
              </a:extLst>
            </p:cNvPr>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6" name="Google Shape;42352;p18">
              <a:extLst>
                <a:ext uri="{FF2B5EF4-FFF2-40B4-BE49-F238E27FC236}">
                  <a16:creationId xmlns:a16="http://schemas.microsoft.com/office/drawing/2014/main" id="{56D0406A-A28E-4784-AD93-3568EC6DDD06}"/>
                </a:ext>
              </a:extLst>
            </p:cNvPr>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7" name="Google Shape;42353;p18">
              <a:extLst>
                <a:ext uri="{FF2B5EF4-FFF2-40B4-BE49-F238E27FC236}">
                  <a16:creationId xmlns:a16="http://schemas.microsoft.com/office/drawing/2014/main" id="{8532670D-E8F9-4AAB-B343-FD12F5043AB7}"/>
                </a:ext>
              </a:extLst>
            </p:cNvPr>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8" name="Google Shape;42354;p18">
              <a:extLst>
                <a:ext uri="{FF2B5EF4-FFF2-40B4-BE49-F238E27FC236}">
                  <a16:creationId xmlns:a16="http://schemas.microsoft.com/office/drawing/2014/main" id="{F375E1B8-E313-4492-98E4-15C5A5AC5E8D}"/>
                </a:ext>
              </a:extLst>
            </p:cNvPr>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9" name="Google Shape;42355;p18">
              <a:extLst>
                <a:ext uri="{FF2B5EF4-FFF2-40B4-BE49-F238E27FC236}">
                  <a16:creationId xmlns:a16="http://schemas.microsoft.com/office/drawing/2014/main" id="{24E01BB9-1294-4E00-9B8D-8835E28E4140}"/>
                </a:ext>
              </a:extLst>
            </p:cNvPr>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0" name="Google Shape;42356;p18">
              <a:extLst>
                <a:ext uri="{FF2B5EF4-FFF2-40B4-BE49-F238E27FC236}">
                  <a16:creationId xmlns:a16="http://schemas.microsoft.com/office/drawing/2014/main" id="{234BD836-C8BB-4D89-B30A-A9B484D24DCA}"/>
                </a:ext>
              </a:extLst>
            </p:cNvPr>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1" name="Google Shape;42357;p18">
              <a:extLst>
                <a:ext uri="{FF2B5EF4-FFF2-40B4-BE49-F238E27FC236}">
                  <a16:creationId xmlns:a16="http://schemas.microsoft.com/office/drawing/2014/main" id="{4C190057-92A1-4ED6-AE92-9AE376C42762}"/>
                </a:ext>
              </a:extLst>
            </p:cNvPr>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2" name="Google Shape;42358;p18">
              <a:extLst>
                <a:ext uri="{FF2B5EF4-FFF2-40B4-BE49-F238E27FC236}">
                  <a16:creationId xmlns:a16="http://schemas.microsoft.com/office/drawing/2014/main" id="{5DFEA6C0-4C5C-4F3C-8426-C19C84108EC3}"/>
                </a:ext>
              </a:extLst>
            </p:cNvPr>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3" name="Google Shape;42359;p18">
              <a:extLst>
                <a:ext uri="{FF2B5EF4-FFF2-40B4-BE49-F238E27FC236}">
                  <a16:creationId xmlns:a16="http://schemas.microsoft.com/office/drawing/2014/main" id="{8CB735B6-DA5A-46DF-8495-60A6F6C0F640}"/>
                </a:ext>
              </a:extLst>
            </p:cNvPr>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4" name="Google Shape;42360;p18">
              <a:extLst>
                <a:ext uri="{FF2B5EF4-FFF2-40B4-BE49-F238E27FC236}">
                  <a16:creationId xmlns:a16="http://schemas.microsoft.com/office/drawing/2014/main" id="{4FD3909A-E0A9-4737-A3B6-9C478F5AD61F}"/>
                </a:ext>
              </a:extLst>
            </p:cNvPr>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5" name="Google Shape;42361;p18">
              <a:extLst>
                <a:ext uri="{FF2B5EF4-FFF2-40B4-BE49-F238E27FC236}">
                  <a16:creationId xmlns:a16="http://schemas.microsoft.com/office/drawing/2014/main" id="{029663F0-3336-4D6D-9DA6-6E93843CDE0A}"/>
                </a:ext>
              </a:extLst>
            </p:cNvPr>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6" name="Google Shape;42362;p18">
              <a:extLst>
                <a:ext uri="{FF2B5EF4-FFF2-40B4-BE49-F238E27FC236}">
                  <a16:creationId xmlns:a16="http://schemas.microsoft.com/office/drawing/2014/main" id="{B18DB3DE-2C80-4D9E-970E-6F6F67A97A0D}"/>
                </a:ext>
              </a:extLst>
            </p:cNvPr>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7" name="Google Shape;42363;p18">
              <a:extLst>
                <a:ext uri="{FF2B5EF4-FFF2-40B4-BE49-F238E27FC236}">
                  <a16:creationId xmlns:a16="http://schemas.microsoft.com/office/drawing/2014/main" id="{FBD6D702-7A3E-4059-9851-A4E7E2D1B864}"/>
                </a:ext>
              </a:extLst>
            </p:cNvPr>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8" name="Google Shape;42364;p18">
              <a:extLst>
                <a:ext uri="{FF2B5EF4-FFF2-40B4-BE49-F238E27FC236}">
                  <a16:creationId xmlns:a16="http://schemas.microsoft.com/office/drawing/2014/main" id="{A55E79A0-959D-422F-8FA0-3DC9254ACB10}"/>
                </a:ext>
              </a:extLst>
            </p:cNvPr>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9" name="Google Shape;42365;p18">
              <a:extLst>
                <a:ext uri="{FF2B5EF4-FFF2-40B4-BE49-F238E27FC236}">
                  <a16:creationId xmlns:a16="http://schemas.microsoft.com/office/drawing/2014/main" id="{56C07289-837E-46A6-BD9E-54430DC642A8}"/>
                </a:ext>
              </a:extLst>
            </p:cNvPr>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0" name="Google Shape;42366;p18">
              <a:extLst>
                <a:ext uri="{FF2B5EF4-FFF2-40B4-BE49-F238E27FC236}">
                  <a16:creationId xmlns:a16="http://schemas.microsoft.com/office/drawing/2014/main" id="{FA08934A-FD54-44A4-A730-25142A72123A}"/>
                </a:ext>
              </a:extLst>
            </p:cNvPr>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1" name="Google Shape;42367;p18">
              <a:extLst>
                <a:ext uri="{FF2B5EF4-FFF2-40B4-BE49-F238E27FC236}">
                  <a16:creationId xmlns:a16="http://schemas.microsoft.com/office/drawing/2014/main" id="{3D673735-8CAB-4DB0-970C-D90A7C98A9F7}"/>
                </a:ext>
              </a:extLst>
            </p:cNvPr>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2" name="Google Shape;42368;p18">
              <a:extLst>
                <a:ext uri="{FF2B5EF4-FFF2-40B4-BE49-F238E27FC236}">
                  <a16:creationId xmlns:a16="http://schemas.microsoft.com/office/drawing/2014/main" id="{60FFB5D8-6A50-464C-BF8B-3C8AE0046A6A}"/>
                </a:ext>
              </a:extLst>
            </p:cNvPr>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3" name="Google Shape;42369;p18">
              <a:extLst>
                <a:ext uri="{FF2B5EF4-FFF2-40B4-BE49-F238E27FC236}">
                  <a16:creationId xmlns:a16="http://schemas.microsoft.com/office/drawing/2014/main" id="{84AF3A80-4E49-4FB3-ABE8-7DA493A7811B}"/>
                </a:ext>
              </a:extLst>
            </p:cNvPr>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4" name="Google Shape;42370;p18">
              <a:extLst>
                <a:ext uri="{FF2B5EF4-FFF2-40B4-BE49-F238E27FC236}">
                  <a16:creationId xmlns:a16="http://schemas.microsoft.com/office/drawing/2014/main" id="{B74D9F02-3B7F-4678-B951-155812D35B29}"/>
                </a:ext>
              </a:extLst>
            </p:cNvPr>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5" name="Google Shape;42371;p18">
              <a:extLst>
                <a:ext uri="{FF2B5EF4-FFF2-40B4-BE49-F238E27FC236}">
                  <a16:creationId xmlns:a16="http://schemas.microsoft.com/office/drawing/2014/main" id="{5DA2C6BA-2468-4A47-8F9D-B541CE781ACE}"/>
                </a:ext>
              </a:extLst>
            </p:cNvPr>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6" name="Google Shape;42372;p18">
              <a:extLst>
                <a:ext uri="{FF2B5EF4-FFF2-40B4-BE49-F238E27FC236}">
                  <a16:creationId xmlns:a16="http://schemas.microsoft.com/office/drawing/2014/main" id="{3563AA80-97C5-4853-B743-1B4005EAFADB}"/>
                </a:ext>
              </a:extLst>
            </p:cNvPr>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7" name="Google Shape;42373;p18">
              <a:extLst>
                <a:ext uri="{FF2B5EF4-FFF2-40B4-BE49-F238E27FC236}">
                  <a16:creationId xmlns:a16="http://schemas.microsoft.com/office/drawing/2014/main" id="{D670559F-8CE9-4B7C-83BE-338D0B9A95D3}"/>
                </a:ext>
              </a:extLst>
            </p:cNvPr>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8" name="Google Shape;42374;p18">
              <a:extLst>
                <a:ext uri="{FF2B5EF4-FFF2-40B4-BE49-F238E27FC236}">
                  <a16:creationId xmlns:a16="http://schemas.microsoft.com/office/drawing/2014/main" id="{D263832C-5FA1-4187-AAB6-006A37ECC4BC}"/>
                </a:ext>
              </a:extLst>
            </p:cNvPr>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9" name="Google Shape;42375;p18">
              <a:extLst>
                <a:ext uri="{FF2B5EF4-FFF2-40B4-BE49-F238E27FC236}">
                  <a16:creationId xmlns:a16="http://schemas.microsoft.com/office/drawing/2014/main" id="{9ECE0436-1F6E-48D2-81B1-608335C67BE5}"/>
                </a:ext>
              </a:extLst>
            </p:cNvPr>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0" name="Google Shape;42376;p18">
              <a:extLst>
                <a:ext uri="{FF2B5EF4-FFF2-40B4-BE49-F238E27FC236}">
                  <a16:creationId xmlns:a16="http://schemas.microsoft.com/office/drawing/2014/main" id="{EBD86B3B-A7E6-4F46-979E-DA2CC70F2A58}"/>
                </a:ext>
              </a:extLst>
            </p:cNvPr>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1" name="Google Shape;42377;p18">
              <a:extLst>
                <a:ext uri="{FF2B5EF4-FFF2-40B4-BE49-F238E27FC236}">
                  <a16:creationId xmlns:a16="http://schemas.microsoft.com/office/drawing/2014/main" id="{008076D2-6177-4BA5-8728-4CB90CB83CBD}"/>
                </a:ext>
              </a:extLst>
            </p:cNvPr>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2" name="Google Shape;42378;p18">
              <a:extLst>
                <a:ext uri="{FF2B5EF4-FFF2-40B4-BE49-F238E27FC236}">
                  <a16:creationId xmlns:a16="http://schemas.microsoft.com/office/drawing/2014/main" id="{086F3B69-4FE7-46C9-A541-6E7167E8EA0B}"/>
                </a:ext>
              </a:extLst>
            </p:cNvPr>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3" name="Google Shape;42379;p18">
              <a:extLst>
                <a:ext uri="{FF2B5EF4-FFF2-40B4-BE49-F238E27FC236}">
                  <a16:creationId xmlns:a16="http://schemas.microsoft.com/office/drawing/2014/main" id="{A264A4BE-D521-45A6-B293-D8ECEF6D3946}"/>
                </a:ext>
              </a:extLst>
            </p:cNvPr>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4" name="Google Shape;42380;p18">
              <a:extLst>
                <a:ext uri="{FF2B5EF4-FFF2-40B4-BE49-F238E27FC236}">
                  <a16:creationId xmlns:a16="http://schemas.microsoft.com/office/drawing/2014/main" id="{0CABE16C-BB89-4878-BAD4-9EF611555128}"/>
                </a:ext>
              </a:extLst>
            </p:cNvPr>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5" name="Google Shape;42381;p18">
              <a:extLst>
                <a:ext uri="{FF2B5EF4-FFF2-40B4-BE49-F238E27FC236}">
                  <a16:creationId xmlns:a16="http://schemas.microsoft.com/office/drawing/2014/main" id="{F159AA07-4C95-40CD-A726-9EAF3F6E2168}"/>
                </a:ext>
              </a:extLst>
            </p:cNvPr>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6" name="Google Shape;42382;p18">
              <a:extLst>
                <a:ext uri="{FF2B5EF4-FFF2-40B4-BE49-F238E27FC236}">
                  <a16:creationId xmlns:a16="http://schemas.microsoft.com/office/drawing/2014/main" id="{50D5D775-45AA-4D1F-AC7F-158B4D4BD6CE}"/>
                </a:ext>
              </a:extLst>
            </p:cNvPr>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7" name="Google Shape;42383;p18">
              <a:extLst>
                <a:ext uri="{FF2B5EF4-FFF2-40B4-BE49-F238E27FC236}">
                  <a16:creationId xmlns:a16="http://schemas.microsoft.com/office/drawing/2014/main" id="{872A73DF-B71B-4DB1-A01F-443281837B4A}"/>
                </a:ext>
              </a:extLst>
            </p:cNvPr>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8" name="Google Shape;42384;p18">
              <a:extLst>
                <a:ext uri="{FF2B5EF4-FFF2-40B4-BE49-F238E27FC236}">
                  <a16:creationId xmlns:a16="http://schemas.microsoft.com/office/drawing/2014/main" id="{196A84DC-C6DE-4EF5-A159-1936D3BF5E37}"/>
                </a:ext>
              </a:extLst>
            </p:cNvPr>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9" name="Google Shape;42385;p18">
              <a:extLst>
                <a:ext uri="{FF2B5EF4-FFF2-40B4-BE49-F238E27FC236}">
                  <a16:creationId xmlns:a16="http://schemas.microsoft.com/office/drawing/2014/main" id="{B6C75F83-5044-4403-940B-FB48154DE812}"/>
                </a:ext>
              </a:extLst>
            </p:cNvPr>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0" name="Google Shape;42386;p18">
              <a:extLst>
                <a:ext uri="{FF2B5EF4-FFF2-40B4-BE49-F238E27FC236}">
                  <a16:creationId xmlns:a16="http://schemas.microsoft.com/office/drawing/2014/main" id="{F03B6316-8FBA-422C-A283-478B8019DAD1}"/>
                </a:ext>
              </a:extLst>
            </p:cNvPr>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1" name="Google Shape;42387;p18">
              <a:extLst>
                <a:ext uri="{FF2B5EF4-FFF2-40B4-BE49-F238E27FC236}">
                  <a16:creationId xmlns:a16="http://schemas.microsoft.com/office/drawing/2014/main" id="{98FC5B66-9C28-48D9-8F67-D21CF4C62CB5}"/>
                </a:ext>
              </a:extLst>
            </p:cNvPr>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2" name="Google Shape;42388;p18">
              <a:extLst>
                <a:ext uri="{FF2B5EF4-FFF2-40B4-BE49-F238E27FC236}">
                  <a16:creationId xmlns:a16="http://schemas.microsoft.com/office/drawing/2014/main" id="{673F9D5A-9F76-4A36-BFC8-5A23A8B000A2}"/>
                </a:ext>
              </a:extLst>
            </p:cNvPr>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3" name="Google Shape;42389;p18">
              <a:extLst>
                <a:ext uri="{FF2B5EF4-FFF2-40B4-BE49-F238E27FC236}">
                  <a16:creationId xmlns:a16="http://schemas.microsoft.com/office/drawing/2014/main" id="{3B03AAA7-CC93-4021-B34F-E5DB748A5BFD}"/>
                </a:ext>
              </a:extLst>
            </p:cNvPr>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4" name="Google Shape;42390;p18">
              <a:extLst>
                <a:ext uri="{FF2B5EF4-FFF2-40B4-BE49-F238E27FC236}">
                  <a16:creationId xmlns:a16="http://schemas.microsoft.com/office/drawing/2014/main" id="{42E55E7F-D75B-44AB-B94B-4062303BF7DA}"/>
                </a:ext>
              </a:extLst>
            </p:cNvPr>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5" name="Google Shape;42391;p18">
              <a:extLst>
                <a:ext uri="{FF2B5EF4-FFF2-40B4-BE49-F238E27FC236}">
                  <a16:creationId xmlns:a16="http://schemas.microsoft.com/office/drawing/2014/main" id="{5F93EF75-2C16-4A6F-84E1-72A55111527C}"/>
                </a:ext>
              </a:extLst>
            </p:cNvPr>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6" name="Google Shape;42392;p18">
              <a:extLst>
                <a:ext uri="{FF2B5EF4-FFF2-40B4-BE49-F238E27FC236}">
                  <a16:creationId xmlns:a16="http://schemas.microsoft.com/office/drawing/2014/main" id="{9F1299D7-CA40-40D8-A453-8C07AE83CC10}"/>
                </a:ext>
              </a:extLst>
            </p:cNvPr>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7" name="Google Shape;42393;p18">
              <a:extLst>
                <a:ext uri="{FF2B5EF4-FFF2-40B4-BE49-F238E27FC236}">
                  <a16:creationId xmlns:a16="http://schemas.microsoft.com/office/drawing/2014/main" id="{440258E5-3EF2-42E1-9CFC-0D0474B1638F}"/>
                </a:ext>
              </a:extLst>
            </p:cNvPr>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8" name="Google Shape;42394;p18">
              <a:extLst>
                <a:ext uri="{FF2B5EF4-FFF2-40B4-BE49-F238E27FC236}">
                  <a16:creationId xmlns:a16="http://schemas.microsoft.com/office/drawing/2014/main" id="{D3047238-FA2E-4CD0-8111-AB6F4928D636}"/>
                </a:ext>
              </a:extLst>
            </p:cNvPr>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9" name="Google Shape;42395;p18">
              <a:extLst>
                <a:ext uri="{FF2B5EF4-FFF2-40B4-BE49-F238E27FC236}">
                  <a16:creationId xmlns:a16="http://schemas.microsoft.com/office/drawing/2014/main" id="{E606A663-B1C0-4721-849D-F1DFFA9067B1}"/>
                </a:ext>
              </a:extLst>
            </p:cNvPr>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0" name="Google Shape;42396;p18">
              <a:extLst>
                <a:ext uri="{FF2B5EF4-FFF2-40B4-BE49-F238E27FC236}">
                  <a16:creationId xmlns:a16="http://schemas.microsoft.com/office/drawing/2014/main" id="{95B25A1E-6534-418C-A768-66E9677F07A9}"/>
                </a:ext>
              </a:extLst>
            </p:cNvPr>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1" name="Google Shape;42397;p18">
              <a:extLst>
                <a:ext uri="{FF2B5EF4-FFF2-40B4-BE49-F238E27FC236}">
                  <a16:creationId xmlns:a16="http://schemas.microsoft.com/office/drawing/2014/main" id="{82125A40-B622-4ABE-890B-3A1A76167357}"/>
                </a:ext>
              </a:extLst>
            </p:cNvPr>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2" name="Google Shape;42398;p18">
              <a:extLst>
                <a:ext uri="{FF2B5EF4-FFF2-40B4-BE49-F238E27FC236}">
                  <a16:creationId xmlns:a16="http://schemas.microsoft.com/office/drawing/2014/main" id="{3424D629-44C9-43B4-A458-121C0DACFE42}"/>
                </a:ext>
              </a:extLst>
            </p:cNvPr>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3" name="Google Shape;42399;p18">
              <a:extLst>
                <a:ext uri="{FF2B5EF4-FFF2-40B4-BE49-F238E27FC236}">
                  <a16:creationId xmlns:a16="http://schemas.microsoft.com/office/drawing/2014/main" id="{A791520E-3085-4C8F-8CB6-31A60FF935D7}"/>
                </a:ext>
              </a:extLst>
            </p:cNvPr>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4" name="Google Shape;42400;p18">
              <a:extLst>
                <a:ext uri="{FF2B5EF4-FFF2-40B4-BE49-F238E27FC236}">
                  <a16:creationId xmlns:a16="http://schemas.microsoft.com/office/drawing/2014/main" id="{CEA370A0-A533-4A06-80F6-AEF9F07D9B4A}"/>
                </a:ext>
              </a:extLst>
            </p:cNvPr>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5" name="Google Shape;42401;p18">
              <a:extLst>
                <a:ext uri="{FF2B5EF4-FFF2-40B4-BE49-F238E27FC236}">
                  <a16:creationId xmlns:a16="http://schemas.microsoft.com/office/drawing/2014/main" id="{0AB05FE2-9880-44BA-892D-A8F5DA88077D}"/>
                </a:ext>
              </a:extLst>
            </p:cNvPr>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6" name="Google Shape;42402;p18">
              <a:extLst>
                <a:ext uri="{FF2B5EF4-FFF2-40B4-BE49-F238E27FC236}">
                  <a16:creationId xmlns:a16="http://schemas.microsoft.com/office/drawing/2014/main" id="{4759C4D1-26AF-4D8C-AF40-EF1FA1737588}"/>
                </a:ext>
              </a:extLst>
            </p:cNvPr>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7" name="Google Shape;42403;p18">
              <a:extLst>
                <a:ext uri="{FF2B5EF4-FFF2-40B4-BE49-F238E27FC236}">
                  <a16:creationId xmlns:a16="http://schemas.microsoft.com/office/drawing/2014/main" id="{FB675691-5BD0-4ED8-A524-685E10C5BA94}"/>
                </a:ext>
              </a:extLst>
            </p:cNvPr>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8" name="Google Shape;42404;p18">
              <a:extLst>
                <a:ext uri="{FF2B5EF4-FFF2-40B4-BE49-F238E27FC236}">
                  <a16:creationId xmlns:a16="http://schemas.microsoft.com/office/drawing/2014/main" id="{240B0023-7D6F-45C1-8C5F-CC7DB6252491}"/>
                </a:ext>
              </a:extLst>
            </p:cNvPr>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9" name="Google Shape;42405;p18">
              <a:extLst>
                <a:ext uri="{FF2B5EF4-FFF2-40B4-BE49-F238E27FC236}">
                  <a16:creationId xmlns:a16="http://schemas.microsoft.com/office/drawing/2014/main" id="{549ED687-C1AA-4BDE-A4C6-86F8FFEDD001}"/>
                </a:ext>
              </a:extLst>
            </p:cNvPr>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0" name="Google Shape;42406;p18">
              <a:extLst>
                <a:ext uri="{FF2B5EF4-FFF2-40B4-BE49-F238E27FC236}">
                  <a16:creationId xmlns:a16="http://schemas.microsoft.com/office/drawing/2014/main" id="{C4F2B8FC-8DEE-4F1E-A73D-3EB6BE5E6773}"/>
                </a:ext>
              </a:extLst>
            </p:cNvPr>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1" name="Google Shape;42407;p18">
              <a:extLst>
                <a:ext uri="{FF2B5EF4-FFF2-40B4-BE49-F238E27FC236}">
                  <a16:creationId xmlns:a16="http://schemas.microsoft.com/office/drawing/2014/main" id="{F8EBD9B0-C758-49B3-8D3D-9EC4D8BF7F3E}"/>
                </a:ext>
              </a:extLst>
            </p:cNvPr>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2" name="Google Shape;42408;p18">
              <a:extLst>
                <a:ext uri="{FF2B5EF4-FFF2-40B4-BE49-F238E27FC236}">
                  <a16:creationId xmlns:a16="http://schemas.microsoft.com/office/drawing/2014/main" id="{507342FD-ADBE-455B-AFB2-D503FEFBC83E}"/>
                </a:ext>
              </a:extLst>
            </p:cNvPr>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3" name="Google Shape;42409;p18">
              <a:extLst>
                <a:ext uri="{FF2B5EF4-FFF2-40B4-BE49-F238E27FC236}">
                  <a16:creationId xmlns:a16="http://schemas.microsoft.com/office/drawing/2014/main" id="{276C5351-F28A-49EA-A042-CFA588A0BAE2}"/>
                </a:ext>
              </a:extLst>
            </p:cNvPr>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4" name="Google Shape;42410;p18">
              <a:extLst>
                <a:ext uri="{FF2B5EF4-FFF2-40B4-BE49-F238E27FC236}">
                  <a16:creationId xmlns:a16="http://schemas.microsoft.com/office/drawing/2014/main" id="{24306D3A-CEB9-46D3-9696-9CAADEE072A5}"/>
                </a:ext>
              </a:extLst>
            </p:cNvPr>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5" name="Google Shape;42411;p18">
              <a:extLst>
                <a:ext uri="{FF2B5EF4-FFF2-40B4-BE49-F238E27FC236}">
                  <a16:creationId xmlns:a16="http://schemas.microsoft.com/office/drawing/2014/main" id="{44512B8A-B298-495A-BE4D-EAAAC26CA9AC}"/>
                </a:ext>
              </a:extLst>
            </p:cNvPr>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6" name="Google Shape;42412;p18">
              <a:extLst>
                <a:ext uri="{FF2B5EF4-FFF2-40B4-BE49-F238E27FC236}">
                  <a16:creationId xmlns:a16="http://schemas.microsoft.com/office/drawing/2014/main" id="{BC282743-86AD-4F88-B19F-A3F7AF195192}"/>
                </a:ext>
              </a:extLst>
            </p:cNvPr>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7" name="Google Shape;42413;p18">
              <a:extLst>
                <a:ext uri="{FF2B5EF4-FFF2-40B4-BE49-F238E27FC236}">
                  <a16:creationId xmlns:a16="http://schemas.microsoft.com/office/drawing/2014/main" id="{899C2B07-A2B5-445D-83E5-9AD3006DFB2E}"/>
                </a:ext>
              </a:extLst>
            </p:cNvPr>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8" name="Google Shape;42414;p18">
              <a:extLst>
                <a:ext uri="{FF2B5EF4-FFF2-40B4-BE49-F238E27FC236}">
                  <a16:creationId xmlns:a16="http://schemas.microsoft.com/office/drawing/2014/main" id="{7439CB8C-C8EF-4588-ABBE-BA41B114D351}"/>
                </a:ext>
              </a:extLst>
            </p:cNvPr>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9" name="Google Shape;42415;p18">
              <a:extLst>
                <a:ext uri="{FF2B5EF4-FFF2-40B4-BE49-F238E27FC236}">
                  <a16:creationId xmlns:a16="http://schemas.microsoft.com/office/drawing/2014/main" id="{D6E2D683-038D-406C-9CCF-DD3201ABC96F}"/>
                </a:ext>
              </a:extLst>
            </p:cNvPr>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0" name="Google Shape;42416;p18">
              <a:extLst>
                <a:ext uri="{FF2B5EF4-FFF2-40B4-BE49-F238E27FC236}">
                  <a16:creationId xmlns:a16="http://schemas.microsoft.com/office/drawing/2014/main" id="{5DA0A1C8-C23C-43EC-9D4D-2BBDB942C5EE}"/>
                </a:ext>
              </a:extLst>
            </p:cNvPr>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1" name="Google Shape;42417;p18">
              <a:extLst>
                <a:ext uri="{FF2B5EF4-FFF2-40B4-BE49-F238E27FC236}">
                  <a16:creationId xmlns:a16="http://schemas.microsoft.com/office/drawing/2014/main" id="{33B6C096-4890-4318-9AE1-00076336E104}"/>
                </a:ext>
              </a:extLst>
            </p:cNvPr>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2" name="Google Shape;42418;p18">
              <a:extLst>
                <a:ext uri="{FF2B5EF4-FFF2-40B4-BE49-F238E27FC236}">
                  <a16:creationId xmlns:a16="http://schemas.microsoft.com/office/drawing/2014/main" id="{F4F04636-87F5-4509-B2F1-7EBF46E876F4}"/>
                </a:ext>
              </a:extLst>
            </p:cNvPr>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3" name="Google Shape;42419;p18">
              <a:extLst>
                <a:ext uri="{FF2B5EF4-FFF2-40B4-BE49-F238E27FC236}">
                  <a16:creationId xmlns:a16="http://schemas.microsoft.com/office/drawing/2014/main" id="{CF4CDCFF-364D-4891-9501-201AC5EFB34C}"/>
                </a:ext>
              </a:extLst>
            </p:cNvPr>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4" name="Google Shape;42420;p18">
              <a:extLst>
                <a:ext uri="{FF2B5EF4-FFF2-40B4-BE49-F238E27FC236}">
                  <a16:creationId xmlns:a16="http://schemas.microsoft.com/office/drawing/2014/main" id="{0062566E-66F4-42BA-A0E2-388B8765A602}"/>
                </a:ext>
              </a:extLst>
            </p:cNvPr>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5" name="Google Shape;42421;p18">
              <a:extLst>
                <a:ext uri="{FF2B5EF4-FFF2-40B4-BE49-F238E27FC236}">
                  <a16:creationId xmlns:a16="http://schemas.microsoft.com/office/drawing/2014/main" id="{C9DD2685-20A8-423C-99DD-366F962BDA74}"/>
                </a:ext>
              </a:extLst>
            </p:cNvPr>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6" name="Google Shape;42422;p18">
              <a:extLst>
                <a:ext uri="{FF2B5EF4-FFF2-40B4-BE49-F238E27FC236}">
                  <a16:creationId xmlns:a16="http://schemas.microsoft.com/office/drawing/2014/main" id="{924A39AC-834A-44A4-9536-B7DDC6898025}"/>
                </a:ext>
              </a:extLst>
            </p:cNvPr>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7" name="Google Shape;42423;p18">
              <a:extLst>
                <a:ext uri="{FF2B5EF4-FFF2-40B4-BE49-F238E27FC236}">
                  <a16:creationId xmlns:a16="http://schemas.microsoft.com/office/drawing/2014/main" id="{F048A328-661F-4D1E-9B40-1DB2519945BE}"/>
                </a:ext>
              </a:extLst>
            </p:cNvPr>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8" name="Google Shape;42424;p18">
              <a:extLst>
                <a:ext uri="{FF2B5EF4-FFF2-40B4-BE49-F238E27FC236}">
                  <a16:creationId xmlns:a16="http://schemas.microsoft.com/office/drawing/2014/main" id="{F8E37410-9003-4AD1-91AE-E65E40FC75F5}"/>
                </a:ext>
              </a:extLst>
            </p:cNvPr>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9" name="Google Shape;42425;p18">
              <a:extLst>
                <a:ext uri="{FF2B5EF4-FFF2-40B4-BE49-F238E27FC236}">
                  <a16:creationId xmlns:a16="http://schemas.microsoft.com/office/drawing/2014/main" id="{1D52ABA4-BB1A-4C4E-83B5-78AB15B972CF}"/>
                </a:ext>
              </a:extLst>
            </p:cNvPr>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0" name="Google Shape;42426;p18">
              <a:extLst>
                <a:ext uri="{FF2B5EF4-FFF2-40B4-BE49-F238E27FC236}">
                  <a16:creationId xmlns:a16="http://schemas.microsoft.com/office/drawing/2014/main" id="{BC9825FE-A8E6-44DE-A6A2-BC2729E8EDA2}"/>
                </a:ext>
              </a:extLst>
            </p:cNvPr>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1" name="Google Shape;42427;p18">
              <a:extLst>
                <a:ext uri="{FF2B5EF4-FFF2-40B4-BE49-F238E27FC236}">
                  <a16:creationId xmlns:a16="http://schemas.microsoft.com/office/drawing/2014/main" id="{D3591A46-F489-4E75-ABDE-3A07EFB8D623}"/>
                </a:ext>
              </a:extLst>
            </p:cNvPr>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2" name="Google Shape;42428;p18">
              <a:extLst>
                <a:ext uri="{FF2B5EF4-FFF2-40B4-BE49-F238E27FC236}">
                  <a16:creationId xmlns:a16="http://schemas.microsoft.com/office/drawing/2014/main" id="{2E66EBDE-A5DC-4192-9BB7-B337868EBF2E}"/>
                </a:ext>
              </a:extLst>
            </p:cNvPr>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3" name="Google Shape;42429;p18">
              <a:extLst>
                <a:ext uri="{FF2B5EF4-FFF2-40B4-BE49-F238E27FC236}">
                  <a16:creationId xmlns:a16="http://schemas.microsoft.com/office/drawing/2014/main" id="{8A6E6B5B-861B-467D-A893-A63FB28AB23B}"/>
                </a:ext>
              </a:extLst>
            </p:cNvPr>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4" name="Google Shape;42430;p18">
              <a:extLst>
                <a:ext uri="{FF2B5EF4-FFF2-40B4-BE49-F238E27FC236}">
                  <a16:creationId xmlns:a16="http://schemas.microsoft.com/office/drawing/2014/main" id="{21EBC5BC-F814-4A14-B820-88253B3A26A7}"/>
                </a:ext>
              </a:extLst>
            </p:cNvPr>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5" name="Google Shape;42431;p18">
              <a:extLst>
                <a:ext uri="{FF2B5EF4-FFF2-40B4-BE49-F238E27FC236}">
                  <a16:creationId xmlns:a16="http://schemas.microsoft.com/office/drawing/2014/main" id="{0F952D0C-0DBC-479D-8BFC-1230C1450831}"/>
                </a:ext>
              </a:extLst>
            </p:cNvPr>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6" name="Google Shape;42432;p18">
              <a:extLst>
                <a:ext uri="{FF2B5EF4-FFF2-40B4-BE49-F238E27FC236}">
                  <a16:creationId xmlns:a16="http://schemas.microsoft.com/office/drawing/2014/main" id="{CAE63206-0C9C-4987-B8DA-800261E1C04F}"/>
                </a:ext>
              </a:extLst>
            </p:cNvPr>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7" name="Google Shape;42433;p18">
              <a:extLst>
                <a:ext uri="{FF2B5EF4-FFF2-40B4-BE49-F238E27FC236}">
                  <a16:creationId xmlns:a16="http://schemas.microsoft.com/office/drawing/2014/main" id="{5B4A5DCA-FAF3-4CE7-B7B1-272DC33D3113}"/>
                </a:ext>
              </a:extLst>
            </p:cNvPr>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8" name="Google Shape;42434;p18">
              <a:extLst>
                <a:ext uri="{FF2B5EF4-FFF2-40B4-BE49-F238E27FC236}">
                  <a16:creationId xmlns:a16="http://schemas.microsoft.com/office/drawing/2014/main" id="{19475118-0CBC-4824-922A-9AB7884F9C4D}"/>
                </a:ext>
              </a:extLst>
            </p:cNvPr>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9" name="Google Shape;42435;p18">
              <a:extLst>
                <a:ext uri="{FF2B5EF4-FFF2-40B4-BE49-F238E27FC236}">
                  <a16:creationId xmlns:a16="http://schemas.microsoft.com/office/drawing/2014/main" id="{2FF356C6-6DC5-4C46-ADA8-54DF55B8CA49}"/>
                </a:ext>
              </a:extLst>
            </p:cNvPr>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0" name="Google Shape;42436;p18">
              <a:extLst>
                <a:ext uri="{FF2B5EF4-FFF2-40B4-BE49-F238E27FC236}">
                  <a16:creationId xmlns:a16="http://schemas.microsoft.com/office/drawing/2014/main" id="{C5DF51EC-2C20-47B3-B716-B5C481D83D89}"/>
                </a:ext>
              </a:extLst>
            </p:cNvPr>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1" name="Google Shape;42437;p18">
              <a:extLst>
                <a:ext uri="{FF2B5EF4-FFF2-40B4-BE49-F238E27FC236}">
                  <a16:creationId xmlns:a16="http://schemas.microsoft.com/office/drawing/2014/main" id="{3D6EA1A9-7D9A-4D80-823E-553DEB0196F7}"/>
                </a:ext>
              </a:extLst>
            </p:cNvPr>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2" name="Google Shape;42438;p18">
              <a:extLst>
                <a:ext uri="{FF2B5EF4-FFF2-40B4-BE49-F238E27FC236}">
                  <a16:creationId xmlns:a16="http://schemas.microsoft.com/office/drawing/2014/main" id="{AA04B11C-C3BD-4242-B18E-8C34DB8BF707}"/>
                </a:ext>
              </a:extLst>
            </p:cNvPr>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3" name="Google Shape;42439;p18">
              <a:extLst>
                <a:ext uri="{FF2B5EF4-FFF2-40B4-BE49-F238E27FC236}">
                  <a16:creationId xmlns:a16="http://schemas.microsoft.com/office/drawing/2014/main" id="{F4FDF283-2A21-403F-AF21-B76C5916103E}"/>
                </a:ext>
              </a:extLst>
            </p:cNvPr>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4" name="Google Shape;42440;p18">
              <a:extLst>
                <a:ext uri="{FF2B5EF4-FFF2-40B4-BE49-F238E27FC236}">
                  <a16:creationId xmlns:a16="http://schemas.microsoft.com/office/drawing/2014/main" id="{401CBE40-F9DB-4347-8D39-E2B1985502E2}"/>
                </a:ext>
              </a:extLst>
            </p:cNvPr>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5" name="Google Shape;42441;p18">
              <a:extLst>
                <a:ext uri="{FF2B5EF4-FFF2-40B4-BE49-F238E27FC236}">
                  <a16:creationId xmlns:a16="http://schemas.microsoft.com/office/drawing/2014/main" id="{369D89AB-03E6-489F-94F0-3974942F48CA}"/>
                </a:ext>
              </a:extLst>
            </p:cNvPr>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6" name="Google Shape;42442;p18">
              <a:extLst>
                <a:ext uri="{FF2B5EF4-FFF2-40B4-BE49-F238E27FC236}">
                  <a16:creationId xmlns:a16="http://schemas.microsoft.com/office/drawing/2014/main" id="{B31BA417-E03E-473D-B788-38FEBD2FD57F}"/>
                </a:ext>
              </a:extLst>
            </p:cNvPr>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7" name="Google Shape;42443;p18">
              <a:extLst>
                <a:ext uri="{FF2B5EF4-FFF2-40B4-BE49-F238E27FC236}">
                  <a16:creationId xmlns:a16="http://schemas.microsoft.com/office/drawing/2014/main" id="{45C77A5B-D936-4A11-B1EE-9ED9BC87F179}"/>
                </a:ext>
              </a:extLst>
            </p:cNvPr>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8" name="Google Shape;42444;p18">
              <a:extLst>
                <a:ext uri="{FF2B5EF4-FFF2-40B4-BE49-F238E27FC236}">
                  <a16:creationId xmlns:a16="http://schemas.microsoft.com/office/drawing/2014/main" id="{89D96DC7-560F-4B90-812C-D1B97C1C1C6B}"/>
                </a:ext>
              </a:extLst>
            </p:cNvPr>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9" name="Google Shape;42445;p18">
              <a:extLst>
                <a:ext uri="{FF2B5EF4-FFF2-40B4-BE49-F238E27FC236}">
                  <a16:creationId xmlns:a16="http://schemas.microsoft.com/office/drawing/2014/main" id="{837F1396-0EF0-40E1-90B5-024E351E39A5}"/>
                </a:ext>
              </a:extLst>
            </p:cNvPr>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0" name="Google Shape;42446;p18">
              <a:extLst>
                <a:ext uri="{FF2B5EF4-FFF2-40B4-BE49-F238E27FC236}">
                  <a16:creationId xmlns:a16="http://schemas.microsoft.com/office/drawing/2014/main" id="{E7E0E87D-B07E-44B7-9CDA-F42D1175E339}"/>
                </a:ext>
              </a:extLst>
            </p:cNvPr>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1" name="Google Shape;42447;p18">
              <a:extLst>
                <a:ext uri="{FF2B5EF4-FFF2-40B4-BE49-F238E27FC236}">
                  <a16:creationId xmlns:a16="http://schemas.microsoft.com/office/drawing/2014/main" id="{2A6712F8-5114-4611-8757-41D9F739AB63}"/>
                </a:ext>
              </a:extLst>
            </p:cNvPr>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2" name="Google Shape;42448;p18">
              <a:extLst>
                <a:ext uri="{FF2B5EF4-FFF2-40B4-BE49-F238E27FC236}">
                  <a16:creationId xmlns:a16="http://schemas.microsoft.com/office/drawing/2014/main" id="{1AACC382-BA5A-4F12-A02D-5911A7DEB1ED}"/>
                </a:ext>
              </a:extLst>
            </p:cNvPr>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3" name="Google Shape;42449;p18">
              <a:extLst>
                <a:ext uri="{FF2B5EF4-FFF2-40B4-BE49-F238E27FC236}">
                  <a16:creationId xmlns:a16="http://schemas.microsoft.com/office/drawing/2014/main" id="{DE08796C-473B-4A08-B841-3388EF712690}"/>
                </a:ext>
              </a:extLst>
            </p:cNvPr>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4" name="Google Shape;42450;p18">
              <a:extLst>
                <a:ext uri="{FF2B5EF4-FFF2-40B4-BE49-F238E27FC236}">
                  <a16:creationId xmlns:a16="http://schemas.microsoft.com/office/drawing/2014/main" id="{193E3A20-56E1-4C41-88C1-87910FC8B147}"/>
                </a:ext>
              </a:extLst>
            </p:cNvPr>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5" name="Google Shape;42451;p18">
              <a:extLst>
                <a:ext uri="{FF2B5EF4-FFF2-40B4-BE49-F238E27FC236}">
                  <a16:creationId xmlns:a16="http://schemas.microsoft.com/office/drawing/2014/main" id="{22976F6E-2D5F-4297-9E3D-5C6171F73341}"/>
                </a:ext>
              </a:extLst>
            </p:cNvPr>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6" name="Google Shape;42452;p18">
              <a:extLst>
                <a:ext uri="{FF2B5EF4-FFF2-40B4-BE49-F238E27FC236}">
                  <a16:creationId xmlns:a16="http://schemas.microsoft.com/office/drawing/2014/main" id="{3905F20A-689E-432F-881D-9DE9155E60E2}"/>
                </a:ext>
              </a:extLst>
            </p:cNvPr>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7" name="Google Shape;42453;p18">
              <a:extLst>
                <a:ext uri="{FF2B5EF4-FFF2-40B4-BE49-F238E27FC236}">
                  <a16:creationId xmlns:a16="http://schemas.microsoft.com/office/drawing/2014/main" id="{5E002741-E194-447C-B44C-A2BB20FC358A}"/>
                </a:ext>
              </a:extLst>
            </p:cNvPr>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8" name="Google Shape;42454;p18">
              <a:extLst>
                <a:ext uri="{FF2B5EF4-FFF2-40B4-BE49-F238E27FC236}">
                  <a16:creationId xmlns:a16="http://schemas.microsoft.com/office/drawing/2014/main" id="{D5C3C9EA-DA91-498E-87B9-918C7D9FB81E}"/>
                </a:ext>
              </a:extLst>
            </p:cNvPr>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9" name="Google Shape;42455;p18">
              <a:extLst>
                <a:ext uri="{FF2B5EF4-FFF2-40B4-BE49-F238E27FC236}">
                  <a16:creationId xmlns:a16="http://schemas.microsoft.com/office/drawing/2014/main" id="{466F3C54-C9A7-4C56-B8B9-F42DB988FDA0}"/>
                </a:ext>
              </a:extLst>
            </p:cNvPr>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0" name="Google Shape;42456;p18">
              <a:extLst>
                <a:ext uri="{FF2B5EF4-FFF2-40B4-BE49-F238E27FC236}">
                  <a16:creationId xmlns:a16="http://schemas.microsoft.com/office/drawing/2014/main" id="{D0BE5B9A-9CF6-4A6B-9E93-55AE1220AFD3}"/>
                </a:ext>
              </a:extLst>
            </p:cNvPr>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1" name="Google Shape;42457;p18">
              <a:extLst>
                <a:ext uri="{FF2B5EF4-FFF2-40B4-BE49-F238E27FC236}">
                  <a16:creationId xmlns:a16="http://schemas.microsoft.com/office/drawing/2014/main" id="{E938F2C9-39ED-400E-A198-2538727B37F0}"/>
                </a:ext>
              </a:extLst>
            </p:cNvPr>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2" name="Google Shape;42458;p18">
              <a:extLst>
                <a:ext uri="{FF2B5EF4-FFF2-40B4-BE49-F238E27FC236}">
                  <a16:creationId xmlns:a16="http://schemas.microsoft.com/office/drawing/2014/main" id="{F9D8F5DD-54C0-4D14-8AD9-1FA3FAB9DA6D}"/>
                </a:ext>
              </a:extLst>
            </p:cNvPr>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3" name="Google Shape;42459;p18">
              <a:extLst>
                <a:ext uri="{FF2B5EF4-FFF2-40B4-BE49-F238E27FC236}">
                  <a16:creationId xmlns:a16="http://schemas.microsoft.com/office/drawing/2014/main" id="{156F9317-3C99-47C6-9B13-BCE7B398F6F8}"/>
                </a:ext>
              </a:extLst>
            </p:cNvPr>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4" name="Google Shape;42460;p18">
              <a:extLst>
                <a:ext uri="{FF2B5EF4-FFF2-40B4-BE49-F238E27FC236}">
                  <a16:creationId xmlns:a16="http://schemas.microsoft.com/office/drawing/2014/main" id="{4081692B-5BC5-4BEE-8FBA-569F8556C7D3}"/>
                </a:ext>
              </a:extLst>
            </p:cNvPr>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5" name="Google Shape;42461;p18">
              <a:extLst>
                <a:ext uri="{FF2B5EF4-FFF2-40B4-BE49-F238E27FC236}">
                  <a16:creationId xmlns:a16="http://schemas.microsoft.com/office/drawing/2014/main" id="{67C04647-0940-4FCF-8723-E06AEB9B7C73}"/>
                </a:ext>
              </a:extLst>
            </p:cNvPr>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6" name="Google Shape;42462;p18">
              <a:extLst>
                <a:ext uri="{FF2B5EF4-FFF2-40B4-BE49-F238E27FC236}">
                  <a16:creationId xmlns:a16="http://schemas.microsoft.com/office/drawing/2014/main" id="{3BAFD7B5-4D88-4632-95AF-D8D788FD3FF2}"/>
                </a:ext>
              </a:extLst>
            </p:cNvPr>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7" name="Google Shape;42463;p18">
              <a:extLst>
                <a:ext uri="{FF2B5EF4-FFF2-40B4-BE49-F238E27FC236}">
                  <a16:creationId xmlns:a16="http://schemas.microsoft.com/office/drawing/2014/main" id="{EC6E3A19-DA39-400A-BF36-C555F1EA5962}"/>
                </a:ext>
              </a:extLst>
            </p:cNvPr>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8" name="Google Shape;42464;p18">
              <a:extLst>
                <a:ext uri="{FF2B5EF4-FFF2-40B4-BE49-F238E27FC236}">
                  <a16:creationId xmlns:a16="http://schemas.microsoft.com/office/drawing/2014/main" id="{E607ACCE-453D-45E6-AD83-8C33026D91CB}"/>
                </a:ext>
              </a:extLst>
            </p:cNvPr>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9" name="Google Shape;42465;p18">
              <a:extLst>
                <a:ext uri="{FF2B5EF4-FFF2-40B4-BE49-F238E27FC236}">
                  <a16:creationId xmlns:a16="http://schemas.microsoft.com/office/drawing/2014/main" id="{E0BD6F54-0264-4DDD-AEF6-6EDA6363BE5F}"/>
                </a:ext>
              </a:extLst>
            </p:cNvPr>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0" name="Google Shape;42466;p18">
              <a:extLst>
                <a:ext uri="{FF2B5EF4-FFF2-40B4-BE49-F238E27FC236}">
                  <a16:creationId xmlns:a16="http://schemas.microsoft.com/office/drawing/2014/main" id="{CC6352CD-999D-47C2-B722-563E8BB3C9C9}"/>
                </a:ext>
              </a:extLst>
            </p:cNvPr>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1" name="Google Shape;42467;p18">
              <a:extLst>
                <a:ext uri="{FF2B5EF4-FFF2-40B4-BE49-F238E27FC236}">
                  <a16:creationId xmlns:a16="http://schemas.microsoft.com/office/drawing/2014/main" id="{4C68D0B8-F454-4BB2-8FFD-7AC85851D48D}"/>
                </a:ext>
              </a:extLst>
            </p:cNvPr>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2" name="Google Shape;42468;p18">
              <a:extLst>
                <a:ext uri="{FF2B5EF4-FFF2-40B4-BE49-F238E27FC236}">
                  <a16:creationId xmlns:a16="http://schemas.microsoft.com/office/drawing/2014/main" id="{B64BE43F-4AE4-4AD8-A715-FF6634340E1D}"/>
                </a:ext>
              </a:extLst>
            </p:cNvPr>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3" name="Google Shape;42469;p18">
              <a:extLst>
                <a:ext uri="{FF2B5EF4-FFF2-40B4-BE49-F238E27FC236}">
                  <a16:creationId xmlns:a16="http://schemas.microsoft.com/office/drawing/2014/main" id="{E70701F2-688A-4C2F-9F05-AA30967A0492}"/>
                </a:ext>
              </a:extLst>
            </p:cNvPr>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4" name="Google Shape;42470;p18">
              <a:extLst>
                <a:ext uri="{FF2B5EF4-FFF2-40B4-BE49-F238E27FC236}">
                  <a16:creationId xmlns:a16="http://schemas.microsoft.com/office/drawing/2014/main" id="{D6EB7DAD-6FA3-4C12-BD69-EAA42CA5B683}"/>
                </a:ext>
              </a:extLst>
            </p:cNvPr>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5" name="Google Shape;42471;p18">
              <a:extLst>
                <a:ext uri="{FF2B5EF4-FFF2-40B4-BE49-F238E27FC236}">
                  <a16:creationId xmlns:a16="http://schemas.microsoft.com/office/drawing/2014/main" id="{DBA03B7B-E321-44BC-9A93-DEC6BB7A05D9}"/>
                </a:ext>
              </a:extLst>
            </p:cNvPr>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6" name="Google Shape;42472;p18">
              <a:extLst>
                <a:ext uri="{FF2B5EF4-FFF2-40B4-BE49-F238E27FC236}">
                  <a16:creationId xmlns:a16="http://schemas.microsoft.com/office/drawing/2014/main" id="{B3587A9B-1CBC-4273-841C-E4B2D147B365}"/>
                </a:ext>
              </a:extLst>
            </p:cNvPr>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7" name="Google Shape;42473;p18">
              <a:extLst>
                <a:ext uri="{FF2B5EF4-FFF2-40B4-BE49-F238E27FC236}">
                  <a16:creationId xmlns:a16="http://schemas.microsoft.com/office/drawing/2014/main" id="{26CA8300-058D-4740-A8B8-7F4B7ED3CEEF}"/>
                </a:ext>
              </a:extLst>
            </p:cNvPr>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8" name="Google Shape;42474;p18">
              <a:extLst>
                <a:ext uri="{FF2B5EF4-FFF2-40B4-BE49-F238E27FC236}">
                  <a16:creationId xmlns:a16="http://schemas.microsoft.com/office/drawing/2014/main" id="{3A3336DE-3557-4378-8F70-C68AF28D25FD}"/>
                </a:ext>
              </a:extLst>
            </p:cNvPr>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9" name="Google Shape;42475;p18">
              <a:extLst>
                <a:ext uri="{FF2B5EF4-FFF2-40B4-BE49-F238E27FC236}">
                  <a16:creationId xmlns:a16="http://schemas.microsoft.com/office/drawing/2014/main" id="{F6441D04-5F3D-432C-8890-475262D28083}"/>
                </a:ext>
              </a:extLst>
            </p:cNvPr>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0" name="Google Shape;42476;p18">
              <a:extLst>
                <a:ext uri="{FF2B5EF4-FFF2-40B4-BE49-F238E27FC236}">
                  <a16:creationId xmlns:a16="http://schemas.microsoft.com/office/drawing/2014/main" id="{75D6FC34-108A-477D-AF56-DC068CA22082}"/>
                </a:ext>
              </a:extLst>
            </p:cNvPr>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1" name="Google Shape;42477;p18">
              <a:extLst>
                <a:ext uri="{FF2B5EF4-FFF2-40B4-BE49-F238E27FC236}">
                  <a16:creationId xmlns:a16="http://schemas.microsoft.com/office/drawing/2014/main" id="{FAA50DF0-E45B-4E9E-97DC-6E366FEC1626}"/>
                </a:ext>
              </a:extLst>
            </p:cNvPr>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2" name="Google Shape;42478;p18">
              <a:extLst>
                <a:ext uri="{FF2B5EF4-FFF2-40B4-BE49-F238E27FC236}">
                  <a16:creationId xmlns:a16="http://schemas.microsoft.com/office/drawing/2014/main" id="{823B98C3-AB60-4771-855F-2BAE53BF84D4}"/>
                </a:ext>
              </a:extLst>
            </p:cNvPr>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3" name="Google Shape;42479;p18">
              <a:extLst>
                <a:ext uri="{FF2B5EF4-FFF2-40B4-BE49-F238E27FC236}">
                  <a16:creationId xmlns:a16="http://schemas.microsoft.com/office/drawing/2014/main" id="{B839A7AD-A1D6-4679-8884-F237C9B71F56}"/>
                </a:ext>
              </a:extLst>
            </p:cNvPr>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4" name="Google Shape;42480;p18">
              <a:extLst>
                <a:ext uri="{FF2B5EF4-FFF2-40B4-BE49-F238E27FC236}">
                  <a16:creationId xmlns:a16="http://schemas.microsoft.com/office/drawing/2014/main" id="{DC66233D-2417-42F3-9BAB-1C41E014CA5E}"/>
                </a:ext>
              </a:extLst>
            </p:cNvPr>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5" name="Google Shape;42481;p18">
              <a:extLst>
                <a:ext uri="{FF2B5EF4-FFF2-40B4-BE49-F238E27FC236}">
                  <a16:creationId xmlns:a16="http://schemas.microsoft.com/office/drawing/2014/main" id="{7ECB088A-C6FE-4952-8827-79E222181938}"/>
                </a:ext>
              </a:extLst>
            </p:cNvPr>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6" name="Google Shape;42482;p18">
              <a:extLst>
                <a:ext uri="{FF2B5EF4-FFF2-40B4-BE49-F238E27FC236}">
                  <a16:creationId xmlns:a16="http://schemas.microsoft.com/office/drawing/2014/main" id="{55592BB7-D667-4080-AE8F-47B4A24C0269}"/>
                </a:ext>
              </a:extLst>
            </p:cNvPr>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7" name="Google Shape;42483;p18">
              <a:extLst>
                <a:ext uri="{FF2B5EF4-FFF2-40B4-BE49-F238E27FC236}">
                  <a16:creationId xmlns:a16="http://schemas.microsoft.com/office/drawing/2014/main" id="{0D89E625-B42E-4E23-BA46-96E3EAE7BCA4}"/>
                </a:ext>
              </a:extLst>
            </p:cNvPr>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8" name="Google Shape;42484;p18">
              <a:extLst>
                <a:ext uri="{FF2B5EF4-FFF2-40B4-BE49-F238E27FC236}">
                  <a16:creationId xmlns:a16="http://schemas.microsoft.com/office/drawing/2014/main" id="{58269EB1-9A54-4EB2-9CA5-90098A60EEE7}"/>
                </a:ext>
              </a:extLst>
            </p:cNvPr>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9" name="Google Shape;42485;p18">
              <a:extLst>
                <a:ext uri="{FF2B5EF4-FFF2-40B4-BE49-F238E27FC236}">
                  <a16:creationId xmlns:a16="http://schemas.microsoft.com/office/drawing/2014/main" id="{E82A78FF-D772-4DDB-B328-893D84AB6FD3}"/>
                </a:ext>
              </a:extLst>
            </p:cNvPr>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0" name="Google Shape;42486;p18">
              <a:extLst>
                <a:ext uri="{FF2B5EF4-FFF2-40B4-BE49-F238E27FC236}">
                  <a16:creationId xmlns:a16="http://schemas.microsoft.com/office/drawing/2014/main" id="{60CA6725-3707-4993-A6A7-083096BC8483}"/>
                </a:ext>
              </a:extLst>
            </p:cNvPr>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1" name="Google Shape;42487;p18">
              <a:extLst>
                <a:ext uri="{FF2B5EF4-FFF2-40B4-BE49-F238E27FC236}">
                  <a16:creationId xmlns:a16="http://schemas.microsoft.com/office/drawing/2014/main" id="{A9DA28D6-CED4-4E31-9EC6-F1DFC14DC97A}"/>
                </a:ext>
              </a:extLst>
            </p:cNvPr>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2" name="Google Shape;42488;p18">
              <a:extLst>
                <a:ext uri="{FF2B5EF4-FFF2-40B4-BE49-F238E27FC236}">
                  <a16:creationId xmlns:a16="http://schemas.microsoft.com/office/drawing/2014/main" id="{B0CFB6BA-0796-4AE0-9A61-9EDBAD2BD766}"/>
                </a:ext>
              </a:extLst>
            </p:cNvPr>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3" name="Google Shape;42489;p18">
              <a:extLst>
                <a:ext uri="{FF2B5EF4-FFF2-40B4-BE49-F238E27FC236}">
                  <a16:creationId xmlns:a16="http://schemas.microsoft.com/office/drawing/2014/main" id="{11B23E37-70FC-44AD-B9D9-A32E09FE1705}"/>
                </a:ext>
              </a:extLst>
            </p:cNvPr>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4" name="Google Shape;42490;p18">
              <a:extLst>
                <a:ext uri="{FF2B5EF4-FFF2-40B4-BE49-F238E27FC236}">
                  <a16:creationId xmlns:a16="http://schemas.microsoft.com/office/drawing/2014/main" id="{E6D5A8E7-B650-4ED2-955E-BF52C8FD3B33}"/>
                </a:ext>
              </a:extLst>
            </p:cNvPr>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5" name="Google Shape;42491;p18">
              <a:extLst>
                <a:ext uri="{FF2B5EF4-FFF2-40B4-BE49-F238E27FC236}">
                  <a16:creationId xmlns:a16="http://schemas.microsoft.com/office/drawing/2014/main" id="{83029A01-3577-4C8D-A23E-5EC2A7A4C09D}"/>
                </a:ext>
              </a:extLst>
            </p:cNvPr>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6" name="Google Shape;42492;p18">
              <a:extLst>
                <a:ext uri="{FF2B5EF4-FFF2-40B4-BE49-F238E27FC236}">
                  <a16:creationId xmlns:a16="http://schemas.microsoft.com/office/drawing/2014/main" id="{E315A69B-2010-41CE-84F5-361F8C606C0B}"/>
                </a:ext>
              </a:extLst>
            </p:cNvPr>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7" name="Google Shape;42493;p18">
              <a:extLst>
                <a:ext uri="{FF2B5EF4-FFF2-40B4-BE49-F238E27FC236}">
                  <a16:creationId xmlns:a16="http://schemas.microsoft.com/office/drawing/2014/main" id="{5D3E5771-6AEE-48E5-AEC5-32733A89DFFE}"/>
                </a:ext>
              </a:extLst>
            </p:cNvPr>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8" name="Google Shape;42494;p18">
              <a:extLst>
                <a:ext uri="{FF2B5EF4-FFF2-40B4-BE49-F238E27FC236}">
                  <a16:creationId xmlns:a16="http://schemas.microsoft.com/office/drawing/2014/main" id="{0A5F2A1B-6B02-4BD4-9A75-A0F9FE6363E0}"/>
                </a:ext>
              </a:extLst>
            </p:cNvPr>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9" name="Google Shape;42495;p18">
              <a:extLst>
                <a:ext uri="{FF2B5EF4-FFF2-40B4-BE49-F238E27FC236}">
                  <a16:creationId xmlns:a16="http://schemas.microsoft.com/office/drawing/2014/main" id="{57C8B699-C262-466C-8531-7380C9557D5D}"/>
                </a:ext>
              </a:extLst>
            </p:cNvPr>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0" name="Google Shape;42496;p18">
              <a:extLst>
                <a:ext uri="{FF2B5EF4-FFF2-40B4-BE49-F238E27FC236}">
                  <a16:creationId xmlns:a16="http://schemas.microsoft.com/office/drawing/2014/main" id="{76D80E5C-8386-49EB-AE18-DDCDE035E8A7}"/>
                </a:ext>
              </a:extLst>
            </p:cNvPr>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1" name="Google Shape;42497;p18">
              <a:extLst>
                <a:ext uri="{FF2B5EF4-FFF2-40B4-BE49-F238E27FC236}">
                  <a16:creationId xmlns:a16="http://schemas.microsoft.com/office/drawing/2014/main" id="{D68C33E6-6442-47F6-B156-AA9B5F08ACB3}"/>
                </a:ext>
              </a:extLst>
            </p:cNvPr>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2" name="Google Shape;42498;p18">
              <a:extLst>
                <a:ext uri="{FF2B5EF4-FFF2-40B4-BE49-F238E27FC236}">
                  <a16:creationId xmlns:a16="http://schemas.microsoft.com/office/drawing/2014/main" id="{8D247664-8394-40EB-9BFD-D177B6871558}"/>
                </a:ext>
              </a:extLst>
            </p:cNvPr>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3" name="Google Shape;42499;p18">
              <a:extLst>
                <a:ext uri="{FF2B5EF4-FFF2-40B4-BE49-F238E27FC236}">
                  <a16:creationId xmlns:a16="http://schemas.microsoft.com/office/drawing/2014/main" id="{61CA0207-0F37-4507-8F50-6C686E322A3C}"/>
                </a:ext>
              </a:extLst>
            </p:cNvPr>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4" name="Google Shape;42500;p18">
              <a:extLst>
                <a:ext uri="{FF2B5EF4-FFF2-40B4-BE49-F238E27FC236}">
                  <a16:creationId xmlns:a16="http://schemas.microsoft.com/office/drawing/2014/main" id="{E829DE7D-B511-4352-AFAD-8F28B647E258}"/>
                </a:ext>
              </a:extLst>
            </p:cNvPr>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5" name="Google Shape;42501;p18">
              <a:extLst>
                <a:ext uri="{FF2B5EF4-FFF2-40B4-BE49-F238E27FC236}">
                  <a16:creationId xmlns:a16="http://schemas.microsoft.com/office/drawing/2014/main" id="{8CED415D-60C6-476E-9F73-0A3209095CD0}"/>
                </a:ext>
              </a:extLst>
            </p:cNvPr>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6" name="Google Shape;42502;p18">
              <a:extLst>
                <a:ext uri="{FF2B5EF4-FFF2-40B4-BE49-F238E27FC236}">
                  <a16:creationId xmlns:a16="http://schemas.microsoft.com/office/drawing/2014/main" id="{00BC882C-9492-4D48-BB6D-124AAB941A1C}"/>
                </a:ext>
              </a:extLst>
            </p:cNvPr>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7" name="Google Shape;42503;p18">
              <a:extLst>
                <a:ext uri="{FF2B5EF4-FFF2-40B4-BE49-F238E27FC236}">
                  <a16:creationId xmlns:a16="http://schemas.microsoft.com/office/drawing/2014/main" id="{1CFAFAE4-55E3-4394-B8FC-5B8B942C191A}"/>
                </a:ext>
              </a:extLst>
            </p:cNvPr>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8" name="Google Shape;42504;p18">
              <a:extLst>
                <a:ext uri="{FF2B5EF4-FFF2-40B4-BE49-F238E27FC236}">
                  <a16:creationId xmlns:a16="http://schemas.microsoft.com/office/drawing/2014/main" id="{48979873-6A14-479B-850C-563933B171DB}"/>
                </a:ext>
              </a:extLst>
            </p:cNvPr>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9" name="Google Shape;42505;p18">
              <a:extLst>
                <a:ext uri="{FF2B5EF4-FFF2-40B4-BE49-F238E27FC236}">
                  <a16:creationId xmlns:a16="http://schemas.microsoft.com/office/drawing/2014/main" id="{7AADEC15-E393-45C9-B76D-F1C599D2B6C1}"/>
                </a:ext>
              </a:extLst>
            </p:cNvPr>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0" name="Google Shape;42506;p18">
              <a:extLst>
                <a:ext uri="{FF2B5EF4-FFF2-40B4-BE49-F238E27FC236}">
                  <a16:creationId xmlns:a16="http://schemas.microsoft.com/office/drawing/2014/main" id="{5411C106-C10E-4157-9F6C-F091A407EEB6}"/>
                </a:ext>
              </a:extLst>
            </p:cNvPr>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1" name="Google Shape;42507;p18">
              <a:extLst>
                <a:ext uri="{FF2B5EF4-FFF2-40B4-BE49-F238E27FC236}">
                  <a16:creationId xmlns:a16="http://schemas.microsoft.com/office/drawing/2014/main" id="{2849DC83-26D6-4702-9FB1-F1B434AFFA77}"/>
                </a:ext>
              </a:extLst>
            </p:cNvPr>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2" name="Google Shape;42508;p18">
              <a:extLst>
                <a:ext uri="{FF2B5EF4-FFF2-40B4-BE49-F238E27FC236}">
                  <a16:creationId xmlns:a16="http://schemas.microsoft.com/office/drawing/2014/main" id="{5962AFA8-61B0-4D6F-9E85-8E129BF21F4D}"/>
                </a:ext>
              </a:extLst>
            </p:cNvPr>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3" name="Google Shape;42509;p18">
              <a:extLst>
                <a:ext uri="{FF2B5EF4-FFF2-40B4-BE49-F238E27FC236}">
                  <a16:creationId xmlns:a16="http://schemas.microsoft.com/office/drawing/2014/main" id="{9A40F6A2-BDDB-4D2C-A553-1DC8AA8C4235}"/>
                </a:ext>
              </a:extLst>
            </p:cNvPr>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4" name="Google Shape;42510;p18">
              <a:extLst>
                <a:ext uri="{FF2B5EF4-FFF2-40B4-BE49-F238E27FC236}">
                  <a16:creationId xmlns:a16="http://schemas.microsoft.com/office/drawing/2014/main" id="{8ED6E85F-4E63-4AFE-AECA-230F885E0DD8}"/>
                </a:ext>
              </a:extLst>
            </p:cNvPr>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5" name="Google Shape;42511;p18">
              <a:extLst>
                <a:ext uri="{FF2B5EF4-FFF2-40B4-BE49-F238E27FC236}">
                  <a16:creationId xmlns:a16="http://schemas.microsoft.com/office/drawing/2014/main" id="{4482305F-D621-480E-AF21-CB1914149B0D}"/>
                </a:ext>
              </a:extLst>
            </p:cNvPr>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6" name="Google Shape;42512;p18">
              <a:extLst>
                <a:ext uri="{FF2B5EF4-FFF2-40B4-BE49-F238E27FC236}">
                  <a16:creationId xmlns:a16="http://schemas.microsoft.com/office/drawing/2014/main" id="{E8F926FC-CCE7-4247-BB57-C0A0E4C3D0DE}"/>
                </a:ext>
              </a:extLst>
            </p:cNvPr>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7" name="Google Shape;42513;p18">
              <a:extLst>
                <a:ext uri="{FF2B5EF4-FFF2-40B4-BE49-F238E27FC236}">
                  <a16:creationId xmlns:a16="http://schemas.microsoft.com/office/drawing/2014/main" id="{40ED5463-4A49-4BF8-8792-A4041BE05BC3}"/>
                </a:ext>
              </a:extLst>
            </p:cNvPr>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8" name="Google Shape;42514;p18">
              <a:extLst>
                <a:ext uri="{FF2B5EF4-FFF2-40B4-BE49-F238E27FC236}">
                  <a16:creationId xmlns:a16="http://schemas.microsoft.com/office/drawing/2014/main" id="{FF021153-23D1-4805-9DA4-3C5E97A3D23A}"/>
                </a:ext>
              </a:extLst>
            </p:cNvPr>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9" name="Google Shape;42515;p18">
              <a:extLst>
                <a:ext uri="{FF2B5EF4-FFF2-40B4-BE49-F238E27FC236}">
                  <a16:creationId xmlns:a16="http://schemas.microsoft.com/office/drawing/2014/main" id="{5DF97A76-2CA4-4C07-9FAF-E3261723042F}"/>
                </a:ext>
              </a:extLst>
            </p:cNvPr>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0" name="Google Shape;42516;p18">
              <a:extLst>
                <a:ext uri="{FF2B5EF4-FFF2-40B4-BE49-F238E27FC236}">
                  <a16:creationId xmlns:a16="http://schemas.microsoft.com/office/drawing/2014/main" id="{CFECBA58-FFF1-495A-A48C-F0AB921CB811}"/>
                </a:ext>
              </a:extLst>
            </p:cNvPr>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1" name="Google Shape;42517;p18">
              <a:extLst>
                <a:ext uri="{FF2B5EF4-FFF2-40B4-BE49-F238E27FC236}">
                  <a16:creationId xmlns:a16="http://schemas.microsoft.com/office/drawing/2014/main" id="{A471B6E8-6620-46A6-827D-80864CE8329E}"/>
                </a:ext>
              </a:extLst>
            </p:cNvPr>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2" name="Google Shape;42518;p18">
              <a:extLst>
                <a:ext uri="{FF2B5EF4-FFF2-40B4-BE49-F238E27FC236}">
                  <a16:creationId xmlns:a16="http://schemas.microsoft.com/office/drawing/2014/main" id="{F5E142A9-2A7C-465D-9135-E6FFED0A81CB}"/>
                </a:ext>
              </a:extLst>
            </p:cNvPr>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3" name="Google Shape;42519;p18">
              <a:extLst>
                <a:ext uri="{FF2B5EF4-FFF2-40B4-BE49-F238E27FC236}">
                  <a16:creationId xmlns:a16="http://schemas.microsoft.com/office/drawing/2014/main" id="{A8C45C44-F20A-49DE-A41D-5F4A4FC20B1F}"/>
                </a:ext>
              </a:extLst>
            </p:cNvPr>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4" name="Google Shape;42520;p18">
              <a:extLst>
                <a:ext uri="{FF2B5EF4-FFF2-40B4-BE49-F238E27FC236}">
                  <a16:creationId xmlns:a16="http://schemas.microsoft.com/office/drawing/2014/main" id="{7F189FDD-899D-40D1-B52E-2E2B5DCC4ECE}"/>
                </a:ext>
              </a:extLst>
            </p:cNvPr>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5" name="Google Shape;42521;p18">
              <a:extLst>
                <a:ext uri="{FF2B5EF4-FFF2-40B4-BE49-F238E27FC236}">
                  <a16:creationId xmlns:a16="http://schemas.microsoft.com/office/drawing/2014/main" id="{C86872BA-5237-47D9-8E7F-24D7DB72B66E}"/>
                </a:ext>
              </a:extLst>
            </p:cNvPr>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6" name="Google Shape;42522;p18">
              <a:extLst>
                <a:ext uri="{FF2B5EF4-FFF2-40B4-BE49-F238E27FC236}">
                  <a16:creationId xmlns:a16="http://schemas.microsoft.com/office/drawing/2014/main" id="{A16D55DE-2654-4306-BDB0-9B1909A96D64}"/>
                </a:ext>
              </a:extLst>
            </p:cNvPr>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7" name="Google Shape;42523;p18">
              <a:extLst>
                <a:ext uri="{FF2B5EF4-FFF2-40B4-BE49-F238E27FC236}">
                  <a16:creationId xmlns:a16="http://schemas.microsoft.com/office/drawing/2014/main" id="{9A091F65-877F-4C94-8D0B-16126B9F5549}"/>
                </a:ext>
              </a:extLst>
            </p:cNvPr>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8" name="Google Shape;42524;p18">
              <a:extLst>
                <a:ext uri="{FF2B5EF4-FFF2-40B4-BE49-F238E27FC236}">
                  <a16:creationId xmlns:a16="http://schemas.microsoft.com/office/drawing/2014/main" id="{98C21CF2-3A48-4463-9A1A-B2525A5B080D}"/>
                </a:ext>
              </a:extLst>
            </p:cNvPr>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9" name="Google Shape;42525;p18">
              <a:extLst>
                <a:ext uri="{FF2B5EF4-FFF2-40B4-BE49-F238E27FC236}">
                  <a16:creationId xmlns:a16="http://schemas.microsoft.com/office/drawing/2014/main" id="{03CD8557-5C4E-4FC9-AF72-23A0A7998B0E}"/>
                </a:ext>
              </a:extLst>
            </p:cNvPr>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0" name="Google Shape;42526;p18">
              <a:extLst>
                <a:ext uri="{FF2B5EF4-FFF2-40B4-BE49-F238E27FC236}">
                  <a16:creationId xmlns:a16="http://schemas.microsoft.com/office/drawing/2014/main" id="{04844F82-D644-42A9-BEE9-BB83CAD16C7A}"/>
                </a:ext>
              </a:extLst>
            </p:cNvPr>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1" name="Google Shape;42527;p18">
              <a:extLst>
                <a:ext uri="{FF2B5EF4-FFF2-40B4-BE49-F238E27FC236}">
                  <a16:creationId xmlns:a16="http://schemas.microsoft.com/office/drawing/2014/main" id="{9952F1CF-C412-46E5-8084-62754ADE773A}"/>
                </a:ext>
              </a:extLst>
            </p:cNvPr>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2" name="Google Shape;42528;p18">
              <a:extLst>
                <a:ext uri="{FF2B5EF4-FFF2-40B4-BE49-F238E27FC236}">
                  <a16:creationId xmlns:a16="http://schemas.microsoft.com/office/drawing/2014/main" id="{7DAACA87-9E76-4E1F-9992-3DBC53DF197F}"/>
                </a:ext>
              </a:extLst>
            </p:cNvPr>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3" name="Google Shape;42529;p18">
              <a:extLst>
                <a:ext uri="{FF2B5EF4-FFF2-40B4-BE49-F238E27FC236}">
                  <a16:creationId xmlns:a16="http://schemas.microsoft.com/office/drawing/2014/main" id="{B596EC31-ACD9-40D0-B34B-36F36C838CC8}"/>
                </a:ext>
              </a:extLst>
            </p:cNvPr>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4" name="Google Shape;42530;p18">
              <a:extLst>
                <a:ext uri="{FF2B5EF4-FFF2-40B4-BE49-F238E27FC236}">
                  <a16:creationId xmlns:a16="http://schemas.microsoft.com/office/drawing/2014/main" id="{AF6720D3-1D6F-4435-8115-D472BBDF4886}"/>
                </a:ext>
              </a:extLst>
            </p:cNvPr>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5" name="Google Shape;42531;p18">
              <a:extLst>
                <a:ext uri="{FF2B5EF4-FFF2-40B4-BE49-F238E27FC236}">
                  <a16:creationId xmlns:a16="http://schemas.microsoft.com/office/drawing/2014/main" id="{C1176C4D-DB1A-48E4-9755-E83435A4FEEF}"/>
                </a:ext>
              </a:extLst>
            </p:cNvPr>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6" name="Google Shape;42532;p18">
              <a:extLst>
                <a:ext uri="{FF2B5EF4-FFF2-40B4-BE49-F238E27FC236}">
                  <a16:creationId xmlns:a16="http://schemas.microsoft.com/office/drawing/2014/main" id="{82942C06-A52C-4140-933C-E7350789C381}"/>
                </a:ext>
              </a:extLst>
            </p:cNvPr>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7" name="Google Shape;42533;p18">
              <a:extLst>
                <a:ext uri="{FF2B5EF4-FFF2-40B4-BE49-F238E27FC236}">
                  <a16:creationId xmlns:a16="http://schemas.microsoft.com/office/drawing/2014/main" id="{3EB03689-6C9E-4604-9CE7-5FE253D39154}"/>
                </a:ext>
              </a:extLst>
            </p:cNvPr>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8" name="Google Shape;42534;p18">
              <a:extLst>
                <a:ext uri="{FF2B5EF4-FFF2-40B4-BE49-F238E27FC236}">
                  <a16:creationId xmlns:a16="http://schemas.microsoft.com/office/drawing/2014/main" id="{6040F699-2EB2-4186-8492-2AD5AC5E4139}"/>
                </a:ext>
              </a:extLst>
            </p:cNvPr>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9" name="Google Shape;42535;p18">
              <a:extLst>
                <a:ext uri="{FF2B5EF4-FFF2-40B4-BE49-F238E27FC236}">
                  <a16:creationId xmlns:a16="http://schemas.microsoft.com/office/drawing/2014/main" id="{34FFACA2-88C8-4D38-B9F7-794E8713E700}"/>
                </a:ext>
              </a:extLst>
            </p:cNvPr>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0" name="Google Shape;42536;p18">
              <a:extLst>
                <a:ext uri="{FF2B5EF4-FFF2-40B4-BE49-F238E27FC236}">
                  <a16:creationId xmlns:a16="http://schemas.microsoft.com/office/drawing/2014/main" id="{88EF7737-F2F2-4382-9B60-FBF69ECE4AAC}"/>
                </a:ext>
              </a:extLst>
            </p:cNvPr>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1" name="Google Shape;42537;p18">
              <a:extLst>
                <a:ext uri="{FF2B5EF4-FFF2-40B4-BE49-F238E27FC236}">
                  <a16:creationId xmlns:a16="http://schemas.microsoft.com/office/drawing/2014/main" id="{67BFAE3A-0676-417F-BCB1-9B5A28419630}"/>
                </a:ext>
              </a:extLst>
            </p:cNvPr>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2" name="Google Shape;42538;p18">
              <a:extLst>
                <a:ext uri="{FF2B5EF4-FFF2-40B4-BE49-F238E27FC236}">
                  <a16:creationId xmlns:a16="http://schemas.microsoft.com/office/drawing/2014/main" id="{15B4B758-D8BB-4ADB-8D3D-3803C8A52F66}"/>
                </a:ext>
              </a:extLst>
            </p:cNvPr>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3" name="Google Shape;42539;p18">
              <a:extLst>
                <a:ext uri="{FF2B5EF4-FFF2-40B4-BE49-F238E27FC236}">
                  <a16:creationId xmlns:a16="http://schemas.microsoft.com/office/drawing/2014/main" id="{8B2D199F-7482-4793-8FA9-28F47D51388C}"/>
                </a:ext>
              </a:extLst>
            </p:cNvPr>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4" name="Google Shape;42540;p18">
              <a:extLst>
                <a:ext uri="{FF2B5EF4-FFF2-40B4-BE49-F238E27FC236}">
                  <a16:creationId xmlns:a16="http://schemas.microsoft.com/office/drawing/2014/main" id="{E8EC843F-94D1-4174-AE72-0A412F751086}"/>
                </a:ext>
              </a:extLst>
            </p:cNvPr>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5" name="Google Shape;42541;p18">
              <a:extLst>
                <a:ext uri="{FF2B5EF4-FFF2-40B4-BE49-F238E27FC236}">
                  <a16:creationId xmlns:a16="http://schemas.microsoft.com/office/drawing/2014/main" id="{61CA92A1-1098-4800-A8CE-44AAE4395C87}"/>
                </a:ext>
              </a:extLst>
            </p:cNvPr>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6" name="Google Shape;42542;p18">
              <a:extLst>
                <a:ext uri="{FF2B5EF4-FFF2-40B4-BE49-F238E27FC236}">
                  <a16:creationId xmlns:a16="http://schemas.microsoft.com/office/drawing/2014/main" id="{E74A73F4-4561-4276-8F26-3E85565483D1}"/>
                </a:ext>
              </a:extLst>
            </p:cNvPr>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7" name="Google Shape;42543;p18">
              <a:extLst>
                <a:ext uri="{FF2B5EF4-FFF2-40B4-BE49-F238E27FC236}">
                  <a16:creationId xmlns:a16="http://schemas.microsoft.com/office/drawing/2014/main" id="{E8C5657B-29AD-4ACB-AF7A-4CC70DFDFBB7}"/>
                </a:ext>
              </a:extLst>
            </p:cNvPr>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8" name="Google Shape;42544;p18">
              <a:extLst>
                <a:ext uri="{FF2B5EF4-FFF2-40B4-BE49-F238E27FC236}">
                  <a16:creationId xmlns:a16="http://schemas.microsoft.com/office/drawing/2014/main" id="{5E2576B6-F8AD-423D-92A4-D5EE67682B82}"/>
                </a:ext>
              </a:extLst>
            </p:cNvPr>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9" name="Google Shape;42545;p18">
              <a:extLst>
                <a:ext uri="{FF2B5EF4-FFF2-40B4-BE49-F238E27FC236}">
                  <a16:creationId xmlns:a16="http://schemas.microsoft.com/office/drawing/2014/main" id="{FE9C7A0B-7A47-4DB6-85E4-EC3E05A31D1A}"/>
                </a:ext>
              </a:extLst>
            </p:cNvPr>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0" name="Google Shape;42546;p18">
              <a:extLst>
                <a:ext uri="{FF2B5EF4-FFF2-40B4-BE49-F238E27FC236}">
                  <a16:creationId xmlns:a16="http://schemas.microsoft.com/office/drawing/2014/main" id="{8A7594CB-9252-4EE2-A533-4ED858D747A6}"/>
                </a:ext>
              </a:extLst>
            </p:cNvPr>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1" name="Google Shape;42547;p18">
              <a:extLst>
                <a:ext uri="{FF2B5EF4-FFF2-40B4-BE49-F238E27FC236}">
                  <a16:creationId xmlns:a16="http://schemas.microsoft.com/office/drawing/2014/main" id="{94F2B7A7-F7F6-49DE-92EC-BDEAD0FA9018}"/>
                </a:ext>
              </a:extLst>
            </p:cNvPr>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2" name="Google Shape;42548;p18">
              <a:extLst>
                <a:ext uri="{FF2B5EF4-FFF2-40B4-BE49-F238E27FC236}">
                  <a16:creationId xmlns:a16="http://schemas.microsoft.com/office/drawing/2014/main" id="{3E2297B6-14EA-42EC-BB02-12AB9851A2C5}"/>
                </a:ext>
              </a:extLst>
            </p:cNvPr>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3" name="Google Shape;42549;p18">
              <a:extLst>
                <a:ext uri="{FF2B5EF4-FFF2-40B4-BE49-F238E27FC236}">
                  <a16:creationId xmlns:a16="http://schemas.microsoft.com/office/drawing/2014/main" id="{DAAF12FD-F3AB-4EA1-AA0A-FFDA68FD1E52}"/>
                </a:ext>
              </a:extLst>
            </p:cNvPr>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4" name="Google Shape;42550;p18">
              <a:extLst>
                <a:ext uri="{FF2B5EF4-FFF2-40B4-BE49-F238E27FC236}">
                  <a16:creationId xmlns:a16="http://schemas.microsoft.com/office/drawing/2014/main" id="{4EC700AC-51E0-4276-AA2B-90752888A224}"/>
                </a:ext>
              </a:extLst>
            </p:cNvPr>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5" name="Google Shape;42551;p18">
              <a:extLst>
                <a:ext uri="{FF2B5EF4-FFF2-40B4-BE49-F238E27FC236}">
                  <a16:creationId xmlns:a16="http://schemas.microsoft.com/office/drawing/2014/main" id="{4D3F52EF-1404-42F0-9DB9-3EAC616862BA}"/>
                </a:ext>
              </a:extLst>
            </p:cNvPr>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6" name="Google Shape;42552;p18">
              <a:extLst>
                <a:ext uri="{FF2B5EF4-FFF2-40B4-BE49-F238E27FC236}">
                  <a16:creationId xmlns:a16="http://schemas.microsoft.com/office/drawing/2014/main" id="{45C418F1-F12E-42DA-B5DF-9DDC509A53E5}"/>
                </a:ext>
              </a:extLst>
            </p:cNvPr>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7" name="Google Shape;42553;p18">
              <a:extLst>
                <a:ext uri="{FF2B5EF4-FFF2-40B4-BE49-F238E27FC236}">
                  <a16:creationId xmlns:a16="http://schemas.microsoft.com/office/drawing/2014/main" id="{837E2D19-94B1-4A1A-988C-F6AC43192203}"/>
                </a:ext>
              </a:extLst>
            </p:cNvPr>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8" name="Google Shape;42554;p18">
              <a:extLst>
                <a:ext uri="{FF2B5EF4-FFF2-40B4-BE49-F238E27FC236}">
                  <a16:creationId xmlns:a16="http://schemas.microsoft.com/office/drawing/2014/main" id="{692349FE-A389-460C-A494-9E5DF9B58FDB}"/>
                </a:ext>
              </a:extLst>
            </p:cNvPr>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9" name="Google Shape;42555;p18">
              <a:extLst>
                <a:ext uri="{FF2B5EF4-FFF2-40B4-BE49-F238E27FC236}">
                  <a16:creationId xmlns:a16="http://schemas.microsoft.com/office/drawing/2014/main" id="{8B690C31-CB91-428F-B345-DE5CFF265C88}"/>
                </a:ext>
              </a:extLst>
            </p:cNvPr>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0" name="Google Shape;42556;p18">
              <a:extLst>
                <a:ext uri="{FF2B5EF4-FFF2-40B4-BE49-F238E27FC236}">
                  <a16:creationId xmlns:a16="http://schemas.microsoft.com/office/drawing/2014/main" id="{F91C5DAE-5676-4A32-86B2-154E8BB69272}"/>
                </a:ext>
              </a:extLst>
            </p:cNvPr>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1" name="Google Shape;42557;p18">
              <a:extLst>
                <a:ext uri="{FF2B5EF4-FFF2-40B4-BE49-F238E27FC236}">
                  <a16:creationId xmlns:a16="http://schemas.microsoft.com/office/drawing/2014/main" id="{FBA56101-AFB6-426C-A55D-FB9D03DA13BC}"/>
                </a:ext>
              </a:extLst>
            </p:cNvPr>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2" name="Google Shape;42558;p18">
              <a:extLst>
                <a:ext uri="{FF2B5EF4-FFF2-40B4-BE49-F238E27FC236}">
                  <a16:creationId xmlns:a16="http://schemas.microsoft.com/office/drawing/2014/main" id="{EEC2BF93-9CBB-4D42-ADFB-7725008E39F5}"/>
                </a:ext>
              </a:extLst>
            </p:cNvPr>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3" name="Google Shape;42559;p18">
              <a:extLst>
                <a:ext uri="{FF2B5EF4-FFF2-40B4-BE49-F238E27FC236}">
                  <a16:creationId xmlns:a16="http://schemas.microsoft.com/office/drawing/2014/main" id="{8B42819B-02AA-4184-BD65-A5FC897D7A4F}"/>
                </a:ext>
              </a:extLst>
            </p:cNvPr>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4" name="Google Shape;42560;p18">
              <a:extLst>
                <a:ext uri="{FF2B5EF4-FFF2-40B4-BE49-F238E27FC236}">
                  <a16:creationId xmlns:a16="http://schemas.microsoft.com/office/drawing/2014/main" id="{ABE93A02-E42D-49A6-8E42-E7A6E52EFE05}"/>
                </a:ext>
              </a:extLst>
            </p:cNvPr>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5" name="Google Shape;42561;p18">
              <a:extLst>
                <a:ext uri="{FF2B5EF4-FFF2-40B4-BE49-F238E27FC236}">
                  <a16:creationId xmlns:a16="http://schemas.microsoft.com/office/drawing/2014/main" id="{33E73436-97A2-4B48-9BE3-8ABF168D02EA}"/>
                </a:ext>
              </a:extLst>
            </p:cNvPr>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6" name="Google Shape;42562;p18">
              <a:extLst>
                <a:ext uri="{FF2B5EF4-FFF2-40B4-BE49-F238E27FC236}">
                  <a16:creationId xmlns:a16="http://schemas.microsoft.com/office/drawing/2014/main" id="{D52ACE7D-E3A4-4AFD-A614-FE1200CD9D8B}"/>
                </a:ext>
              </a:extLst>
            </p:cNvPr>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7" name="Google Shape;42563;p18">
              <a:extLst>
                <a:ext uri="{FF2B5EF4-FFF2-40B4-BE49-F238E27FC236}">
                  <a16:creationId xmlns:a16="http://schemas.microsoft.com/office/drawing/2014/main" id="{B5D43764-D5D5-4574-97B9-9A4D29BE54DA}"/>
                </a:ext>
              </a:extLst>
            </p:cNvPr>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8" name="Google Shape;42564;p18">
              <a:extLst>
                <a:ext uri="{FF2B5EF4-FFF2-40B4-BE49-F238E27FC236}">
                  <a16:creationId xmlns:a16="http://schemas.microsoft.com/office/drawing/2014/main" id="{87A99E1F-3341-4B01-8977-C89960544935}"/>
                </a:ext>
              </a:extLst>
            </p:cNvPr>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9" name="Google Shape;42565;p18">
              <a:extLst>
                <a:ext uri="{FF2B5EF4-FFF2-40B4-BE49-F238E27FC236}">
                  <a16:creationId xmlns:a16="http://schemas.microsoft.com/office/drawing/2014/main" id="{719AB4DF-42DD-4726-A9C3-1FF1F2EACF64}"/>
                </a:ext>
              </a:extLst>
            </p:cNvPr>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0" name="Google Shape;42566;p18">
              <a:extLst>
                <a:ext uri="{FF2B5EF4-FFF2-40B4-BE49-F238E27FC236}">
                  <a16:creationId xmlns:a16="http://schemas.microsoft.com/office/drawing/2014/main" id="{6074AECD-6C36-4CB4-800E-65F06B8405D3}"/>
                </a:ext>
              </a:extLst>
            </p:cNvPr>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1" name="Google Shape;42567;p18">
              <a:extLst>
                <a:ext uri="{FF2B5EF4-FFF2-40B4-BE49-F238E27FC236}">
                  <a16:creationId xmlns:a16="http://schemas.microsoft.com/office/drawing/2014/main" id="{B22E5837-3AA9-4780-8805-0B8C3DE5A11F}"/>
                </a:ext>
              </a:extLst>
            </p:cNvPr>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2" name="Google Shape;42568;p18">
              <a:extLst>
                <a:ext uri="{FF2B5EF4-FFF2-40B4-BE49-F238E27FC236}">
                  <a16:creationId xmlns:a16="http://schemas.microsoft.com/office/drawing/2014/main" id="{DCEEA4F1-1CE5-489F-9BCD-9795E88D869F}"/>
                </a:ext>
              </a:extLst>
            </p:cNvPr>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3" name="Google Shape;42569;p18">
              <a:extLst>
                <a:ext uri="{FF2B5EF4-FFF2-40B4-BE49-F238E27FC236}">
                  <a16:creationId xmlns:a16="http://schemas.microsoft.com/office/drawing/2014/main" id="{E1C70EE7-13B7-4897-B464-C4575CC5A87C}"/>
                </a:ext>
              </a:extLst>
            </p:cNvPr>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4" name="Google Shape;42570;p18">
              <a:extLst>
                <a:ext uri="{FF2B5EF4-FFF2-40B4-BE49-F238E27FC236}">
                  <a16:creationId xmlns:a16="http://schemas.microsoft.com/office/drawing/2014/main" id="{6154BEB3-DF11-4F07-B800-F93A189D2072}"/>
                </a:ext>
              </a:extLst>
            </p:cNvPr>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5" name="Google Shape;42571;p18">
              <a:extLst>
                <a:ext uri="{FF2B5EF4-FFF2-40B4-BE49-F238E27FC236}">
                  <a16:creationId xmlns:a16="http://schemas.microsoft.com/office/drawing/2014/main" id="{9CBBF729-3157-483D-9629-346C5006BEF3}"/>
                </a:ext>
              </a:extLst>
            </p:cNvPr>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6" name="Google Shape;42572;p18">
              <a:extLst>
                <a:ext uri="{FF2B5EF4-FFF2-40B4-BE49-F238E27FC236}">
                  <a16:creationId xmlns:a16="http://schemas.microsoft.com/office/drawing/2014/main" id="{A8377186-6394-4527-8A32-F041F994712C}"/>
                </a:ext>
              </a:extLst>
            </p:cNvPr>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7" name="Google Shape;42573;p18">
              <a:extLst>
                <a:ext uri="{FF2B5EF4-FFF2-40B4-BE49-F238E27FC236}">
                  <a16:creationId xmlns:a16="http://schemas.microsoft.com/office/drawing/2014/main" id="{D637D1FB-C1EB-4895-A8DB-B881E2AE075E}"/>
                </a:ext>
              </a:extLst>
            </p:cNvPr>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8" name="Google Shape;42574;p18">
              <a:extLst>
                <a:ext uri="{FF2B5EF4-FFF2-40B4-BE49-F238E27FC236}">
                  <a16:creationId xmlns:a16="http://schemas.microsoft.com/office/drawing/2014/main" id="{4546BBFC-86C3-4B50-AC2C-FF38C4B1D534}"/>
                </a:ext>
              </a:extLst>
            </p:cNvPr>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9" name="Google Shape;42575;p18">
              <a:extLst>
                <a:ext uri="{FF2B5EF4-FFF2-40B4-BE49-F238E27FC236}">
                  <a16:creationId xmlns:a16="http://schemas.microsoft.com/office/drawing/2014/main" id="{1F0A71F2-33AD-40D1-A8CC-0F0C4CAF3298}"/>
                </a:ext>
              </a:extLst>
            </p:cNvPr>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0" name="Google Shape;42576;p18">
              <a:extLst>
                <a:ext uri="{FF2B5EF4-FFF2-40B4-BE49-F238E27FC236}">
                  <a16:creationId xmlns:a16="http://schemas.microsoft.com/office/drawing/2014/main" id="{1DAE59EA-F107-4143-9FC7-F6BCA052A9E3}"/>
                </a:ext>
              </a:extLst>
            </p:cNvPr>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1" name="Google Shape;42577;p18">
              <a:extLst>
                <a:ext uri="{FF2B5EF4-FFF2-40B4-BE49-F238E27FC236}">
                  <a16:creationId xmlns:a16="http://schemas.microsoft.com/office/drawing/2014/main" id="{3C58EA47-0443-4807-A47D-8830D987DD98}"/>
                </a:ext>
              </a:extLst>
            </p:cNvPr>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2" name="Google Shape;42578;p18">
              <a:extLst>
                <a:ext uri="{FF2B5EF4-FFF2-40B4-BE49-F238E27FC236}">
                  <a16:creationId xmlns:a16="http://schemas.microsoft.com/office/drawing/2014/main" id="{D3C3EE27-2367-49EF-8726-FA5D3B9BC783}"/>
                </a:ext>
              </a:extLst>
            </p:cNvPr>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3" name="Google Shape;42579;p18">
              <a:extLst>
                <a:ext uri="{FF2B5EF4-FFF2-40B4-BE49-F238E27FC236}">
                  <a16:creationId xmlns:a16="http://schemas.microsoft.com/office/drawing/2014/main" id="{1D310DC5-247E-42E0-8761-7632BF956201}"/>
                </a:ext>
              </a:extLst>
            </p:cNvPr>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4" name="Google Shape;42580;p18">
              <a:extLst>
                <a:ext uri="{FF2B5EF4-FFF2-40B4-BE49-F238E27FC236}">
                  <a16:creationId xmlns:a16="http://schemas.microsoft.com/office/drawing/2014/main" id="{ECC4AE7A-8DA0-4E2A-8C93-E931D5D20CBF}"/>
                </a:ext>
              </a:extLst>
            </p:cNvPr>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5" name="Google Shape;42581;p18">
              <a:extLst>
                <a:ext uri="{FF2B5EF4-FFF2-40B4-BE49-F238E27FC236}">
                  <a16:creationId xmlns:a16="http://schemas.microsoft.com/office/drawing/2014/main" id="{447F0BC2-FC4D-4030-BD02-2D7A337A6BB0}"/>
                </a:ext>
              </a:extLst>
            </p:cNvPr>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6" name="Google Shape;42582;p18">
              <a:extLst>
                <a:ext uri="{FF2B5EF4-FFF2-40B4-BE49-F238E27FC236}">
                  <a16:creationId xmlns:a16="http://schemas.microsoft.com/office/drawing/2014/main" id="{F1E790D7-6213-4CDE-880B-F2221FB3A6E9}"/>
                </a:ext>
              </a:extLst>
            </p:cNvPr>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7" name="Google Shape;42583;p18">
              <a:extLst>
                <a:ext uri="{FF2B5EF4-FFF2-40B4-BE49-F238E27FC236}">
                  <a16:creationId xmlns:a16="http://schemas.microsoft.com/office/drawing/2014/main" id="{5B1B7850-E5C0-4739-AF45-B64AE5111BB3}"/>
                </a:ext>
              </a:extLst>
            </p:cNvPr>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8" name="Google Shape;42584;p18">
              <a:extLst>
                <a:ext uri="{FF2B5EF4-FFF2-40B4-BE49-F238E27FC236}">
                  <a16:creationId xmlns:a16="http://schemas.microsoft.com/office/drawing/2014/main" id="{0459B075-C71D-4030-99E6-964AF8DAB716}"/>
                </a:ext>
              </a:extLst>
            </p:cNvPr>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9" name="Google Shape;42585;p18">
              <a:extLst>
                <a:ext uri="{FF2B5EF4-FFF2-40B4-BE49-F238E27FC236}">
                  <a16:creationId xmlns:a16="http://schemas.microsoft.com/office/drawing/2014/main" id="{5E20970E-2A62-433A-A97F-D021F7E51AE6}"/>
                </a:ext>
              </a:extLst>
            </p:cNvPr>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0" name="Google Shape;42586;p18">
              <a:extLst>
                <a:ext uri="{FF2B5EF4-FFF2-40B4-BE49-F238E27FC236}">
                  <a16:creationId xmlns:a16="http://schemas.microsoft.com/office/drawing/2014/main" id="{02162333-6C04-4AE0-B703-814DCCAFFDBB}"/>
                </a:ext>
              </a:extLst>
            </p:cNvPr>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1" name="Google Shape;42587;p18">
              <a:extLst>
                <a:ext uri="{FF2B5EF4-FFF2-40B4-BE49-F238E27FC236}">
                  <a16:creationId xmlns:a16="http://schemas.microsoft.com/office/drawing/2014/main" id="{4BD4A0E2-A8C4-4248-82E9-C74232C37C13}"/>
                </a:ext>
              </a:extLst>
            </p:cNvPr>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2" name="Google Shape;42588;p18">
              <a:extLst>
                <a:ext uri="{FF2B5EF4-FFF2-40B4-BE49-F238E27FC236}">
                  <a16:creationId xmlns:a16="http://schemas.microsoft.com/office/drawing/2014/main" id="{97B9D8D3-6333-4029-B853-D556B4D7AA9A}"/>
                </a:ext>
              </a:extLst>
            </p:cNvPr>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3" name="Google Shape;42589;p18">
              <a:extLst>
                <a:ext uri="{FF2B5EF4-FFF2-40B4-BE49-F238E27FC236}">
                  <a16:creationId xmlns:a16="http://schemas.microsoft.com/office/drawing/2014/main" id="{3DB7436D-0FD7-406C-908F-E2D78224651F}"/>
                </a:ext>
              </a:extLst>
            </p:cNvPr>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4" name="Google Shape;42590;p18">
              <a:extLst>
                <a:ext uri="{FF2B5EF4-FFF2-40B4-BE49-F238E27FC236}">
                  <a16:creationId xmlns:a16="http://schemas.microsoft.com/office/drawing/2014/main" id="{BC46A567-BFBA-4635-AE3D-7EB069A3A21A}"/>
                </a:ext>
              </a:extLst>
            </p:cNvPr>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5" name="Google Shape;42591;p18">
              <a:extLst>
                <a:ext uri="{FF2B5EF4-FFF2-40B4-BE49-F238E27FC236}">
                  <a16:creationId xmlns:a16="http://schemas.microsoft.com/office/drawing/2014/main" id="{B6C45823-4A01-425B-92F6-49D36C9EC796}"/>
                </a:ext>
              </a:extLst>
            </p:cNvPr>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6" name="Google Shape;42592;p18">
              <a:extLst>
                <a:ext uri="{FF2B5EF4-FFF2-40B4-BE49-F238E27FC236}">
                  <a16:creationId xmlns:a16="http://schemas.microsoft.com/office/drawing/2014/main" id="{C92320CE-BA9E-41E2-B916-DEB1A73CAE35}"/>
                </a:ext>
              </a:extLst>
            </p:cNvPr>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7" name="Google Shape;42593;p18">
              <a:extLst>
                <a:ext uri="{FF2B5EF4-FFF2-40B4-BE49-F238E27FC236}">
                  <a16:creationId xmlns:a16="http://schemas.microsoft.com/office/drawing/2014/main" id="{7365E880-B33B-4433-9D61-75D1A5CE0C2E}"/>
                </a:ext>
              </a:extLst>
            </p:cNvPr>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8" name="Google Shape;42594;p18">
              <a:extLst>
                <a:ext uri="{FF2B5EF4-FFF2-40B4-BE49-F238E27FC236}">
                  <a16:creationId xmlns:a16="http://schemas.microsoft.com/office/drawing/2014/main" id="{BFCDD8BF-2A33-4D39-9D90-7BB427E84B41}"/>
                </a:ext>
              </a:extLst>
            </p:cNvPr>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9" name="Google Shape;42595;p18">
              <a:extLst>
                <a:ext uri="{FF2B5EF4-FFF2-40B4-BE49-F238E27FC236}">
                  <a16:creationId xmlns:a16="http://schemas.microsoft.com/office/drawing/2014/main" id="{90804230-348C-4B1B-B1EE-1AD962479E05}"/>
                </a:ext>
              </a:extLst>
            </p:cNvPr>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0" name="Google Shape;42596;p18">
              <a:extLst>
                <a:ext uri="{FF2B5EF4-FFF2-40B4-BE49-F238E27FC236}">
                  <a16:creationId xmlns:a16="http://schemas.microsoft.com/office/drawing/2014/main" id="{49E86240-82F2-4411-AEC1-F4CAC50A29FC}"/>
                </a:ext>
              </a:extLst>
            </p:cNvPr>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1" name="Google Shape;42597;p18">
              <a:extLst>
                <a:ext uri="{FF2B5EF4-FFF2-40B4-BE49-F238E27FC236}">
                  <a16:creationId xmlns:a16="http://schemas.microsoft.com/office/drawing/2014/main" id="{16B48DB0-28A6-4C27-A1B0-94C8475C7D0C}"/>
                </a:ext>
              </a:extLst>
            </p:cNvPr>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2" name="Google Shape;42598;p18">
              <a:extLst>
                <a:ext uri="{FF2B5EF4-FFF2-40B4-BE49-F238E27FC236}">
                  <a16:creationId xmlns:a16="http://schemas.microsoft.com/office/drawing/2014/main" id="{7A0DA458-3D47-4F76-BE7F-492AB5EEEA2C}"/>
                </a:ext>
              </a:extLst>
            </p:cNvPr>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3" name="Google Shape;42599;p18">
              <a:extLst>
                <a:ext uri="{FF2B5EF4-FFF2-40B4-BE49-F238E27FC236}">
                  <a16:creationId xmlns:a16="http://schemas.microsoft.com/office/drawing/2014/main" id="{C80C0FF5-DDC1-408A-A7CE-B52439412041}"/>
                </a:ext>
              </a:extLst>
            </p:cNvPr>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4" name="Google Shape;42600;p18">
              <a:extLst>
                <a:ext uri="{FF2B5EF4-FFF2-40B4-BE49-F238E27FC236}">
                  <a16:creationId xmlns:a16="http://schemas.microsoft.com/office/drawing/2014/main" id="{99784439-045B-47F1-AE31-ACBCB3EF20BF}"/>
                </a:ext>
              </a:extLst>
            </p:cNvPr>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5" name="Google Shape;42601;p18">
              <a:extLst>
                <a:ext uri="{FF2B5EF4-FFF2-40B4-BE49-F238E27FC236}">
                  <a16:creationId xmlns:a16="http://schemas.microsoft.com/office/drawing/2014/main" id="{A518BDB7-EB06-4249-8B32-1E50E5DFDF4F}"/>
                </a:ext>
              </a:extLst>
            </p:cNvPr>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6" name="Google Shape;42602;p18">
              <a:extLst>
                <a:ext uri="{FF2B5EF4-FFF2-40B4-BE49-F238E27FC236}">
                  <a16:creationId xmlns:a16="http://schemas.microsoft.com/office/drawing/2014/main" id="{B887DA1B-6076-4926-80DB-11CAB1C6EBFE}"/>
                </a:ext>
              </a:extLst>
            </p:cNvPr>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7" name="Google Shape;42603;p18">
              <a:extLst>
                <a:ext uri="{FF2B5EF4-FFF2-40B4-BE49-F238E27FC236}">
                  <a16:creationId xmlns:a16="http://schemas.microsoft.com/office/drawing/2014/main" id="{D81B1158-4AA6-40EF-9B19-7674F6F43E15}"/>
                </a:ext>
              </a:extLst>
            </p:cNvPr>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8" name="Google Shape;42604;p18">
              <a:extLst>
                <a:ext uri="{FF2B5EF4-FFF2-40B4-BE49-F238E27FC236}">
                  <a16:creationId xmlns:a16="http://schemas.microsoft.com/office/drawing/2014/main" id="{4EA6A0D8-EDDF-4DA0-93AA-787CE93FA977}"/>
                </a:ext>
              </a:extLst>
            </p:cNvPr>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9" name="Google Shape;42605;p18">
              <a:extLst>
                <a:ext uri="{FF2B5EF4-FFF2-40B4-BE49-F238E27FC236}">
                  <a16:creationId xmlns:a16="http://schemas.microsoft.com/office/drawing/2014/main" id="{4B9BFD3A-4EEA-41AD-A965-82D88EFEE268}"/>
                </a:ext>
              </a:extLst>
            </p:cNvPr>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0" name="Google Shape;42606;p18">
              <a:extLst>
                <a:ext uri="{FF2B5EF4-FFF2-40B4-BE49-F238E27FC236}">
                  <a16:creationId xmlns:a16="http://schemas.microsoft.com/office/drawing/2014/main" id="{3C54C988-739E-4416-A183-070947D433FE}"/>
                </a:ext>
              </a:extLst>
            </p:cNvPr>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1" name="Google Shape;42607;p18">
              <a:extLst>
                <a:ext uri="{FF2B5EF4-FFF2-40B4-BE49-F238E27FC236}">
                  <a16:creationId xmlns:a16="http://schemas.microsoft.com/office/drawing/2014/main" id="{B8A4F7B4-2E7E-48EA-A631-E2269E2905E0}"/>
                </a:ext>
              </a:extLst>
            </p:cNvPr>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2" name="Google Shape;42608;p18">
              <a:extLst>
                <a:ext uri="{FF2B5EF4-FFF2-40B4-BE49-F238E27FC236}">
                  <a16:creationId xmlns:a16="http://schemas.microsoft.com/office/drawing/2014/main" id="{C82EDED9-D395-4C1B-B2C3-39D30234B817}"/>
                </a:ext>
              </a:extLst>
            </p:cNvPr>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3" name="Google Shape;42609;p18">
              <a:extLst>
                <a:ext uri="{FF2B5EF4-FFF2-40B4-BE49-F238E27FC236}">
                  <a16:creationId xmlns:a16="http://schemas.microsoft.com/office/drawing/2014/main" id="{A0E76E50-B357-4110-ACC8-2F654323088D}"/>
                </a:ext>
              </a:extLst>
            </p:cNvPr>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4" name="Google Shape;42610;p18">
              <a:extLst>
                <a:ext uri="{FF2B5EF4-FFF2-40B4-BE49-F238E27FC236}">
                  <a16:creationId xmlns:a16="http://schemas.microsoft.com/office/drawing/2014/main" id="{C8CE2234-F92A-40E5-981B-FDD340D020A9}"/>
                </a:ext>
              </a:extLst>
            </p:cNvPr>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5" name="Google Shape;42611;p18">
              <a:extLst>
                <a:ext uri="{FF2B5EF4-FFF2-40B4-BE49-F238E27FC236}">
                  <a16:creationId xmlns:a16="http://schemas.microsoft.com/office/drawing/2014/main" id="{D2A20A90-0F75-4CC4-B0D0-489747842B4D}"/>
                </a:ext>
              </a:extLst>
            </p:cNvPr>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6" name="Google Shape;42612;p18">
              <a:extLst>
                <a:ext uri="{FF2B5EF4-FFF2-40B4-BE49-F238E27FC236}">
                  <a16:creationId xmlns:a16="http://schemas.microsoft.com/office/drawing/2014/main" id="{1AC22E61-E0D3-4AC5-AC0C-9B81B076F89C}"/>
                </a:ext>
              </a:extLst>
            </p:cNvPr>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7" name="Google Shape;42613;p18">
              <a:extLst>
                <a:ext uri="{FF2B5EF4-FFF2-40B4-BE49-F238E27FC236}">
                  <a16:creationId xmlns:a16="http://schemas.microsoft.com/office/drawing/2014/main" id="{5A343C4F-2CB0-4445-A2BB-FD3F6BE217F5}"/>
                </a:ext>
              </a:extLst>
            </p:cNvPr>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8" name="Google Shape;42614;p18">
              <a:extLst>
                <a:ext uri="{FF2B5EF4-FFF2-40B4-BE49-F238E27FC236}">
                  <a16:creationId xmlns:a16="http://schemas.microsoft.com/office/drawing/2014/main" id="{117DACCA-6651-447E-8BB3-7425052B4F9A}"/>
                </a:ext>
              </a:extLst>
            </p:cNvPr>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9" name="Google Shape;42615;p18">
              <a:extLst>
                <a:ext uri="{FF2B5EF4-FFF2-40B4-BE49-F238E27FC236}">
                  <a16:creationId xmlns:a16="http://schemas.microsoft.com/office/drawing/2014/main" id="{C1906C8C-EA91-4318-8B87-F32A492AC524}"/>
                </a:ext>
              </a:extLst>
            </p:cNvPr>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0" name="Google Shape;42616;p18">
              <a:extLst>
                <a:ext uri="{FF2B5EF4-FFF2-40B4-BE49-F238E27FC236}">
                  <a16:creationId xmlns:a16="http://schemas.microsoft.com/office/drawing/2014/main" id="{28DAC617-E1A4-40E9-95C3-465AE71D5D5B}"/>
                </a:ext>
              </a:extLst>
            </p:cNvPr>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1" name="Google Shape;42617;p18">
              <a:extLst>
                <a:ext uri="{FF2B5EF4-FFF2-40B4-BE49-F238E27FC236}">
                  <a16:creationId xmlns:a16="http://schemas.microsoft.com/office/drawing/2014/main" id="{1F9645F7-53B0-490D-8D07-2B7A24B2E3B4}"/>
                </a:ext>
              </a:extLst>
            </p:cNvPr>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2" name="Google Shape;42618;p18">
              <a:extLst>
                <a:ext uri="{FF2B5EF4-FFF2-40B4-BE49-F238E27FC236}">
                  <a16:creationId xmlns:a16="http://schemas.microsoft.com/office/drawing/2014/main" id="{C84DDFA7-5BD0-47F7-856E-2428F60E9209}"/>
                </a:ext>
              </a:extLst>
            </p:cNvPr>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3" name="Google Shape;42619;p18">
              <a:extLst>
                <a:ext uri="{FF2B5EF4-FFF2-40B4-BE49-F238E27FC236}">
                  <a16:creationId xmlns:a16="http://schemas.microsoft.com/office/drawing/2014/main" id="{8F76B6A2-1C0B-4DA3-9A16-647F9C60B518}"/>
                </a:ext>
              </a:extLst>
            </p:cNvPr>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4" name="Google Shape;42620;p18">
              <a:extLst>
                <a:ext uri="{FF2B5EF4-FFF2-40B4-BE49-F238E27FC236}">
                  <a16:creationId xmlns:a16="http://schemas.microsoft.com/office/drawing/2014/main" id="{4DB4BA3F-8979-4F57-9C4C-B9E8B2E8508D}"/>
                </a:ext>
              </a:extLst>
            </p:cNvPr>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5" name="Google Shape;42621;p18">
              <a:extLst>
                <a:ext uri="{FF2B5EF4-FFF2-40B4-BE49-F238E27FC236}">
                  <a16:creationId xmlns:a16="http://schemas.microsoft.com/office/drawing/2014/main" id="{91C486BF-3669-47E6-9DA2-8076B77281FF}"/>
                </a:ext>
              </a:extLst>
            </p:cNvPr>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6" name="Google Shape;42622;p18">
              <a:extLst>
                <a:ext uri="{FF2B5EF4-FFF2-40B4-BE49-F238E27FC236}">
                  <a16:creationId xmlns:a16="http://schemas.microsoft.com/office/drawing/2014/main" id="{E81271D9-7DA1-414E-BE94-936258309E3A}"/>
                </a:ext>
              </a:extLst>
            </p:cNvPr>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7" name="Google Shape;42623;p18">
              <a:extLst>
                <a:ext uri="{FF2B5EF4-FFF2-40B4-BE49-F238E27FC236}">
                  <a16:creationId xmlns:a16="http://schemas.microsoft.com/office/drawing/2014/main" id="{388B9E82-C328-4814-8A69-D203B744C6A5}"/>
                </a:ext>
              </a:extLst>
            </p:cNvPr>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8" name="Google Shape;42624;p18">
              <a:extLst>
                <a:ext uri="{FF2B5EF4-FFF2-40B4-BE49-F238E27FC236}">
                  <a16:creationId xmlns:a16="http://schemas.microsoft.com/office/drawing/2014/main" id="{DAB93B1F-857D-4941-9B01-F0494A38A478}"/>
                </a:ext>
              </a:extLst>
            </p:cNvPr>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9" name="Google Shape;42625;p18">
              <a:extLst>
                <a:ext uri="{FF2B5EF4-FFF2-40B4-BE49-F238E27FC236}">
                  <a16:creationId xmlns:a16="http://schemas.microsoft.com/office/drawing/2014/main" id="{AD92B813-8A59-4858-9F3B-105DA31D1D92}"/>
                </a:ext>
              </a:extLst>
            </p:cNvPr>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0" name="Google Shape;42626;p18">
              <a:extLst>
                <a:ext uri="{FF2B5EF4-FFF2-40B4-BE49-F238E27FC236}">
                  <a16:creationId xmlns:a16="http://schemas.microsoft.com/office/drawing/2014/main" id="{BF5FB253-EEBC-450B-8BDC-B129D380F41E}"/>
                </a:ext>
              </a:extLst>
            </p:cNvPr>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1" name="Google Shape;42627;p18">
              <a:extLst>
                <a:ext uri="{FF2B5EF4-FFF2-40B4-BE49-F238E27FC236}">
                  <a16:creationId xmlns:a16="http://schemas.microsoft.com/office/drawing/2014/main" id="{813DA2C6-5EB4-4668-A7A9-86C054929CE2}"/>
                </a:ext>
              </a:extLst>
            </p:cNvPr>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2" name="Google Shape;42628;p18">
              <a:extLst>
                <a:ext uri="{FF2B5EF4-FFF2-40B4-BE49-F238E27FC236}">
                  <a16:creationId xmlns:a16="http://schemas.microsoft.com/office/drawing/2014/main" id="{F84515EB-A1CB-4CB5-B2AE-B3C2C02DE722}"/>
                </a:ext>
              </a:extLst>
            </p:cNvPr>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3" name="Google Shape;42629;p18">
              <a:extLst>
                <a:ext uri="{FF2B5EF4-FFF2-40B4-BE49-F238E27FC236}">
                  <a16:creationId xmlns:a16="http://schemas.microsoft.com/office/drawing/2014/main" id="{2619DD71-B82E-4E98-8838-5D2B5458B136}"/>
                </a:ext>
              </a:extLst>
            </p:cNvPr>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4" name="Google Shape;42630;p18">
              <a:extLst>
                <a:ext uri="{FF2B5EF4-FFF2-40B4-BE49-F238E27FC236}">
                  <a16:creationId xmlns:a16="http://schemas.microsoft.com/office/drawing/2014/main" id="{AFE3AB57-71F4-4614-B213-A63EFA4C2061}"/>
                </a:ext>
              </a:extLst>
            </p:cNvPr>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5" name="Google Shape;42631;p18">
              <a:extLst>
                <a:ext uri="{FF2B5EF4-FFF2-40B4-BE49-F238E27FC236}">
                  <a16:creationId xmlns:a16="http://schemas.microsoft.com/office/drawing/2014/main" id="{745000EB-C5CF-443C-B321-E4263077CB6C}"/>
                </a:ext>
              </a:extLst>
            </p:cNvPr>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6" name="Google Shape;42632;p18">
              <a:extLst>
                <a:ext uri="{FF2B5EF4-FFF2-40B4-BE49-F238E27FC236}">
                  <a16:creationId xmlns:a16="http://schemas.microsoft.com/office/drawing/2014/main" id="{AD101A34-C8F0-4EBE-9F6C-3CEADC01C466}"/>
                </a:ext>
              </a:extLst>
            </p:cNvPr>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7" name="Google Shape;42633;p18">
              <a:extLst>
                <a:ext uri="{FF2B5EF4-FFF2-40B4-BE49-F238E27FC236}">
                  <a16:creationId xmlns:a16="http://schemas.microsoft.com/office/drawing/2014/main" id="{C22E9EBB-BB8C-43A1-8F48-8AC86FF5CE46}"/>
                </a:ext>
              </a:extLst>
            </p:cNvPr>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8" name="Google Shape;42634;p18">
              <a:extLst>
                <a:ext uri="{FF2B5EF4-FFF2-40B4-BE49-F238E27FC236}">
                  <a16:creationId xmlns:a16="http://schemas.microsoft.com/office/drawing/2014/main" id="{9CB9D971-2005-4A31-8FD0-E80D454C7506}"/>
                </a:ext>
              </a:extLst>
            </p:cNvPr>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9" name="Google Shape;42635;p18">
              <a:extLst>
                <a:ext uri="{FF2B5EF4-FFF2-40B4-BE49-F238E27FC236}">
                  <a16:creationId xmlns:a16="http://schemas.microsoft.com/office/drawing/2014/main" id="{89CBC226-86C9-44AC-B578-5D23FF59371D}"/>
                </a:ext>
              </a:extLst>
            </p:cNvPr>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0" name="Google Shape;42636;p18">
              <a:extLst>
                <a:ext uri="{FF2B5EF4-FFF2-40B4-BE49-F238E27FC236}">
                  <a16:creationId xmlns:a16="http://schemas.microsoft.com/office/drawing/2014/main" id="{3B09FAC8-C66B-4F13-BD1B-1B1867206F94}"/>
                </a:ext>
              </a:extLst>
            </p:cNvPr>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1" name="Google Shape;42637;p18">
              <a:extLst>
                <a:ext uri="{FF2B5EF4-FFF2-40B4-BE49-F238E27FC236}">
                  <a16:creationId xmlns:a16="http://schemas.microsoft.com/office/drawing/2014/main" id="{9EF52BDD-B092-4920-BD70-B1D44AD22B15}"/>
                </a:ext>
              </a:extLst>
            </p:cNvPr>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2" name="Google Shape;42638;p18">
              <a:extLst>
                <a:ext uri="{FF2B5EF4-FFF2-40B4-BE49-F238E27FC236}">
                  <a16:creationId xmlns:a16="http://schemas.microsoft.com/office/drawing/2014/main" id="{0426E8A5-4517-4488-9553-E4C76FAB28C6}"/>
                </a:ext>
              </a:extLst>
            </p:cNvPr>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3" name="Google Shape;42639;p18">
              <a:extLst>
                <a:ext uri="{FF2B5EF4-FFF2-40B4-BE49-F238E27FC236}">
                  <a16:creationId xmlns:a16="http://schemas.microsoft.com/office/drawing/2014/main" id="{0D24DED7-46C4-4D13-9C26-49EE8496496D}"/>
                </a:ext>
              </a:extLst>
            </p:cNvPr>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4" name="Google Shape;42640;p18">
              <a:extLst>
                <a:ext uri="{FF2B5EF4-FFF2-40B4-BE49-F238E27FC236}">
                  <a16:creationId xmlns:a16="http://schemas.microsoft.com/office/drawing/2014/main" id="{5505C6D9-2526-43F7-B7EC-C323D29AFC25}"/>
                </a:ext>
              </a:extLst>
            </p:cNvPr>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5" name="Google Shape;42641;p18">
              <a:extLst>
                <a:ext uri="{FF2B5EF4-FFF2-40B4-BE49-F238E27FC236}">
                  <a16:creationId xmlns:a16="http://schemas.microsoft.com/office/drawing/2014/main" id="{92A21D81-DE24-4A49-964F-77BD5FE7379D}"/>
                </a:ext>
              </a:extLst>
            </p:cNvPr>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6" name="Google Shape;42642;p18">
              <a:extLst>
                <a:ext uri="{FF2B5EF4-FFF2-40B4-BE49-F238E27FC236}">
                  <a16:creationId xmlns:a16="http://schemas.microsoft.com/office/drawing/2014/main" id="{0D1C8B36-53E9-451A-BC67-182317618DD8}"/>
                </a:ext>
              </a:extLst>
            </p:cNvPr>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7" name="Google Shape;42643;p18">
              <a:extLst>
                <a:ext uri="{FF2B5EF4-FFF2-40B4-BE49-F238E27FC236}">
                  <a16:creationId xmlns:a16="http://schemas.microsoft.com/office/drawing/2014/main" id="{01959720-CF55-49CD-B827-B0AA976999D1}"/>
                </a:ext>
              </a:extLst>
            </p:cNvPr>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8" name="Google Shape;42644;p18">
              <a:extLst>
                <a:ext uri="{FF2B5EF4-FFF2-40B4-BE49-F238E27FC236}">
                  <a16:creationId xmlns:a16="http://schemas.microsoft.com/office/drawing/2014/main" id="{0352B844-7D30-41AB-8E9E-F45E4110FB12}"/>
                </a:ext>
              </a:extLst>
            </p:cNvPr>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9" name="Google Shape;42645;p18">
              <a:extLst>
                <a:ext uri="{FF2B5EF4-FFF2-40B4-BE49-F238E27FC236}">
                  <a16:creationId xmlns:a16="http://schemas.microsoft.com/office/drawing/2014/main" id="{2092A914-4017-4EDF-9A75-4F34E703D186}"/>
                </a:ext>
              </a:extLst>
            </p:cNvPr>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0" name="Google Shape;42646;p18">
              <a:extLst>
                <a:ext uri="{FF2B5EF4-FFF2-40B4-BE49-F238E27FC236}">
                  <a16:creationId xmlns:a16="http://schemas.microsoft.com/office/drawing/2014/main" id="{5DDC2167-743E-4669-ACEA-4FCB9E2AF04C}"/>
                </a:ext>
              </a:extLst>
            </p:cNvPr>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1" name="Google Shape;42647;p18">
              <a:extLst>
                <a:ext uri="{FF2B5EF4-FFF2-40B4-BE49-F238E27FC236}">
                  <a16:creationId xmlns:a16="http://schemas.microsoft.com/office/drawing/2014/main" id="{DA46B291-F7F1-4C34-AE88-82514B252AD7}"/>
                </a:ext>
              </a:extLst>
            </p:cNvPr>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2" name="Google Shape;42648;p18">
              <a:extLst>
                <a:ext uri="{FF2B5EF4-FFF2-40B4-BE49-F238E27FC236}">
                  <a16:creationId xmlns:a16="http://schemas.microsoft.com/office/drawing/2014/main" id="{BBB448DA-F1AD-4F60-81FB-24C49E2F314F}"/>
                </a:ext>
              </a:extLst>
            </p:cNvPr>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3" name="Google Shape;42649;p18">
              <a:extLst>
                <a:ext uri="{FF2B5EF4-FFF2-40B4-BE49-F238E27FC236}">
                  <a16:creationId xmlns:a16="http://schemas.microsoft.com/office/drawing/2014/main" id="{89353C77-4DCD-4245-992E-AF659BD8E444}"/>
                </a:ext>
              </a:extLst>
            </p:cNvPr>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4" name="Google Shape;42650;p18">
              <a:extLst>
                <a:ext uri="{FF2B5EF4-FFF2-40B4-BE49-F238E27FC236}">
                  <a16:creationId xmlns:a16="http://schemas.microsoft.com/office/drawing/2014/main" id="{52D3F0E4-748E-4672-BA75-40B5196BA8C4}"/>
                </a:ext>
              </a:extLst>
            </p:cNvPr>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5" name="Google Shape;42651;p18">
              <a:extLst>
                <a:ext uri="{FF2B5EF4-FFF2-40B4-BE49-F238E27FC236}">
                  <a16:creationId xmlns:a16="http://schemas.microsoft.com/office/drawing/2014/main" id="{86DDF2C0-841F-410D-9F0F-6B041830E2D3}"/>
                </a:ext>
              </a:extLst>
            </p:cNvPr>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6" name="Google Shape;42652;p18">
              <a:extLst>
                <a:ext uri="{FF2B5EF4-FFF2-40B4-BE49-F238E27FC236}">
                  <a16:creationId xmlns:a16="http://schemas.microsoft.com/office/drawing/2014/main" id="{DC1EA5B0-FCCF-4E2F-A63D-04DFE96C6FD7}"/>
                </a:ext>
              </a:extLst>
            </p:cNvPr>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7" name="Google Shape;42653;p18">
              <a:extLst>
                <a:ext uri="{FF2B5EF4-FFF2-40B4-BE49-F238E27FC236}">
                  <a16:creationId xmlns:a16="http://schemas.microsoft.com/office/drawing/2014/main" id="{1805E48E-7358-4DA0-9254-59C2E228446B}"/>
                </a:ext>
              </a:extLst>
            </p:cNvPr>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8" name="Google Shape;42654;p18">
              <a:extLst>
                <a:ext uri="{FF2B5EF4-FFF2-40B4-BE49-F238E27FC236}">
                  <a16:creationId xmlns:a16="http://schemas.microsoft.com/office/drawing/2014/main" id="{DC13912E-C88A-4827-9428-7CF9F83C690F}"/>
                </a:ext>
              </a:extLst>
            </p:cNvPr>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9" name="Google Shape;42655;p18">
              <a:extLst>
                <a:ext uri="{FF2B5EF4-FFF2-40B4-BE49-F238E27FC236}">
                  <a16:creationId xmlns:a16="http://schemas.microsoft.com/office/drawing/2014/main" id="{22D362E7-8ED7-4DE8-8CF5-4CBE888058C4}"/>
                </a:ext>
              </a:extLst>
            </p:cNvPr>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0" name="Google Shape;42656;p18">
              <a:extLst>
                <a:ext uri="{FF2B5EF4-FFF2-40B4-BE49-F238E27FC236}">
                  <a16:creationId xmlns:a16="http://schemas.microsoft.com/office/drawing/2014/main" id="{F126DAA4-29F9-4D86-B554-ECF8F6625DB0}"/>
                </a:ext>
              </a:extLst>
            </p:cNvPr>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1" name="Google Shape;42657;p18">
              <a:extLst>
                <a:ext uri="{FF2B5EF4-FFF2-40B4-BE49-F238E27FC236}">
                  <a16:creationId xmlns:a16="http://schemas.microsoft.com/office/drawing/2014/main" id="{57289245-CBAE-4A4E-9D4B-4AD342E56CF6}"/>
                </a:ext>
              </a:extLst>
            </p:cNvPr>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2" name="Google Shape;42658;p18">
              <a:extLst>
                <a:ext uri="{FF2B5EF4-FFF2-40B4-BE49-F238E27FC236}">
                  <a16:creationId xmlns:a16="http://schemas.microsoft.com/office/drawing/2014/main" id="{9BC2ECD6-A2B9-4598-9862-182F18E424C3}"/>
                </a:ext>
              </a:extLst>
            </p:cNvPr>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3" name="Google Shape;42659;p18">
              <a:extLst>
                <a:ext uri="{FF2B5EF4-FFF2-40B4-BE49-F238E27FC236}">
                  <a16:creationId xmlns:a16="http://schemas.microsoft.com/office/drawing/2014/main" id="{84A681D0-6AC2-4318-8579-BFA39EE176F0}"/>
                </a:ext>
              </a:extLst>
            </p:cNvPr>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4" name="Google Shape;42660;p18">
              <a:extLst>
                <a:ext uri="{FF2B5EF4-FFF2-40B4-BE49-F238E27FC236}">
                  <a16:creationId xmlns:a16="http://schemas.microsoft.com/office/drawing/2014/main" id="{049052E8-AC3E-4760-97C6-B10D4F000678}"/>
                </a:ext>
              </a:extLst>
            </p:cNvPr>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5" name="Google Shape;42661;p18">
              <a:extLst>
                <a:ext uri="{FF2B5EF4-FFF2-40B4-BE49-F238E27FC236}">
                  <a16:creationId xmlns:a16="http://schemas.microsoft.com/office/drawing/2014/main" id="{475A3E36-17B1-4DE6-9EB1-2AA330EF7A0D}"/>
                </a:ext>
              </a:extLst>
            </p:cNvPr>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6" name="Google Shape;42662;p18">
              <a:extLst>
                <a:ext uri="{FF2B5EF4-FFF2-40B4-BE49-F238E27FC236}">
                  <a16:creationId xmlns:a16="http://schemas.microsoft.com/office/drawing/2014/main" id="{2F38571C-6879-4B1F-9B86-25440D3151C9}"/>
                </a:ext>
              </a:extLst>
            </p:cNvPr>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7" name="Google Shape;42663;p18">
              <a:extLst>
                <a:ext uri="{FF2B5EF4-FFF2-40B4-BE49-F238E27FC236}">
                  <a16:creationId xmlns:a16="http://schemas.microsoft.com/office/drawing/2014/main" id="{E586E6EB-A617-40FE-80AB-573320D20FDA}"/>
                </a:ext>
              </a:extLst>
            </p:cNvPr>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8" name="Google Shape;42664;p18">
              <a:extLst>
                <a:ext uri="{FF2B5EF4-FFF2-40B4-BE49-F238E27FC236}">
                  <a16:creationId xmlns:a16="http://schemas.microsoft.com/office/drawing/2014/main" id="{148537FD-7D39-4391-9F83-00E122058624}"/>
                </a:ext>
              </a:extLst>
            </p:cNvPr>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9" name="Google Shape;42665;p18">
              <a:extLst>
                <a:ext uri="{FF2B5EF4-FFF2-40B4-BE49-F238E27FC236}">
                  <a16:creationId xmlns:a16="http://schemas.microsoft.com/office/drawing/2014/main" id="{845449FF-C6C6-44D3-B08E-388D3A080512}"/>
                </a:ext>
              </a:extLst>
            </p:cNvPr>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0" name="Google Shape;42666;p18">
              <a:extLst>
                <a:ext uri="{FF2B5EF4-FFF2-40B4-BE49-F238E27FC236}">
                  <a16:creationId xmlns:a16="http://schemas.microsoft.com/office/drawing/2014/main" id="{460A9D2D-26F7-4171-83C5-AA87AC2D9686}"/>
                </a:ext>
              </a:extLst>
            </p:cNvPr>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1" name="Google Shape;42667;p18">
              <a:extLst>
                <a:ext uri="{FF2B5EF4-FFF2-40B4-BE49-F238E27FC236}">
                  <a16:creationId xmlns:a16="http://schemas.microsoft.com/office/drawing/2014/main" id="{CFEB7162-023F-4556-AE2D-3B535CBF616B}"/>
                </a:ext>
              </a:extLst>
            </p:cNvPr>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2" name="Google Shape;42668;p18">
              <a:extLst>
                <a:ext uri="{FF2B5EF4-FFF2-40B4-BE49-F238E27FC236}">
                  <a16:creationId xmlns:a16="http://schemas.microsoft.com/office/drawing/2014/main" id="{4F1758A5-515B-4C88-A4EF-212F4D7267EA}"/>
                </a:ext>
              </a:extLst>
            </p:cNvPr>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3" name="Google Shape;42669;p18">
              <a:extLst>
                <a:ext uri="{FF2B5EF4-FFF2-40B4-BE49-F238E27FC236}">
                  <a16:creationId xmlns:a16="http://schemas.microsoft.com/office/drawing/2014/main" id="{72B0B1D1-56D8-442C-95EC-2D98B073773D}"/>
                </a:ext>
              </a:extLst>
            </p:cNvPr>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4" name="Google Shape;42670;p18">
              <a:extLst>
                <a:ext uri="{FF2B5EF4-FFF2-40B4-BE49-F238E27FC236}">
                  <a16:creationId xmlns:a16="http://schemas.microsoft.com/office/drawing/2014/main" id="{B34A9229-569B-4BD5-BA02-AF7B4A720C7E}"/>
                </a:ext>
              </a:extLst>
            </p:cNvPr>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5" name="Google Shape;42671;p18">
              <a:extLst>
                <a:ext uri="{FF2B5EF4-FFF2-40B4-BE49-F238E27FC236}">
                  <a16:creationId xmlns:a16="http://schemas.microsoft.com/office/drawing/2014/main" id="{4BAB4B8E-1189-402F-99EB-210782EF01DA}"/>
                </a:ext>
              </a:extLst>
            </p:cNvPr>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6" name="Google Shape;42672;p18">
              <a:extLst>
                <a:ext uri="{FF2B5EF4-FFF2-40B4-BE49-F238E27FC236}">
                  <a16:creationId xmlns:a16="http://schemas.microsoft.com/office/drawing/2014/main" id="{B91A18A2-A444-4461-95CC-A5F7B2F1D7F8}"/>
                </a:ext>
              </a:extLst>
            </p:cNvPr>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7" name="Google Shape;42673;p18">
              <a:extLst>
                <a:ext uri="{FF2B5EF4-FFF2-40B4-BE49-F238E27FC236}">
                  <a16:creationId xmlns:a16="http://schemas.microsoft.com/office/drawing/2014/main" id="{0B2003FB-E6F3-4B84-A91B-FB4E9927E782}"/>
                </a:ext>
              </a:extLst>
            </p:cNvPr>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8" name="Google Shape;42674;p18">
              <a:extLst>
                <a:ext uri="{FF2B5EF4-FFF2-40B4-BE49-F238E27FC236}">
                  <a16:creationId xmlns:a16="http://schemas.microsoft.com/office/drawing/2014/main" id="{6CF3BB75-3A37-4E1B-9989-E70AC560436E}"/>
                </a:ext>
              </a:extLst>
            </p:cNvPr>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9" name="Google Shape;42675;p18">
              <a:extLst>
                <a:ext uri="{FF2B5EF4-FFF2-40B4-BE49-F238E27FC236}">
                  <a16:creationId xmlns:a16="http://schemas.microsoft.com/office/drawing/2014/main" id="{CCB0B2F3-BBB1-4F27-B021-B5AFF18B12D0}"/>
                </a:ext>
              </a:extLst>
            </p:cNvPr>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0" name="Google Shape;42676;p18">
              <a:extLst>
                <a:ext uri="{FF2B5EF4-FFF2-40B4-BE49-F238E27FC236}">
                  <a16:creationId xmlns:a16="http://schemas.microsoft.com/office/drawing/2014/main" id="{821B52EC-5BE3-45F0-A8E7-E627E17482FD}"/>
                </a:ext>
              </a:extLst>
            </p:cNvPr>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1" name="Google Shape;42677;p18">
              <a:extLst>
                <a:ext uri="{FF2B5EF4-FFF2-40B4-BE49-F238E27FC236}">
                  <a16:creationId xmlns:a16="http://schemas.microsoft.com/office/drawing/2014/main" id="{40C53F9B-67B2-48C7-ACF4-6F0DD41A69FD}"/>
                </a:ext>
              </a:extLst>
            </p:cNvPr>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2" name="Google Shape;42678;p18">
              <a:extLst>
                <a:ext uri="{FF2B5EF4-FFF2-40B4-BE49-F238E27FC236}">
                  <a16:creationId xmlns:a16="http://schemas.microsoft.com/office/drawing/2014/main" id="{D6616AC2-9BCB-4DE6-BC9B-7F99C554F3FF}"/>
                </a:ext>
              </a:extLst>
            </p:cNvPr>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3" name="Google Shape;42679;p18">
              <a:extLst>
                <a:ext uri="{FF2B5EF4-FFF2-40B4-BE49-F238E27FC236}">
                  <a16:creationId xmlns:a16="http://schemas.microsoft.com/office/drawing/2014/main" id="{AAC471F0-D58E-4500-8C5A-1DE6C0F4746C}"/>
                </a:ext>
              </a:extLst>
            </p:cNvPr>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4" name="Google Shape;42680;p18">
              <a:extLst>
                <a:ext uri="{FF2B5EF4-FFF2-40B4-BE49-F238E27FC236}">
                  <a16:creationId xmlns:a16="http://schemas.microsoft.com/office/drawing/2014/main" id="{B0533EFA-AA22-4147-8CAD-D5BEE0CF0B9B}"/>
                </a:ext>
              </a:extLst>
            </p:cNvPr>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5" name="Google Shape;42681;p18">
              <a:extLst>
                <a:ext uri="{FF2B5EF4-FFF2-40B4-BE49-F238E27FC236}">
                  <a16:creationId xmlns:a16="http://schemas.microsoft.com/office/drawing/2014/main" id="{9C0FF22A-99C3-4EF1-8D45-96C2003C30B0}"/>
                </a:ext>
              </a:extLst>
            </p:cNvPr>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6" name="Google Shape;42682;p18">
              <a:extLst>
                <a:ext uri="{FF2B5EF4-FFF2-40B4-BE49-F238E27FC236}">
                  <a16:creationId xmlns:a16="http://schemas.microsoft.com/office/drawing/2014/main" id="{37E82693-A5FF-494A-8418-B86C57C05431}"/>
                </a:ext>
              </a:extLst>
            </p:cNvPr>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7" name="Google Shape;42683;p18">
              <a:extLst>
                <a:ext uri="{FF2B5EF4-FFF2-40B4-BE49-F238E27FC236}">
                  <a16:creationId xmlns:a16="http://schemas.microsoft.com/office/drawing/2014/main" id="{C26246B2-5CC5-400E-A023-C8B37296F8EC}"/>
                </a:ext>
              </a:extLst>
            </p:cNvPr>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8" name="Google Shape;42684;p18">
              <a:extLst>
                <a:ext uri="{FF2B5EF4-FFF2-40B4-BE49-F238E27FC236}">
                  <a16:creationId xmlns:a16="http://schemas.microsoft.com/office/drawing/2014/main" id="{D0DAB362-F2B4-4D9B-9528-0BC104E497A6}"/>
                </a:ext>
              </a:extLst>
            </p:cNvPr>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9" name="Google Shape;42685;p18">
              <a:extLst>
                <a:ext uri="{FF2B5EF4-FFF2-40B4-BE49-F238E27FC236}">
                  <a16:creationId xmlns:a16="http://schemas.microsoft.com/office/drawing/2014/main" id="{5125C329-A278-4A51-B0DF-589E3510CDBE}"/>
                </a:ext>
              </a:extLst>
            </p:cNvPr>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0" name="Google Shape;42686;p18">
              <a:extLst>
                <a:ext uri="{FF2B5EF4-FFF2-40B4-BE49-F238E27FC236}">
                  <a16:creationId xmlns:a16="http://schemas.microsoft.com/office/drawing/2014/main" id="{1059F3FA-CC46-418C-A8B0-ED88ACA22808}"/>
                </a:ext>
              </a:extLst>
            </p:cNvPr>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1" name="Google Shape;42687;p18">
              <a:extLst>
                <a:ext uri="{FF2B5EF4-FFF2-40B4-BE49-F238E27FC236}">
                  <a16:creationId xmlns:a16="http://schemas.microsoft.com/office/drawing/2014/main" id="{3B9B7BB3-372D-48DF-971D-CC8810AB4948}"/>
                </a:ext>
              </a:extLst>
            </p:cNvPr>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2" name="Google Shape;42688;p18">
              <a:extLst>
                <a:ext uri="{FF2B5EF4-FFF2-40B4-BE49-F238E27FC236}">
                  <a16:creationId xmlns:a16="http://schemas.microsoft.com/office/drawing/2014/main" id="{E44E048E-83CE-4B7C-B5E1-7C7FCA54E2C3}"/>
                </a:ext>
              </a:extLst>
            </p:cNvPr>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3" name="Google Shape;42689;p18">
              <a:extLst>
                <a:ext uri="{FF2B5EF4-FFF2-40B4-BE49-F238E27FC236}">
                  <a16:creationId xmlns:a16="http://schemas.microsoft.com/office/drawing/2014/main" id="{E77A1207-5435-4E62-9152-E2101FF25B0C}"/>
                </a:ext>
              </a:extLst>
            </p:cNvPr>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4" name="Google Shape;42690;p18">
              <a:extLst>
                <a:ext uri="{FF2B5EF4-FFF2-40B4-BE49-F238E27FC236}">
                  <a16:creationId xmlns:a16="http://schemas.microsoft.com/office/drawing/2014/main" id="{C834D607-F9B2-4072-9D6A-E341C6B847FB}"/>
                </a:ext>
              </a:extLst>
            </p:cNvPr>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5" name="Google Shape;42691;p18">
              <a:extLst>
                <a:ext uri="{FF2B5EF4-FFF2-40B4-BE49-F238E27FC236}">
                  <a16:creationId xmlns:a16="http://schemas.microsoft.com/office/drawing/2014/main" id="{3B36D914-1EFE-4F9F-8969-F0D1763F4415}"/>
                </a:ext>
              </a:extLst>
            </p:cNvPr>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6" name="Google Shape;42692;p18">
              <a:extLst>
                <a:ext uri="{FF2B5EF4-FFF2-40B4-BE49-F238E27FC236}">
                  <a16:creationId xmlns:a16="http://schemas.microsoft.com/office/drawing/2014/main" id="{6EF531C8-E43A-49D6-8887-1BBC87932AED}"/>
                </a:ext>
              </a:extLst>
            </p:cNvPr>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7" name="Google Shape;42693;p18">
              <a:extLst>
                <a:ext uri="{FF2B5EF4-FFF2-40B4-BE49-F238E27FC236}">
                  <a16:creationId xmlns:a16="http://schemas.microsoft.com/office/drawing/2014/main" id="{45978B94-74F1-4830-8F21-E42776B3004B}"/>
                </a:ext>
              </a:extLst>
            </p:cNvPr>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8" name="Google Shape;42694;p18">
              <a:extLst>
                <a:ext uri="{FF2B5EF4-FFF2-40B4-BE49-F238E27FC236}">
                  <a16:creationId xmlns:a16="http://schemas.microsoft.com/office/drawing/2014/main" id="{3697B22A-6EAC-4D81-9A7E-80EE2D5E933A}"/>
                </a:ext>
              </a:extLst>
            </p:cNvPr>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9" name="Google Shape;42695;p18">
              <a:extLst>
                <a:ext uri="{FF2B5EF4-FFF2-40B4-BE49-F238E27FC236}">
                  <a16:creationId xmlns:a16="http://schemas.microsoft.com/office/drawing/2014/main" id="{E728BCF0-77E9-40E9-8FCF-2CFE6F3F3065}"/>
                </a:ext>
              </a:extLst>
            </p:cNvPr>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0" name="Google Shape;42696;p18">
              <a:extLst>
                <a:ext uri="{FF2B5EF4-FFF2-40B4-BE49-F238E27FC236}">
                  <a16:creationId xmlns:a16="http://schemas.microsoft.com/office/drawing/2014/main" id="{EEEC05EB-C282-44CD-A954-D3416D92DD25}"/>
                </a:ext>
              </a:extLst>
            </p:cNvPr>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1" name="Google Shape;42697;p18">
              <a:extLst>
                <a:ext uri="{FF2B5EF4-FFF2-40B4-BE49-F238E27FC236}">
                  <a16:creationId xmlns:a16="http://schemas.microsoft.com/office/drawing/2014/main" id="{3603EFF4-6498-46A0-AD2F-076559644CEE}"/>
                </a:ext>
              </a:extLst>
            </p:cNvPr>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2" name="Google Shape;42698;p18">
              <a:extLst>
                <a:ext uri="{FF2B5EF4-FFF2-40B4-BE49-F238E27FC236}">
                  <a16:creationId xmlns:a16="http://schemas.microsoft.com/office/drawing/2014/main" id="{D1164F5C-5D7B-43E8-A917-E95F44CF1F4F}"/>
                </a:ext>
              </a:extLst>
            </p:cNvPr>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3" name="Google Shape;42699;p18">
              <a:extLst>
                <a:ext uri="{FF2B5EF4-FFF2-40B4-BE49-F238E27FC236}">
                  <a16:creationId xmlns:a16="http://schemas.microsoft.com/office/drawing/2014/main" id="{F91C6B2C-6684-42A6-9DD8-DD54CD49C0D9}"/>
                </a:ext>
              </a:extLst>
            </p:cNvPr>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4" name="Google Shape;42700;p18">
              <a:extLst>
                <a:ext uri="{FF2B5EF4-FFF2-40B4-BE49-F238E27FC236}">
                  <a16:creationId xmlns:a16="http://schemas.microsoft.com/office/drawing/2014/main" id="{B3B3B970-8288-43CC-9B81-E9B680F74298}"/>
                </a:ext>
              </a:extLst>
            </p:cNvPr>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5" name="Google Shape;42701;p18">
              <a:extLst>
                <a:ext uri="{FF2B5EF4-FFF2-40B4-BE49-F238E27FC236}">
                  <a16:creationId xmlns:a16="http://schemas.microsoft.com/office/drawing/2014/main" id="{62036115-B200-4873-8231-9EAEFAB519E6}"/>
                </a:ext>
              </a:extLst>
            </p:cNvPr>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6" name="Google Shape;42702;p18">
              <a:extLst>
                <a:ext uri="{FF2B5EF4-FFF2-40B4-BE49-F238E27FC236}">
                  <a16:creationId xmlns:a16="http://schemas.microsoft.com/office/drawing/2014/main" id="{7F63A4DC-98A0-449D-8BD7-D41B2560E01C}"/>
                </a:ext>
              </a:extLst>
            </p:cNvPr>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7" name="Google Shape;42703;p18">
              <a:extLst>
                <a:ext uri="{FF2B5EF4-FFF2-40B4-BE49-F238E27FC236}">
                  <a16:creationId xmlns:a16="http://schemas.microsoft.com/office/drawing/2014/main" id="{2C6E1369-D775-4B92-916B-B55493F59B77}"/>
                </a:ext>
              </a:extLst>
            </p:cNvPr>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8" name="Google Shape;42704;p18">
              <a:extLst>
                <a:ext uri="{FF2B5EF4-FFF2-40B4-BE49-F238E27FC236}">
                  <a16:creationId xmlns:a16="http://schemas.microsoft.com/office/drawing/2014/main" id="{6DD32071-FD57-4E03-97D7-DCFD4AEF5DB0}"/>
                </a:ext>
              </a:extLst>
            </p:cNvPr>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9" name="Google Shape;42705;p18">
              <a:extLst>
                <a:ext uri="{FF2B5EF4-FFF2-40B4-BE49-F238E27FC236}">
                  <a16:creationId xmlns:a16="http://schemas.microsoft.com/office/drawing/2014/main" id="{B3D1B844-D3D9-4CB1-B9BD-D4C0DA72B9BD}"/>
                </a:ext>
              </a:extLst>
            </p:cNvPr>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0" name="Google Shape;42706;p18">
              <a:extLst>
                <a:ext uri="{FF2B5EF4-FFF2-40B4-BE49-F238E27FC236}">
                  <a16:creationId xmlns:a16="http://schemas.microsoft.com/office/drawing/2014/main" id="{86673DA0-E1CD-4A1D-BCAB-C673BA7E4131}"/>
                </a:ext>
              </a:extLst>
            </p:cNvPr>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1" name="Google Shape;42707;p18">
              <a:extLst>
                <a:ext uri="{FF2B5EF4-FFF2-40B4-BE49-F238E27FC236}">
                  <a16:creationId xmlns:a16="http://schemas.microsoft.com/office/drawing/2014/main" id="{262B5B8F-B4D7-41CC-92A0-22CDA32CFB45}"/>
                </a:ext>
              </a:extLst>
            </p:cNvPr>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2" name="Google Shape;42708;p18">
              <a:extLst>
                <a:ext uri="{FF2B5EF4-FFF2-40B4-BE49-F238E27FC236}">
                  <a16:creationId xmlns:a16="http://schemas.microsoft.com/office/drawing/2014/main" id="{EF353F1F-F628-469E-9026-7FCF3051D220}"/>
                </a:ext>
              </a:extLst>
            </p:cNvPr>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3" name="Google Shape;42709;p18">
              <a:extLst>
                <a:ext uri="{FF2B5EF4-FFF2-40B4-BE49-F238E27FC236}">
                  <a16:creationId xmlns:a16="http://schemas.microsoft.com/office/drawing/2014/main" id="{639724E8-761B-4730-AF17-F779A5E90B90}"/>
                </a:ext>
              </a:extLst>
            </p:cNvPr>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4" name="Google Shape;42710;p18">
              <a:extLst>
                <a:ext uri="{FF2B5EF4-FFF2-40B4-BE49-F238E27FC236}">
                  <a16:creationId xmlns:a16="http://schemas.microsoft.com/office/drawing/2014/main" id="{3311EDCF-152E-4971-B707-7523B51EFDD2}"/>
                </a:ext>
              </a:extLst>
            </p:cNvPr>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5" name="Google Shape;42711;p18">
              <a:extLst>
                <a:ext uri="{FF2B5EF4-FFF2-40B4-BE49-F238E27FC236}">
                  <a16:creationId xmlns:a16="http://schemas.microsoft.com/office/drawing/2014/main" id="{ED21D1E6-9414-4B3B-9D17-6DD0289B90E9}"/>
                </a:ext>
              </a:extLst>
            </p:cNvPr>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6" name="Google Shape;42712;p18">
              <a:extLst>
                <a:ext uri="{FF2B5EF4-FFF2-40B4-BE49-F238E27FC236}">
                  <a16:creationId xmlns:a16="http://schemas.microsoft.com/office/drawing/2014/main" id="{612EC50C-7F61-4A4E-ACB6-04FF87A204A0}"/>
                </a:ext>
              </a:extLst>
            </p:cNvPr>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7" name="Google Shape;42713;p18">
              <a:extLst>
                <a:ext uri="{FF2B5EF4-FFF2-40B4-BE49-F238E27FC236}">
                  <a16:creationId xmlns:a16="http://schemas.microsoft.com/office/drawing/2014/main" id="{72474D1C-B1FE-47BB-A3CB-3AA757DE2F87}"/>
                </a:ext>
              </a:extLst>
            </p:cNvPr>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8" name="Google Shape;42714;p18">
              <a:extLst>
                <a:ext uri="{FF2B5EF4-FFF2-40B4-BE49-F238E27FC236}">
                  <a16:creationId xmlns:a16="http://schemas.microsoft.com/office/drawing/2014/main" id="{166DC72E-789E-4BA5-9BA9-B0CAE81497FA}"/>
                </a:ext>
              </a:extLst>
            </p:cNvPr>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9" name="Google Shape;42715;p18">
              <a:extLst>
                <a:ext uri="{FF2B5EF4-FFF2-40B4-BE49-F238E27FC236}">
                  <a16:creationId xmlns:a16="http://schemas.microsoft.com/office/drawing/2014/main" id="{81E47441-EF0D-4702-8983-C8F38D5F6199}"/>
                </a:ext>
              </a:extLst>
            </p:cNvPr>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0" name="Google Shape;42716;p18">
              <a:extLst>
                <a:ext uri="{FF2B5EF4-FFF2-40B4-BE49-F238E27FC236}">
                  <a16:creationId xmlns:a16="http://schemas.microsoft.com/office/drawing/2014/main" id="{55A52CC2-E954-486A-93AA-CC8FAE5340CA}"/>
                </a:ext>
              </a:extLst>
            </p:cNvPr>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1" name="Google Shape;42717;p18">
              <a:extLst>
                <a:ext uri="{FF2B5EF4-FFF2-40B4-BE49-F238E27FC236}">
                  <a16:creationId xmlns:a16="http://schemas.microsoft.com/office/drawing/2014/main" id="{9133D6EC-5A20-46D4-B7C7-371F200DC0DF}"/>
                </a:ext>
              </a:extLst>
            </p:cNvPr>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2" name="Google Shape;42718;p18">
              <a:extLst>
                <a:ext uri="{FF2B5EF4-FFF2-40B4-BE49-F238E27FC236}">
                  <a16:creationId xmlns:a16="http://schemas.microsoft.com/office/drawing/2014/main" id="{CAAF6510-FAB9-46F6-BD79-35EF5E694A43}"/>
                </a:ext>
              </a:extLst>
            </p:cNvPr>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3" name="Google Shape;42719;p18">
              <a:extLst>
                <a:ext uri="{FF2B5EF4-FFF2-40B4-BE49-F238E27FC236}">
                  <a16:creationId xmlns:a16="http://schemas.microsoft.com/office/drawing/2014/main" id="{2E75A116-D713-474F-B622-218A15B7A174}"/>
                </a:ext>
              </a:extLst>
            </p:cNvPr>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4" name="Google Shape;42720;p18">
              <a:extLst>
                <a:ext uri="{FF2B5EF4-FFF2-40B4-BE49-F238E27FC236}">
                  <a16:creationId xmlns:a16="http://schemas.microsoft.com/office/drawing/2014/main" id="{183F89AC-59F3-4C87-B552-CA6ED781A04F}"/>
                </a:ext>
              </a:extLst>
            </p:cNvPr>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5" name="Google Shape;42721;p18">
              <a:extLst>
                <a:ext uri="{FF2B5EF4-FFF2-40B4-BE49-F238E27FC236}">
                  <a16:creationId xmlns:a16="http://schemas.microsoft.com/office/drawing/2014/main" id="{2E78CBC3-A73F-42AC-8540-F9EDA47971F7}"/>
                </a:ext>
              </a:extLst>
            </p:cNvPr>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6" name="Google Shape;42722;p18">
              <a:extLst>
                <a:ext uri="{FF2B5EF4-FFF2-40B4-BE49-F238E27FC236}">
                  <a16:creationId xmlns:a16="http://schemas.microsoft.com/office/drawing/2014/main" id="{E01DC383-1FB5-4307-8F5A-969CA4D8BC11}"/>
                </a:ext>
              </a:extLst>
            </p:cNvPr>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7" name="Google Shape;42723;p18">
              <a:extLst>
                <a:ext uri="{FF2B5EF4-FFF2-40B4-BE49-F238E27FC236}">
                  <a16:creationId xmlns:a16="http://schemas.microsoft.com/office/drawing/2014/main" id="{6F2DF7B1-A883-468D-B9E6-12E8181EB054}"/>
                </a:ext>
              </a:extLst>
            </p:cNvPr>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8" name="Google Shape;42724;p18">
              <a:extLst>
                <a:ext uri="{FF2B5EF4-FFF2-40B4-BE49-F238E27FC236}">
                  <a16:creationId xmlns:a16="http://schemas.microsoft.com/office/drawing/2014/main" id="{CCB02266-0ECE-4313-8EE3-1EA42854BDEA}"/>
                </a:ext>
              </a:extLst>
            </p:cNvPr>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9" name="Google Shape;42725;p18">
              <a:extLst>
                <a:ext uri="{FF2B5EF4-FFF2-40B4-BE49-F238E27FC236}">
                  <a16:creationId xmlns:a16="http://schemas.microsoft.com/office/drawing/2014/main" id="{F2E88250-FFFB-4E72-9F22-9FB1D228B971}"/>
                </a:ext>
              </a:extLst>
            </p:cNvPr>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0" name="Google Shape;42726;p18">
              <a:extLst>
                <a:ext uri="{FF2B5EF4-FFF2-40B4-BE49-F238E27FC236}">
                  <a16:creationId xmlns:a16="http://schemas.microsoft.com/office/drawing/2014/main" id="{29AB007F-CEE8-48CC-A2A4-B22DDB5D8066}"/>
                </a:ext>
              </a:extLst>
            </p:cNvPr>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1" name="Google Shape;42727;p18">
              <a:extLst>
                <a:ext uri="{FF2B5EF4-FFF2-40B4-BE49-F238E27FC236}">
                  <a16:creationId xmlns:a16="http://schemas.microsoft.com/office/drawing/2014/main" id="{F209172F-DAF2-40D5-AD78-4087FA9AB276}"/>
                </a:ext>
              </a:extLst>
            </p:cNvPr>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2" name="Google Shape;42728;p18">
              <a:extLst>
                <a:ext uri="{FF2B5EF4-FFF2-40B4-BE49-F238E27FC236}">
                  <a16:creationId xmlns:a16="http://schemas.microsoft.com/office/drawing/2014/main" id="{0F0964F1-80BE-4A16-ABE1-B2D12DB622BD}"/>
                </a:ext>
              </a:extLst>
            </p:cNvPr>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3" name="Google Shape;42729;p18">
              <a:extLst>
                <a:ext uri="{FF2B5EF4-FFF2-40B4-BE49-F238E27FC236}">
                  <a16:creationId xmlns:a16="http://schemas.microsoft.com/office/drawing/2014/main" id="{55D42B69-072F-4DC4-AE93-EE2022ABDC7D}"/>
                </a:ext>
              </a:extLst>
            </p:cNvPr>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4" name="Google Shape;42730;p18">
              <a:extLst>
                <a:ext uri="{FF2B5EF4-FFF2-40B4-BE49-F238E27FC236}">
                  <a16:creationId xmlns:a16="http://schemas.microsoft.com/office/drawing/2014/main" id="{95E8FFF0-5103-4E99-9AF0-23C87C924143}"/>
                </a:ext>
              </a:extLst>
            </p:cNvPr>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5" name="Google Shape;42731;p18">
              <a:extLst>
                <a:ext uri="{FF2B5EF4-FFF2-40B4-BE49-F238E27FC236}">
                  <a16:creationId xmlns:a16="http://schemas.microsoft.com/office/drawing/2014/main" id="{E9CDD3C0-D751-4440-8069-2EBE9414C53B}"/>
                </a:ext>
              </a:extLst>
            </p:cNvPr>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6" name="Google Shape;42732;p18">
              <a:extLst>
                <a:ext uri="{FF2B5EF4-FFF2-40B4-BE49-F238E27FC236}">
                  <a16:creationId xmlns:a16="http://schemas.microsoft.com/office/drawing/2014/main" id="{3F0BCBDF-D7D9-455C-B414-9D98E774C930}"/>
                </a:ext>
              </a:extLst>
            </p:cNvPr>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7" name="Google Shape;42733;p18">
              <a:extLst>
                <a:ext uri="{FF2B5EF4-FFF2-40B4-BE49-F238E27FC236}">
                  <a16:creationId xmlns:a16="http://schemas.microsoft.com/office/drawing/2014/main" id="{1EF5D035-E9BE-468C-BEEC-91A2252D5152}"/>
                </a:ext>
              </a:extLst>
            </p:cNvPr>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8" name="Google Shape;42734;p18">
              <a:extLst>
                <a:ext uri="{FF2B5EF4-FFF2-40B4-BE49-F238E27FC236}">
                  <a16:creationId xmlns:a16="http://schemas.microsoft.com/office/drawing/2014/main" id="{83D321B1-E124-4EA2-A02E-FCC1C85C4837}"/>
                </a:ext>
              </a:extLst>
            </p:cNvPr>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9" name="Google Shape;42735;p18">
              <a:extLst>
                <a:ext uri="{FF2B5EF4-FFF2-40B4-BE49-F238E27FC236}">
                  <a16:creationId xmlns:a16="http://schemas.microsoft.com/office/drawing/2014/main" id="{51499A3D-5298-44A0-87AB-FC6ABDBD4CC6}"/>
                </a:ext>
              </a:extLst>
            </p:cNvPr>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0" name="Google Shape;42736;p18">
              <a:extLst>
                <a:ext uri="{FF2B5EF4-FFF2-40B4-BE49-F238E27FC236}">
                  <a16:creationId xmlns:a16="http://schemas.microsoft.com/office/drawing/2014/main" id="{63481EB6-941D-4AAB-B5A7-29EA57216A6C}"/>
                </a:ext>
              </a:extLst>
            </p:cNvPr>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1" name="Google Shape;42737;p18">
              <a:extLst>
                <a:ext uri="{FF2B5EF4-FFF2-40B4-BE49-F238E27FC236}">
                  <a16:creationId xmlns:a16="http://schemas.microsoft.com/office/drawing/2014/main" id="{77AD9238-5E19-4DAE-8D24-5AEFE1F6E393}"/>
                </a:ext>
              </a:extLst>
            </p:cNvPr>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2" name="Google Shape;42738;p18">
              <a:extLst>
                <a:ext uri="{FF2B5EF4-FFF2-40B4-BE49-F238E27FC236}">
                  <a16:creationId xmlns:a16="http://schemas.microsoft.com/office/drawing/2014/main" id="{B52421F2-F3B8-4268-BA43-6F39EB8FFDC0}"/>
                </a:ext>
              </a:extLst>
            </p:cNvPr>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3" name="Google Shape;42739;p18">
              <a:extLst>
                <a:ext uri="{FF2B5EF4-FFF2-40B4-BE49-F238E27FC236}">
                  <a16:creationId xmlns:a16="http://schemas.microsoft.com/office/drawing/2014/main" id="{7F80774A-FE98-4C0F-938E-53CAA3343A44}"/>
                </a:ext>
              </a:extLst>
            </p:cNvPr>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4" name="Google Shape;42740;p18">
              <a:extLst>
                <a:ext uri="{FF2B5EF4-FFF2-40B4-BE49-F238E27FC236}">
                  <a16:creationId xmlns:a16="http://schemas.microsoft.com/office/drawing/2014/main" id="{69B36E90-B117-4E7C-9553-AFFA0520FAAB}"/>
                </a:ext>
              </a:extLst>
            </p:cNvPr>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5" name="Google Shape;42741;p18">
              <a:extLst>
                <a:ext uri="{FF2B5EF4-FFF2-40B4-BE49-F238E27FC236}">
                  <a16:creationId xmlns:a16="http://schemas.microsoft.com/office/drawing/2014/main" id="{08036521-B8A7-4C4E-A02E-0640BECDFC2D}"/>
                </a:ext>
              </a:extLst>
            </p:cNvPr>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6" name="Google Shape;42742;p18">
              <a:extLst>
                <a:ext uri="{FF2B5EF4-FFF2-40B4-BE49-F238E27FC236}">
                  <a16:creationId xmlns:a16="http://schemas.microsoft.com/office/drawing/2014/main" id="{AD7E705C-8556-4D3A-A0FE-8791D45A0903}"/>
                </a:ext>
              </a:extLst>
            </p:cNvPr>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7" name="Google Shape;42743;p18">
              <a:extLst>
                <a:ext uri="{FF2B5EF4-FFF2-40B4-BE49-F238E27FC236}">
                  <a16:creationId xmlns:a16="http://schemas.microsoft.com/office/drawing/2014/main" id="{A3FA25DA-C78A-4745-AE54-39F7ACC8A734}"/>
                </a:ext>
              </a:extLst>
            </p:cNvPr>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8" name="Google Shape;42744;p18">
              <a:extLst>
                <a:ext uri="{FF2B5EF4-FFF2-40B4-BE49-F238E27FC236}">
                  <a16:creationId xmlns:a16="http://schemas.microsoft.com/office/drawing/2014/main" id="{0206EABC-2FDA-4000-BDF3-23BA4E3A6804}"/>
                </a:ext>
              </a:extLst>
            </p:cNvPr>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9" name="Google Shape;42745;p18">
              <a:extLst>
                <a:ext uri="{FF2B5EF4-FFF2-40B4-BE49-F238E27FC236}">
                  <a16:creationId xmlns:a16="http://schemas.microsoft.com/office/drawing/2014/main" id="{3235462B-5641-402A-BA47-20557971B83A}"/>
                </a:ext>
              </a:extLst>
            </p:cNvPr>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0" name="Google Shape;42746;p18">
              <a:extLst>
                <a:ext uri="{FF2B5EF4-FFF2-40B4-BE49-F238E27FC236}">
                  <a16:creationId xmlns:a16="http://schemas.microsoft.com/office/drawing/2014/main" id="{F4F68C2E-13B2-4C90-865B-9E9A2C984EC9}"/>
                </a:ext>
              </a:extLst>
            </p:cNvPr>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1" name="Google Shape;42747;p18">
              <a:extLst>
                <a:ext uri="{FF2B5EF4-FFF2-40B4-BE49-F238E27FC236}">
                  <a16:creationId xmlns:a16="http://schemas.microsoft.com/office/drawing/2014/main" id="{B48DA4DA-A992-496A-9799-8FAD2A55BA03}"/>
                </a:ext>
              </a:extLst>
            </p:cNvPr>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2" name="Google Shape;42748;p18">
              <a:extLst>
                <a:ext uri="{FF2B5EF4-FFF2-40B4-BE49-F238E27FC236}">
                  <a16:creationId xmlns:a16="http://schemas.microsoft.com/office/drawing/2014/main" id="{B3B84013-93A3-4978-A236-EFA55134F672}"/>
                </a:ext>
              </a:extLst>
            </p:cNvPr>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3" name="Google Shape;42749;p18">
              <a:extLst>
                <a:ext uri="{FF2B5EF4-FFF2-40B4-BE49-F238E27FC236}">
                  <a16:creationId xmlns:a16="http://schemas.microsoft.com/office/drawing/2014/main" id="{478CACF0-50A1-4FDA-98E4-4EE4BBC77B65}"/>
                </a:ext>
              </a:extLst>
            </p:cNvPr>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4" name="Google Shape;42750;p18">
              <a:extLst>
                <a:ext uri="{FF2B5EF4-FFF2-40B4-BE49-F238E27FC236}">
                  <a16:creationId xmlns:a16="http://schemas.microsoft.com/office/drawing/2014/main" id="{8AE06E59-9950-4A6F-B659-F0F52D484278}"/>
                </a:ext>
              </a:extLst>
            </p:cNvPr>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5" name="Google Shape;42751;p18">
              <a:extLst>
                <a:ext uri="{FF2B5EF4-FFF2-40B4-BE49-F238E27FC236}">
                  <a16:creationId xmlns:a16="http://schemas.microsoft.com/office/drawing/2014/main" id="{076CF5CB-DD02-431C-A646-537EEF75B2CB}"/>
                </a:ext>
              </a:extLst>
            </p:cNvPr>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6" name="Google Shape;42752;p18">
              <a:extLst>
                <a:ext uri="{FF2B5EF4-FFF2-40B4-BE49-F238E27FC236}">
                  <a16:creationId xmlns:a16="http://schemas.microsoft.com/office/drawing/2014/main" id="{2573368A-21FE-4E9C-979D-477E3752FA31}"/>
                </a:ext>
              </a:extLst>
            </p:cNvPr>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7" name="Google Shape;42753;p18">
              <a:extLst>
                <a:ext uri="{FF2B5EF4-FFF2-40B4-BE49-F238E27FC236}">
                  <a16:creationId xmlns:a16="http://schemas.microsoft.com/office/drawing/2014/main" id="{77637D71-C838-4798-9C2B-432AAAF2A6EF}"/>
                </a:ext>
              </a:extLst>
            </p:cNvPr>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8" name="Google Shape;42754;p18">
              <a:extLst>
                <a:ext uri="{FF2B5EF4-FFF2-40B4-BE49-F238E27FC236}">
                  <a16:creationId xmlns:a16="http://schemas.microsoft.com/office/drawing/2014/main" id="{5E77F4C8-AAEB-4C1A-B67E-49BD178271B3}"/>
                </a:ext>
              </a:extLst>
            </p:cNvPr>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9" name="Google Shape;42755;p18">
              <a:extLst>
                <a:ext uri="{FF2B5EF4-FFF2-40B4-BE49-F238E27FC236}">
                  <a16:creationId xmlns:a16="http://schemas.microsoft.com/office/drawing/2014/main" id="{6D2DBA74-9638-4690-93CF-B02D139F6FB9}"/>
                </a:ext>
              </a:extLst>
            </p:cNvPr>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0" name="Google Shape;42756;p18">
              <a:extLst>
                <a:ext uri="{FF2B5EF4-FFF2-40B4-BE49-F238E27FC236}">
                  <a16:creationId xmlns:a16="http://schemas.microsoft.com/office/drawing/2014/main" id="{F383BB88-CC03-445D-9BC9-F6D12E5BF41A}"/>
                </a:ext>
              </a:extLst>
            </p:cNvPr>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1" name="Google Shape;42757;p18">
              <a:extLst>
                <a:ext uri="{FF2B5EF4-FFF2-40B4-BE49-F238E27FC236}">
                  <a16:creationId xmlns:a16="http://schemas.microsoft.com/office/drawing/2014/main" id="{82425E47-B0C9-4DBE-9F38-F558185D32B5}"/>
                </a:ext>
              </a:extLst>
            </p:cNvPr>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2" name="Google Shape;42758;p18">
              <a:extLst>
                <a:ext uri="{FF2B5EF4-FFF2-40B4-BE49-F238E27FC236}">
                  <a16:creationId xmlns:a16="http://schemas.microsoft.com/office/drawing/2014/main" id="{D8D0CBF0-F465-4150-A659-525496542484}"/>
                </a:ext>
              </a:extLst>
            </p:cNvPr>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3" name="Google Shape;42759;p18">
              <a:extLst>
                <a:ext uri="{FF2B5EF4-FFF2-40B4-BE49-F238E27FC236}">
                  <a16:creationId xmlns:a16="http://schemas.microsoft.com/office/drawing/2014/main" id="{6D329C62-4F62-46AC-8B12-BA649010F18D}"/>
                </a:ext>
              </a:extLst>
            </p:cNvPr>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4" name="Google Shape;42760;p18">
              <a:extLst>
                <a:ext uri="{FF2B5EF4-FFF2-40B4-BE49-F238E27FC236}">
                  <a16:creationId xmlns:a16="http://schemas.microsoft.com/office/drawing/2014/main" id="{4B10EED9-223F-4530-87B2-E27E3223AF88}"/>
                </a:ext>
              </a:extLst>
            </p:cNvPr>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5" name="Google Shape;42761;p18">
              <a:extLst>
                <a:ext uri="{FF2B5EF4-FFF2-40B4-BE49-F238E27FC236}">
                  <a16:creationId xmlns:a16="http://schemas.microsoft.com/office/drawing/2014/main" id="{A2691A8D-9231-4ECD-837C-8F1E90DF4019}"/>
                </a:ext>
              </a:extLst>
            </p:cNvPr>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6" name="Google Shape;42762;p18">
              <a:extLst>
                <a:ext uri="{FF2B5EF4-FFF2-40B4-BE49-F238E27FC236}">
                  <a16:creationId xmlns:a16="http://schemas.microsoft.com/office/drawing/2014/main" id="{AC0C321F-4E1F-4E83-A3A5-31E97316A505}"/>
                </a:ext>
              </a:extLst>
            </p:cNvPr>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7" name="Google Shape;42763;p18">
              <a:extLst>
                <a:ext uri="{FF2B5EF4-FFF2-40B4-BE49-F238E27FC236}">
                  <a16:creationId xmlns:a16="http://schemas.microsoft.com/office/drawing/2014/main" id="{34824724-52AA-478D-B8E9-CCEBB77C35B2}"/>
                </a:ext>
              </a:extLst>
            </p:cNvPr>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8" name="Google Shape;42764;p18">
              <a:extLst>
                <a:ext uri="{FF2B5EF4-FFF2-40B4-BE49-F238E27FC236}">
                  <a16:creationId xmlns:a16="http://schemas.microsoft.com/office/drawing/2014/main" id="{26DC8037-C805-42A0-A8D1-0E0412929334}"/>
                </a:ext>
              </a:extLst>
            </p:cNvPr>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9" name="Google Shape;42765;p18">
              <a:extLst>
                <a:ext uri="{FF2B5EF4-FFF2-40B4-BE49-F238E27FC236}">
                  <a16:creationId xmlns:a16="http://schemas.microsoft.com/office/drawing/2014/main" id="{88530D22-9A34-4E9D-9701-ACA187B0B68C}"/>
                </a:ext>
              </a:extLst>
            </p:cNvPr>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0" name="Google Shape;42766;p18">
              <a:extLst>
                <a:ext uri="{FF2B5EF4-FFF2-40B4-BE49-F238E27FC236}">
                  <a16:creationId xmlns:a16="http://schemas.microsoft.com/office/drawing/2014/main" id="{9B96E5CD-B24C-4D70-B413-CCD9FD1B1E30}"/>
                </a:ext>
              </a:extLst>
            </p:cNvPr>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1" name="Google Shape;42767;p18">
              <a:extLst>
                <a:ext uri="{FF2B5EF4-FFF2-40B4-BE49-F238E27FC236}">
                  <a16:creationId xmlns:a16="http://schemas.microsoft.com/office/drawing/2014/main" id="{D3E4F9F7-0982-439D-B9AE-BCD6937979C3}"/>
                </a:ext>
              </a:extLst>
            </p:cNvPr>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2" name="Google Shape;42768;p18">
              <a:extLst>
                <a:ext uri="{FF2B5EF4-FFF2-40B4-BE49-F238E27FC236}">
                  <a16:creationId xmlns:a16="http://schemas.microsoft.com/office/drawing/2014/main" id="{7FE86BEB-518F-4CEA-875D-807BA8360E82}"/>
                </a:ext>
              </a:extLst>
            </p:cNvPr>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3" name="Google Shape;42769;p18">
              <a:extLst>
                <a:ext uri="{FF2B5EF4-FFF2-40B4-BE49-F238E27FC236}">
                  <a16:creationId xmlns:a16="http://schemas.microsoft.com/office/drawing/2014/main" id="{7B77C2DF-46AE-4894-9CC9-D7572B927A90}"/>
                </a:ext>
              </a:extLst>
            </p:cNvPr>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4" name="Google Shape;42770;p18">
              <a:extLst>
                <a:ext uri="{FF2B5EF4-FFF2-40B4-BE49-F238E27FC236}">
                  <a16:creationId xmlns:a16="http://schemas.microsoft.com/office/drawing/2014/main" id="{AF60DC18-ED61-4935-9F08-5EE060B1CAE5}"/>
                </a:ext>
              </a:extLst>
            </p:cNvPr>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5" name="Google Shape;42771;p18">
              <a:extLst>
                <a:ext uri="{FF2B5EF4-FFF2-40B4-BE49-F238E27FC236}">
                  <a16:creationId xmlns:a16="http://schemas.microsoft.com/office/drawing/2014/main" id="{C5DFA667-2048-409B-9E14-2DE72DCB22AB}"/>
                </a:ext>
              </a:extLst>
            </p:cNvPr>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6" name="Google Shape;42772;p18">
              <a:extLst>
                <a:ext uri="{FF2B5EF4-FFF2-40B4-BE49-F238E27FC236}">
                  <a16:creationId xmlns:a16="http://schemas.microsoft.com/office/drawing/2014/main" id="{C21FB2A2-4114-434E-9FCA-EC7D928723AA}"/>
                </a:ext>
              </a:extLst>
            </p:cNvPr>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7" name="Google Shape;42773;p18">
              <a:extLst>
                <a:ext uri="{FF2B5EF4-FFF2-40B4-BE49-F238E27FC236}">
                  <a16:creationId xmlns:a16="http://schemas.microsoft.com/office/drawing/2014/main" id="{1AE142FB-FC70-450A-ADB9-3CE60BDC58F6}"/>
                </a:ext>
              </a:extLst>
            </p:cNvPr>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8" name="Google Shape;42774;p18">
              <a:extLst>
                <a:ext uri="{FF2B5EF4-FFF2-40B4-BE49-F238E27FC236}">
                  <a16:creationId xmlns:a16="http://schemas.microsoft.com/office/drawing/2014/main" id="{2EFAB0D7-1CDB-4CA8-B6A8-497D8D05A199}"/>
                </a:ext>
              </a:extLst>
            </p:cNvPr>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9" name="Google Shape;42775;p18">
              <a:extLst>
                <a:ext uri="{FF2B5EF4-FFF2-40B4-BE49-F238E27FC236}">
                  <a16:creationId xmlns:a16="http://schemas.microsoft.com/office/drawing/2014/main" id="{9E9C0607-DCFD-4216-9685-8A812C39D8B0}"/>
                </a:ext>
              </a:extLst>
            </p:cNvPr>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0" name="Google Shape;42776;p18">
              <a:extLst>
                <a:ext uri="{FF2B5EF4-FFF2-40B4-BE49-F238E27FC236}">
                  <a16:creationId xmlns:a16="http://schemas.microsoft.com/office/drawing/2014/main" id="{93E4B3A9-2BA3-4E62-9408-60B6CAD85C45}"/>
                </a:ext>
              </a:extLst>
            </p:cNvPr>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1" name="Google Shape;42777;p18">
              <a:extLst>
                <a:ext uri="{FF2B5EF4-FFF2-40B4-BE49-F238E27FC236}">
                  <a16:creationId xmlns:a16="http://schemas.microsoft.com/office/drawing/2014/main" id="{29C98234-EA12-4D01-B5FC-CE98D619DEBF}"/>
                </a:ext>
              </a:extLst>
            </p:cNvPr>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2" name="Google Shape;42778;p18">
              <a:extLst>
                <a:ext uri="{FF2B5EF4-FFF2-40B4-BE49-F238E27FC236}">
                  <a16:creationId xmlns:a16="http://schemas.microsoft.com/office/drawing/2014/main" id="{8C9E3A34-1EE4-406D-81CF-2457197E19BC}"/>
                </a:ext>
              </a:extLst>
            </p:cNvPr>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3" name="Google Shape;42779;p18">
              <a:extLst>
                <a:ext uri="{FF2B5EF4-FFF2-40B4-BE49-F238E27FC236}">
                  <a16:creationId xmlns:a16="http://schemas.microsoft.com/office/drawing/2014/main" id="{C08C764C-1F8C-4411-928D-66C8363EC600}"/>
                </a:ext>
              </a:extLst>
            </p:cNvPr>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4" name="Google Shape;42780;p18">
              <a:extLst>
                <a:ext uri="{FF2B5EF4-FFF2-40B4-BE49-F238E27FC236}">
                  <a16:creationId xmlns:a16="http://schemas.microsoft.com/office/drawing/2014/main" id="{98C17EED-AAA0-46B3-99FE-B2B26F15344E}"/>
                </a:ext>
              </a:extLst>
            </p:cNvPr>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5" name="Google Shape;42781;p18">
              <a:extLst>
                <a:ext uri="{FF2B5EF4-FFF2-40B4-BE49-F238E27FC236}">
                  <a16:creationId xmlns:a16="http://schemas.microsoft.com/office/drawing/2014/main" id="{390A15B8-85A2-4F86-988C-7B8709EDCDB5}"/>
                </a:ext>
              </a:extLst>
            </p:cNvPr>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6" name="Google Shape;42782;p18">
              <a:extLst>
                <a:ext uri="{FF2B5EF4-FFF2-40B4-BE49-F238E27FC236}">
                  <a16:creationId xmlns:a16="http://schemas.microsoft.com/office/drawing/2014/main" id="{6695AD69-F320-4FFD-AB15-7F2572EBF694}"/>
                </a:ext>
              </a:extLst>
            </p:cNvPr>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7" name="Google Shape;42783;p18">
              <a:extLst>
                <a:ext uri="{FF2B5EF4-FFF2-40B4-BE49-F238E27FC236}">
                  <a16:creationId xmlns:a16="http://schemas.microsoft.com/office/drawing/2014/main" id="{C495E5A6-3690-4726-A057-A09811FE899C}"/>
                </a:ext>
              </a:extLst>
            </p:cNvPr>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8" name="Google Shape;42784;p18">
              <a:extLst>
                <a:ext uri="{FF2B5EF4-FFF2-40B4-BE49-F238E27FC236}">
                  <a16:creationId xmlns:a16="http://schemas.microsoft.com/office/drawing/2014/main" id="{FC548257-558D-4D6F-BDCD-78B5F05AD81E}"/>
                </a:ext>
              </a:extLst>
            </p:cNvPr>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9" name="Google Shape;42785;p18">
              <a:extLst>
                <a:ext uri="{FF2B5EF4-FFF2-40B4-BE49-F238E27FC236}">
                  <a16:creationId xmlns:a16="http://schemas.microsoft.com/office/drawing/2014/main" id="{1B257ECB-C6FD-48B3-A632-65EE5FA5AB98}"/>
                </a:ext>
              </a:extLst>
            </p:cNvPr>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0" name="Google Shape;42786;p18">
              <a:extLst>
                <a:ext uri="{FF2B5EF4-FFF2-40B4-BE49-F238E27FC236}">
                  <a16:creationId xmlns:a16="http://schemas.microsoft.com/office/drawing/2014/main" id="{99926CE5-68D3-4757-A51A-9F14B366B665}"/>
                </a:ext>
              </a:extLst>
            </p:cNvPr>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1" name="Google Shape;42787;p18">
              <a:extLst>
                <a:ext uri="{FF2B5EF4-FFF2-40B4-BE49-F238E27FC236}">
                  <a16:creationId xmlns:a16="http://schemas.microsoft.com/office/drawing/2014/main" id="{7E34AA07-B371-4F2A-89E6-EE05757350A3}"/>
                </a:ext>
              </a:extLst>
            </p:cNvPr>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2" name="Google Shape;42788;p18">
              <a:extLst>
                <a:ext uri="{FF2B5EF4-FFF2-40B4-BE49-F238E27FC236}">
                  <a16:creationId xmlns:a16="http://schemas.microsoft.com/office/drawing/2014/main" id="{0CF75566-EBF4-4028-87C9-F3C03490619B}"/>
                </a:ext>
              </a:extLst>
            </p:cNvPr>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3" name="Google Shape;42789;p18">
              <a:extLst>
                <a:ext uri="{FF2B5EF4-FFF2-40B4-BE49-F238E27FC236}">
                  <a16:creationId xmlns:a16="http://schemas.microsoft.com/office/drawing/2014/main" id="{C62D09B1-5E64-42AC-824E-FC7B998C2102}"/>
                </a:ext>
              </a:extLst>
            </p:cNvPr>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4" name="Google Shape;42790;p18">
              <a:extLst>
                <a:ext uri="{FF2B5EF4-FFF2-40B4-BE49-F238E27FC236}">
                  <a16:creationId xmlns:a16="http://schemas.microsoft.com/office/drawing/2014/main" id="{C0EC996B-B739-45E3-9236-7CA6C8B83416}"/>
                </a:ext>
              </a:extLst>
            </p:cNvPr>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5" name="Google Shape;42791;p18">
              <a:extLst>
                <a:ext uri="{FF2B5EF4-FFF2-40B4-BE49-F238E27FC236}">
                  <a16:creationId xmlns:a16="http://schemas.microsoft.com/office/drawing/2014/main" id="{4018032B-FEC6-4F8C-ABB8-A0A4BDABBD93}"/>
                </a:ext>
              </a:extLst>
            </p:cNvPr>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6" name="Google Shape;42792;p18">
              <a:extLst>
                <a:ext uri="{FF2B5EF4-FFF2-40B4-BE49-F238E27FC236}">
                  <a16:creationId xmlns:a16="http://schemas.microsoft.com/office/drawing/2014/main" id="{0DAED1D5-4EAE-4759-8628-46E9D514C0BA}"/>
                </a:ext>
              </a:extLst>
            </p:cNvPr>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7" name="Google Shape;42793;p18">
              <a:extLst>
                <a:ext uri="{FF2B5EF4-FFF2-40B4-BE49-F238E27FC236}">
                  <a16:creationId xmlns:a16="http://schemas.microsoft.com/office/drawing/2014/main" id="{501761F7-59E9-43C5-9170-2AC4CE37E066}"/>
                </a:ext>
              </a:extLst>
            </p:cNvPr>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8" name="Google Shape;42794;p18">
              <a:extLst>
                <a:ext uri="{FF2B5EF4-FFF2-40B4-BE49-F238E27FC236}">
                  <a16:creationId xmlns:a16="http://schemas.microsoft.com/office/drawing/2014/main" id="{EAC56159-D390-4219-8244-A2A9C71FF04E}"/>
                </a:ext>
              </a:extLst>
            </p:cNvPr>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9" name="Google Shape;42795;p18">
              <a:extLst>
                <a:ext uri="{FF2B5EF4-FFF2-40B4-BE49-F238E27FC236}">
                  <a16:creationId xmlns:a16="http://schemas.microsoft.com/office/drawing/2014/main" id="{C2C6666E-850E-4A3C-B5A9-89C3590804B8}"/>
                </a:ext>
              </a:extLst>
            </p:cNvPr>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0" name="Google Shape;42796;p18">
              <a:extLst>
                <a:ext uri="{FF2B5EF4-FFF2-40B4-BE49-F238E27FC236}">
                  <a16:creationId xmlns:a16="http://schemas.microsoft.com/office/drawing/2014/main" id="{1AEA57F0-E130-4ABE-98E4-639D0BAC1EB0}"/>
                </a:ext>
              </a:extLst>
            </p:cNvPr>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1" name="Google Shape;42797;p18">
              <a:extLst>
                <a:ext uri="{FF2B5EF4-FFF2-40B4-BE49-F238E27FC236}">
                  <a16:creationId xmlns:a16="http://schemas.microsoft.com/office/drawing/2014/main" id="{27B0CFE7-CA19-40E2-960C-228DCC8A2A68}"/>
                </a:ext>
              </a:extLst>
            </p:cNvPr>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2" name="Google Shape;42798;p18">
              <a:extLst>
                <a:ext uri="{FF2B5EF4-FFF2-40B4-BE49-F238E27FC236}">
                  <a16:creationId xmlns:a16="http://schemas.microsoft.com/office/drawing/2014/main" id="{8AA6DB17-7299-4A0C-9AF0-38AE09293DC8}"/>
                </a:ext>
              </a:extLst>
            </p:cNvPr>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3" name="Google Shape;42799;p18">
              <a:extLst>
                <a:ext uri="{FF2B5EF4-FFF2-40B4-BE49-F238E27FC236}">
                  <a16:creationId xmlns:a16="http://schemas.microsoft.com/office/drawing/2014/main" id="{115D2D3E-B3D0-4411-A479-CFDFCC83BFFF}"/>
                </a:ext>
              </a:extLst>
            </p:cNvPr>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4" name="Google Shape;42800;p18">
              <a:extLst>
                <a:ext uri="{FF2B5EF4-FFF2-40B4-BE49-F238E27FC236}">
                  <a16:creationId xmlns:a16="http://schemas.microsoft.com/office/drawing/2014/main" id="{4315E340-ADC0-4D09-B872-80B4A7A28074}"/>
                </a:ext>
              </a:extLst>
            </p:cNvPr>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5" name="Google Shape;42801;p18">
              <a:extLst>
                <a:ext uri="{FF2B5EF4-FFF2-40B4-BE49-F238E27FC236}">
                  <a16:creationId xmlns:a16="http://schemas.microsoft.com/office/drawing/2014/main" id="{ECD30150-78E1-4297-ABAF-AC5A99D7E6BE}"/>
                </a:ext>
              </a:extLst>
            </p:cNvPr>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6" name="Google Shape;42802;p18">
              <a:extLst>
                <a:ext uri="{FF2B5EF4-FFF2-40B4-BE49-F238E27FC236}">
                  <a16:creationId xmlns:a16="http://schemas.microsoft.com/office/drawing/2014/main" id="{910908AE-B42B-4D79-A9FD-AA789BC8A64B}"/>
                </a:ext>
              </a:extLst>
            </p:cNvPr>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7" name="Google Shape;42803;p18">
              <a:extLst>
                <a:ext uri="{FF2B5EF4-FFF2-40B4-BE49-F238E27FC236}">
                  <a16:creationId xmlns:a16="http://schemas.microsoft.com/office/drawing/2014/main" id="{43DA4A92-166A-4921-81E2-2D33100D154B}"/>
                </a:ext>
              </a:extLst>
            </p:cNvPr>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8" name="Google Shape;42804;p18">
              <a:extLst>
                <a:ext uri="{FF2B5EF4-FFF2-40B4-BE49-F238E27FC236}">
                  <a16:creationId xmlns:a16="http://schemas.microsoft.com/office/drawing/2014/main" id="{62B86C03-D081-4306-B58E-F90238D537B2}"/>
                </a:ext>
              </a:extLst>
            </p:cNvPr>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9" name="Google Shape;42805;p18">
              <a:extLst>
                <a:ext uri="{FF2B5EF4-FFF2-40B4-BE49-F238E27FC236}">
                  <a16:creationId xmlns:a16="http://schemas.microsoft.com/office/drawing/2014/main" id="{2EC884A2-A1C2-4753-94CA-232BBC19DA51}"/>
                </a:ext>
              </a:extLst>
            </p:cNvPr>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0" name="Google Shape;42806;p18">
              <a:extLst>
                <a:ext uri="{FF2B5EF4-FFF2-40B4-BE49-F238E27FC236}">
                  <a16:creationId xmlns:a16="http://schemas.microsoft.com/office/drawing/2014/main" id="{8F279348-1167-4027-96D6-0951A250C82D}"/>
                </a:ext>
              </a:extLst>
            </p:cNvPr>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1" name="Google Shape;42807;p18">
              <a:extLst>
                <a:ext uri="{FF2B5EF4-FFF2-40B4-BE49-F238E27FC236}">
                  <a16:creationId xmlns:a16="http://schemas.microsoft.com/office/drawing/2014/main" id="{6618E588-6F79-48AF-94CE-970A513CB606}"/>
                </a:ext>
              </a:extLst>
            </p:cNvPr>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2" name="Google Shape;42808;p18">
              <a:extLst>
                <a:ext uri="{FF2B5EF4-FFF2-40B4-BE49-F238E27FC236}">
                  <a16:creationId xmlns:a16="http://schemas.microsoft.com/office/drawing/2014/main" id="{DE57513B-0426-49C7-9311-5ED366CE40E0}"/>
                </a:ext>
              </a:extLst>
            </p:cNvPr>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3" name="Google Shape;42809;p18">
              <a:extLst>
                <a:ext uri="{FF2B5EF4-FFF2-40B4-BE49-F238E27FC236}">
                  <a16:creationId xmlns:a16="http://schemas.microsoft.com/office/drawing/2014/main" id="{7692AF7B-0DA9-41E0-9FB2-CBC7D5988023}"/>
                </a:ext>
              </a:extLst>
            </p:cNvPr>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4" name="Google Shape;42810;p18">
              <a:extLst>
                <a:ext uri="{FF2B5EF4-FFF2-40B4-BE49-F238E27FC236}">
                  <a16:creationId xmlns:a16="http://schemas.microsoft.com/office/drawing/2014/main" id="{86BF51FB-F2BD-48FE-8F2C-F3730AE1C8C6}"/>
                </a:ext>
              </a:extLst>
            </p:cNvPr>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5" name="Google Shape;42811;p18">
              <a:extLst>
                <a:ext uri="{FF2B5EF4-FFF2-40B4-BE49-F238E27FC236}">
                  <a16:creationId xmlns:a16="http://schemas.microsoft.com/office/drawing/2014/main" id="{80C48218-0493-4C2E-9321-225EA71672E1}"/>
                </a:ext>
              </a:extLst>
            </p:cNvPr>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6" name="Google Shape;42812;p18">
              <a:extLst>
                <a:ext uri="{FF2B5EF4-FFF2-40B4-BE49-F238E27FC236}">
                  <a16:creationId xmlns:a16="http://schemas.microsoft.com/office/drawing/2014/main" id="{BBC9D781-BD9A-4F68-9B08-E2601547E075}"/>
                </a:ext>
              </a:extLst>
            </p:cNvPr>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7" name="Google Shape;42813;p18">
              <a:extLst>
                <a:ext uri="{FF2B5EF4-FFF2-40B4-BE49-F238E27FC236}">
                  <a16:creationId xmlns:a16="http://schemas.microsoft.com/office/drawing/2014/main" id="{85351CAD-6DA8-48EA-96B7-B18CCBE5AE9C}"/>
                </a:ext>
              </a:extLst>
            </p:cNvPr>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8" name="Google Shape;42814;p18">
              <a:extLst>
                <a:ext uri="{FF2B5EF4-FFF2-40B4-BE49-F238E27FC236}">
                  <a16:creationId xmlns:a16="http://schemas.microsoft.com/office/drawing/2014/main" id="{E929CADE-B225-42C7-8CB0-DD675CA93CAF}"/>
                </a:ext>
              </a:extLst>
            </p:cNvPr>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9" name="Google Shape;42815;p18">
              <a:extLst>
                <a:ext uri="{FF2B5EF4-FFF2-40B4-BE49-F238E27FC236}">
                  <a16:creationId xmlns:a16="http://schemas.microsoft.com/office/drawing/2014/main" id="{ECC12DAB-87CC-41E2-918C-71CB651FD114}"/>
                </a:ext>
              </a:extLst>
            </p:cNvPr>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0" name="Google Shape;42816;p18">
              <a:extLst>
                <a:ext uri="{FF2B5EF4-FFF2-40B4-BE49-F238E27FC236}">
                  <a16:creationId xmlns:a16="http://schemas.microsoft.com/office/drawing/2014/main" id="{236A1D8A-CE33-4320-9F4E-3DAA7E735B26}"/>
                </a:ext>
              </a:extLst>
            </p:cNvPr>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1" name="Google Shape;42817;p18">
              <a:extLst>
                <a:ext uri="{FF2B5EF4-FFF2-40B4-BE49-F238E27FC236}">
                  <a16:creationId xmlns:a16="http://schemas.microsoft.com/office/drawing/2014/main" id="{F619B209-D3E0-4B33-B8FC-C93BF92D3D98}"/>
                </a:ext>
              </a:extLst>
            </p:cNvPr>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2" name="Google Shape;42818;p18">
              <a:extLst>
                <a:ext uri="{FF2B5EF4-FFF2-40B4-BE49-F238E27FC236}">
                  <a16:creationId xmlns:a16="http://schemas.microsoft.com/office/drawing/2014/main" id="{DC397495-BDD2-4BAC-A14D-DD3D9BE82389}"/>
                </a:ext>
              </a:extLst>
            </p:cNvPr>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3" name="Google Shape;42819;p18">
              <a:extLst>
                <a:ext uri="{FF2B5EF4-FFF2-40B4-BE49-F238E27FC236}">
                  <a16:creationId xmlns:a16="http://schemas.microsoft.com/office/drawing/2014/main" id="{21719C9E-3B06-41B5-9BA4-A00F2BB737B2}"/>
                </a:ext>
              </a:extLst>
            </p:cNvPr>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4" name="Google Shape;42820;p18">
              <a:extLst>
                <a:ext uri="{FF2B5EF4-FFF2-40B4-BE49-F238E27FC236}">
                  <a16:creationId xmlns:a16="http://schemas.microsoft.com/office/drawing/2014/main" id="{939717D9-57E0-472C-976B-937E2F94E66F}"/>
                </a:ext>
              </a:extLst>
            </p:cNvPr>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5" name="Google Shape;42821;p18">
              <a:extLst>
                <a:ext uri="{FF2B5EF4-FFF2-40B4-BE49-F238E27FC236}">
                  <a16:creationId xmlns:a16="http://schemas.microsoft.com/office/drawing/2014/main" id="{15C93C31-8ED4-4B0A-9071-ED0756C4C56A}"/>
                </a:ext>
              </a:extLst>
            </p:cNvPr>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6" name="Google Shape;42822;p18">
              <a:extLst>
                <a:ext uri="{FF2B5EF4-FFF2-40B4-BE49-F238E27FC236}">
                  <a16:creationId xmlns:a16="http://schemas.microsoft.com/office/drawing/2014/main" id="{D05E7FCD-A69F-410A-825A-55C7D3379650}"/>
                </a:ext>
              </a:extLst>
            </p:cNvPr>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7" name="Google Shape;42823;p18">
              <a:extLst>
                <a:ext uri="{FF2B5EF4-FFF2-40B4-BE49-F238E27FC236}">
                  <a16:creationId xmlns:a16="http://schemas.microsoft.com/office/drawing/2014/main" id="{1194C259-7D3D-404B-BBF8-84BC5AB15205}"/>
                </a:ext>
              </a:extLst>
            </p:cNvPr>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8" name="Google Shape;42824;p18">
              <a:extLst>
                <a:ext uri="{FF2B5EF4-FFF2-40B4-BE49-F238E27FC236}">
                  <a16:creationId xmlns:a16="http://schemas.microsoft.com/office/drawing/2014/main" id="{1C170235-CBD0-4C80-BAA2-64DD1B7838E2}"/>
                </a:ext>
              </a:extLst>
            </p:cNvPr>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9" name="Google Shape;42825;p18">
              <a:extLst>
                <a:ext uri="{FF2B5EF4-FFF2-40B4-BE49-F238E27FC236}">
                  <a16:creationId xmlns:a16="http://schemas.microsoft.com/office/drawing/2014/main" id="{03CD7EB9-ECEC-46E6-96FD-CA68A7BAE1F7}"/>
                </a:ext>
              </a:extLst>
            </p:cNvPr>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0" name="Google Shape;42826;p18">
              <a:extLst>
                <a:ext uri="{FF2B5EF4-FFF2-40B4-BE49-F238E27FC236}">
                  <a16:creationId xmlns:a16="http://schemas.microsoft.com/office/drawing/2014/main" id="{7788F6EE-BAAD-43A9-AB1D-1D9FB4DEB3C6}"/>
                </a:ext>
              </a:extLst>
            </p:cNvPr>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1" name="Google Shape;42827;p18">
              <a:extLst>
                <a:ext uri="{FF2B5EF4-FFF2-40B4-BE49-F238E27FC236}">
                  <a16:creationId xmlns:a16="http://schemas.microsoft.com/office/drawing/2014/main" id="{962D756C-3087-40A1-BAF6-83BA1BB89579}"/>
                </a:ext>
              </a:extLst>
            </p:cNvPr>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2" name="Google Shape;42828;p18">
              <a:extLst>
                <a:ext uri="{FF2B5EF4-FFF2-40B4-BE49-F238E27FC236}">
                  <a16:creationId xmlns:a16="http://schemas.microsoft.com/office/drawing/2014/main" id="{2252A123-F0CA-4139-9DC2-652CF1A54CF8}"/>
                </a:ext>
              </a:extLst>
            </p:cNvPr>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3" name="Google Shape;42829;p18">
              <a:extLst>
                <a:ext uri="{FF2B5EF4-FFF2-40B4-BE49-F238E27FC236}">
                  <a16:creationId xmlns:a16="http://schemas.microsoft.com/office/drawing/2014/main" id="{09BB500A-9CAE-497B-8278-1D3493F2853A}"/>
                </a:ext>
              </a:extLst>
            </p:cNvPr>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4" name="Google Shape;42830;p18">
              <a:extLst>
                <a:ext uri="{FF2B5EF4-FFF2-40B4-BE49-F238E27FC236}">
                  <a16:creationId xmlns:a16="http://schemas.microsoft.com/office/drawing/2014/main" id="{9827C7D4-EF26-4B56-B91F-1B593AE355F6}"/>
                </a:ext>
              </a:extLst>
            </p:cNvPr>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5" name="Google Shape;42831;p18">
              <a:extLst>
                <a:ext uri="{FF2B5EF4-FFF2-40B4-BE49-F238E27FC236}">
                  <a16:creationId xmlns:a16="http://schemas.microsoft.com/office/drawing/2014/main" id="{8DF24D72-9FEE-45BC-8911-CFCD13CC46EE}"/>
                </a:ext>
              </a:extLst>
            </p:cNvPr>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6" name="Google Shape;42832;p18">
              <a:extLst>
                <a:ext uri="{FF2B5EF4-FFF2-40B4-BE49-F238E27FC236}">
                  <a16:creationId xmlns:a16="http://schemas.microsoft.com/office/drawing/2014/main" id="{588E0148-8D7F-4993-BE5C-69C96D7202B2}"/>
                </a:ext>
              </a:extLst>
            </p:cNvPr>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7" name="Google Shape;42833;p18">
              <a:extLst>
                <a:ext uri="{FF2B5EF4-FFF2-40B4-BE49-F238E27FC236}">
                  <a16:creationId xmlns:a16="http://schemas.microsoft.com/office/drawing/2014/main" id="{CDCC5320-682E-4FAD-B8D4-C97867348F68}"/>
                </a:ext>
              </a:extLst>
            </p:cNvPr>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8" name="Google Shape;42834;p18">
              <a:extLst>
                <a:ext uri="{FF2B5EF4-FFF2-40B4-BE49-F238E27FC236}">
                  <a16:creationId xmlns:a16="http://schemas.microsoft.com/office/drawing/2014/main" id="{818BBEDE-E669-4BDB-B330-7350B88FE5CC}"/>
                </a:ext>
              </a:extLst>
            </p:cNvPr>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9" name="Google Shape;42835;p18">
              <a:extLst>
                <a:ext uri="{FF2B5EF4-FFF2-40B4-BE49-F238E27FC236}">
                  <a16:creationId xmlns:a16="http://schemas.microsoft.com/office/drawing/2014/main" id="{BEE9C154-BDDE-4B1F-83ED-58E2B15FAE41}"/>
                </a:ext>
              </a:extLst>
            </p:cNvPr>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0" name="Google Shape;42836;p18">
              <a:extLst>
                <a:ext uri="{FF2B5EF4-FFF2-40B4-BE49-F238E27FC236}">
                  <a16:creationId xmlns:a16="http://schemas.microsoft.com/office/drawing/2014/main" id="{AA71319F-298F-4D5C-AAEB-1CDDC228630C}"/>
                </a:ext>
              </a:extLst>
            </p:cNvPr>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1" name="Google Shape;42837;p18">
              <a:extLst>
                <a:ext uri="{FF2B5EF4-FFF2-40B4-BE49-F238E27FC236}">
                  <a16:creationId xmlns:a16="http://schemas.microsoft.com/office/drawing/2014/main" id="{91DAE307-B97D-407A-902A-B0F8A6E9F6AF}"/>
                </a:ext>
              </a:extLst>
            </p:cNvPr>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2" name="Google Shape;42838;p18">
              <a:extLst>
                <a:ext uri="{FF2B5EF4-FFF2-40B4-BE49-F238E27FC236}">
                  <a16:creationId xmlns:a16="http://schemas.microsoft.com/office/drawing/2014/main" id="{E91078C5-D5D8-4DEB-995E-A435579FB354}"/>
                </a:ext>
              </a:extLst>
            </p:cNvPr>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3" name="Google Shape;42839;p18">
              <a:extLst>
                <a:ext uri="{FF2B5EF4-FFF2-40B4-BE49-F238E27FC236}">
                  <a16:creationId xmlns:a16="http://schemas.microsoft.com/office/drawing/2014/main" id="{B0DD0B88-A6D8-44B4-9508-479B358C27CC}"/>
                </a:ext>
              </a:extLst>
            </p:cNvPr>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4" name="Google Shape;42840;p18">
              <a:extLst>
                <a:ext uri="{FF2B5EF4-FFF2-40B4-BE49-F238E27FC236}">
                  <a16:creationId xmlns:a16="http://schemas.microsoft.com/office/drawing/2014/main" id="{D6C20F51-84DD-40E9-926F-20337A42093C}"/>
                </a:ext>
              </a:extLst>
            </p:cNvPr>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5" name="Google Shape;42841;p18">
              <a:extLst>
                <a:ext uri="{FF2B5EF4-FFF2-40B4-BE49-F238E27FC236}">
                  <a16:creationId xmlns:a16="http://schemas.microsoft.com/office/drawing/2014/main" id="{3DED5FF2-6FF8-4C44-A35B-387B0E88862B}"/>
                </a:ext>
              </a:extLst>
            </p:cNvPr>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6" name="Google Shape;42842;p18">
              <a:extLst>
                <a:ext uri="{FF2B5EF4-FFF2-40B4-BE49-F238E27FC236}">
                  <a16:creationId xmlns:a16="http://schemas.microsoft.com/office/drawing/2014/main" id="{46379EA0-2696-4246-AB79-FA8B15603518}"/>
                </a:ext>
              </a:extLst>
            </p:cNvPr>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7" name="Google Shape;42843;p18">
              <a:extLst>
                <a:ext uri="{FF2B5EF4-FFF2-40B4-BE49-F238E27FC236}">
                  <a16:creationId xmlns:a16="http://schemas.microsoft.com/office/drawing/2014/main" id="{E5434F69-552E-4514-956D-B6B689CA90D0}"/>
                </a:ext>
              </a:extLst>
            </p:cNvPr>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8" name="Google Shape;42844;p18">
              <a:extLst>
                <a:ext uri="{FF2B5EF4-FFF2-40B4-BE49-F238E27FC236}">
                  <a16:creationId xmlns:a16="http://schemas.microsoft.com/office/drawing/2014/main" id="{FA08B0C5-3DC0-4BEF-A6C1-66E70B19DAB9}"/>
                </a:ext>
              </a:extLst>
            </p:cNvPr>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9" name="Google Shape;42845;p18">
              <a:extLst>
                <a:ext uri="{FF2B5EF4-FFF2-40B4-BE49-F238E27FC236}">
                  <a16:creationId xmlns:a16="http://schemas.microsoft.com/office/drawing/2014/main" id="{227F43E5-D329-45F7-8AA1-B078D3B0E46B}"/>
                </a:ext>
              </a:extLst>
            </p:cNvPr>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0" name="Google Shape;42846;p18">
              <a:extLst>
                <a:ext uri="{FF2B5EF4-FFF2-40B4-BE49-F238E27FC236}">
                  <a16:creationId xmlns:a16="http://schemas.microsoft.com/office/drawing/2014/main" id="{F219C79B-F12F-491E-A6DA-840EC3C286B2}"/>
                </a:ext>
              </a:extLst>
            </p:cNvPr>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1" name="Google Shape;42847;p18">
              <a:extLst>
                <a:ext uri="{FF2B5EF4-FFF2-40B4-BE49-F238E27FC236}">
                  <a16:creationId xmlns:a16="http://schemas.microsoft.com/office/drawing/2014/main" id="{CC6C08EC-6270-4E9B-94EF-1B8DDB8BC506}"/>
                </a:ext>
              </a:extLst>
            </p:cNvPr>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2" name="Google Shape;42848;p18">
              <a:extLst>
                <a:ext uri="{FF2B5EF4-FFF2-40B4-BE49-F238E27FC236}">
                  <a16:creationId xmlns:a16="http://schemas.microsoft.com/office/drawing/2014/main" id="{90FC8B3A-1526-44A9-BE0E-C889547A1580}"/>
                </a:ext>
              </a:extLst>
            </p:cNvPr>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3" name="Google Shape;42849;p18">
              <a:extLst>
                <a:ext uri="{FF2B5EF4-FFF2-40B4-BE49-F238E27FC236}">
                  <a16:creationId xmlns:a16="http://schemas.microsoft.com/office/drawing/2014/main" id="{763E8E13-8D82-4204-AF6D-C783D43C08BB}"/>
                </a:ext>
              </a:extLst>
            </p:cNvPr>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4" name="Google Shape;42850;p18">
              <a:extLst>
                <a:ext uri="{FF2B5EF4-FFF2-40B4-BE49-F238E27FC236}">
                  <a16:creationId xmlns:a16="http://schemas.microsoft.com/office/drawing/2014/main" id="{D5241F6B-A955-4D12-B2F8-E5A1828312FF}"/>
                </a:ext>
              </a:extLst>
            </p:cNvPr>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5" name="Google Shape;42851;p18">
              <a:extLst>
                <a:ext uri="{FF2B5EF4-FFF2-40B4-BE49-F238E27FC236}">
                  <a16:creationId xmlns:a16="http://schemas.microsoft.com/office/drawing/2014/main" id="{26BCEC80-0E89-4B2A-853E-C8B986EEECF7}"/>
                </a:ext>
              </a:extLst>
            </p:cNvPr>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6" name="Google Shape;42852;p18">
              <a:extLst>
                <a:ext uri="{FF2B5EF4-FFF2-40B4-BE49-F238E27FC236}">
                  <a16:creationId xmlns:a16="http://schemas.microsoft.com/office/drawing/2014/main" id="{1FF15332-C1F8-4C64-A7A3-EDD8E0C72686}"/>
                </a:ext>
              </a:extLst>
            </p:cNvPr>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7" name="Google Shape;42853;p18">
              <a:extLst>
                <a:ext uri="{FF2B5EF4-FFF2-40B4-BE49-F238E27FC236}">
                  <a16:creationId xmlns:a16="http://schemas.microsoft.com/office/drawing/2014/main" id="{82859055-77C3-4EEC-9414-E74E82183560}"/>
                </a:ext>
              </a:extLst>
            </p:cNvPr>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8" name="Google Shape;42854;p18">
              <a:extLst>
                <a:ext uri="{FF2B5EF4-FFF2-40B4-BE49-F238E27FC236}">
                  <a16:creationId xmlns:a16="http://schemas.microsoft.com/office/drawing/2014/main" id="{179D6F6B-1209-48EF-BCB5-D8EB1E661969}"/>
                </a:ext>
              </a:extLst>
            </p:cNvPr>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9" name="Google Shape;42855;p18">
              <a:extLst>
                <a:ext uri="{FF2B5EF4-FFF2-40B4-BE49-F238E27FC236}">
                  <a16:creationId xmlns:a16="http://schemas.microsoft.com/office/drawing/2014/main" id="{41F50FDD-C4B2-456B-BF6C-35B8769932A6}"/>
                </a:ext>
              </a:extLst>
            </p:cNvPr>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0" name="Google Shape;42856;p18">
              <a:extLst>
                <a:ext uri="{FF2B5EF4-FFF2-40B4-BE49-F238E27FC236}">
                  <a16:creationId xmlns:a16="http://schemas.microsoft.com/office/drawing/2014/main" id="{D0FED805-C399-4C35-AC36-67400DB88B86}"/>
                </a:ext>
              </a:extLst>
            </p:cNvPr>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1" name="Google Shape;42857;p18">
              <a:extLst>
                <a:ext uri="{FF2B5EF4-FFF2-40B4-BE49-F238E27FC236}">
                  <a16:creationId xmlns:a16="http://schemas.microsoft.com/office/drawing/2014/main" id="{B7E012F2-F01C-4FBC-AD9C-B601BF02ED84}"/>
                </a:ext>
              </a:extLst>
            </p:cNvPr>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2" name="Google Shape;42858;p18">
              <a:extLst>
                <a:ext uri="{FF2B5EF4-FFF2-40B4-BE49-F238E27FC236}">
                  <a16:creationId xmlns:a16="http://schemas.microsoft.com/office/drawing/2014/main" id="{349D289B-4254-4A4C-953F-DA4173DFB5A6}"/>
                </a:ext>
              </a:extLst>
            </p:cNvPr>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3" name="Google Shape;42859;p18">
              <a:extLst>
                <a:ext uri="{FF2B5EF4-FFF2-40B4-BE49-F238E27FC236}">
                  <a16:creationId xmlns:a16="http://schemas.microsoft.com/office/drawing/2014/main" id="{6FD35047-0F14-40FA-BAA9-E8B4E8F2EE24}"/>
                </a:ext>
              </a:extLst>
            </p:cNvPr>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4" name="Google Shape;42860;p18">
              <a:extLst>
                <a:ext uri="{FF2B5EF4-FFF2-40B4-BE49-F238E27FC236}">
                  <a16:creationId xmlns:a16="http://schemas.microsoft.com/office/drawing/2014/main" id="{5BFCEC9E-BD29-4F8B-BA6B-FA718BB69FCD}"/>
                </a:ext>
              </a:extLst>
            </p:cNvPr>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5" name="Google Shape;42861;p18">
              <a:extLst>
                <a:ext uri="{FF2B5EF4-FFF2-40B4-BE49-F238E27FC236}">
                  <a16:creationId xmlns:a16="http://schemas.microsoft.com/office/drawing/2014/main" id="{B677AC36-3F68-4034-81CE-0F11E749FEB6}"/>
                </a:ext>
              </a:extLst>
            </p:cNvPr>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6" name="Google Shape;42862;p18">
              <a:extLst>
                <a:ext uri="{FF2B5EF4-FFF2-40B4-BE49-F238E27FC236}">
                  <a16:creationId xmlns:a16="http://schemas.microsoft.com/office/drawing/2014/main" id="{DCC0AAEF-D8B7-412B-9374-9AA75BCB0614}"/>
                </a:ext>
              </a:extLst>
            </p:cNvPr>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7" name="Google Shape;42863;p18">
              <a:extLst>
                <a:ext uri="{FF2B5EF4-FFF2-40B4-BE49-F238E27FC236}">
                  <a16:creationId xmlns:a16="http://schemas.microsoft.com/office/drawing/2014/main" id="{DC3D066C-6BDD-44F9-BE57-B82F8FCB44E3}"/>
                </a:ext>
              </a:extLst>
            </p:cNvPr>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8" name="Google Shape;42864;p18">
              <a:extLst>
                <a:ext uri="{FF2B5EF4-FFF2-40B4-BE49-F238E27FC236}">
                  <a16:creationId xmlns:a16="http://schemas.microsoft.com/office/drawing/2014/main" id="{7CC6B990-29FB-4962-8D6E-A5686F9F1CB6}"/>
                </a:ext>
              </a:extLst>
            </p:cNvPr>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9" name="Google Shape;42865;p18">
              <a:extLst>
                <a:ext uri="{FF2B5EF4-FFF2-40B4-BE49-F238E27FC236}">
                  <a16:creationId xmlns:a16="http://schemas.microsoft.com/office/drawing/2014/main" id="{1BA0C79B-4087-44D6-AECA-955BFD0A9AC6}"/>
                </a:ext>
              </a:extLst>
            </p:cNvPr>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0" name="Google Shape;42866;p18">
              <a:extLst>
                <a:ext uri="{FF2B5EF4-FFF2-40B4-BE49-F238E27FC236}">
                  <a16:creationId xmlns:a16="http://schemas.microsoft.com/office/drawing/2014/main" id="{48FD1498-B3CE-42A9-9D79-A8C9FA0C2ED5}"/>
                </a:ext>
              </a:extLst>
            </p:cNvPr>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1" name="Google Shape;42867;p18">
              <a:extLst>
                <a:ext uri="{FF2B5EF4-FFF2-40B4-BE49-F238E27FC236}">
                  <a16:creationId xmlns:a16="http://schemas.microsoft.com/office/drawing/2014/main" id="{0EF51BFC-036D-47B0-80EA-E76C255AFE65}"/>
                </a:ext>
              </a:extLst>
            </p:cNvPr>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2" name="Google Shape;42868;p18">
              <a:extLst>
                <a:ext uri="{FF2B5EF4-FFF2-40B4-BE49-F238E27FC236}">
                  <a16:creationId xmlns:a16="http://schemas.microsoft.com/office/drawing/2014/main" id="{3B4392C4-8639-4B37-8C9C-1A68979C6BCC}"/>
                </a:ext>
              </a:extLst>
            </p:cNvPr>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3" name="Google Shape;42869;p18">
              <a:extLst>
                <a:ext uri="{FF2B5EF4-FFF2-40B4-BE49-F238E27FC236}">
                  <a16:creationId xmlns:a16="http://schemas.microsoft.com/office/drawing/2014/main" id="{9F668DB6-62B4-486B-B5C7-02719DA4AE98}"/>
                </a:ext>
              </a:extLst>
            </p:cNvPr>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4" name="Google Shape;42870;p18">
              <a:extLst>
                <a:ext uri="{FF2B5EF4-FFF2-40B4-BE49-F238E27FC236}">
                  <a16:creationId xmlns:a16="http://schemas.microsoft.com/office/drawing/2014/main" id="{2D3490EB-DCF9-4242-99F9-F8FD2F4CF2DD}"/>
                </a:ext>
              </a:extLst>
            </p:cNvPr>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5" name="Google Shape;42871;p18">
              <a:extLst>
                <a:ext uri="{FF2B5EF4-FFF2-40B4-BE49-F238E27FC236}">
                  <a16:creationId xmlns:a16="http://schemas.microsoft.com/office/drawing/2014/main" id="{93DBEC6F-A59A-476E-B88C-A5E960E3ACA4}"/>
                </a:ext>
              </a:extLst>
            </p:cNvPr>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6" name="Google Shape;42872;p18">
              <a:extLst>
                <a:ext uri="{FF2B5EF4-FFF2-40B4-BE49-F238E27FC236}">
                  <a16:creationId xmlns:a16="http://schemas.microsoft.com/office/drawing/2014/main" id="{39950460-DC4B-4602-BD45-1EF018F929F5}"/>
                </a:ext>
              </a:extLst>
            </p:cNvPr>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7" name="Google Shape;42873;p18">
              <a:extLst>
                <a:ext uri="{FF2B5EF4-FFF2-40B4-BE49-F238E27FC236}">
                  <a16:creationId xmlns:a16="http://schemas.microsoft.com/office/drawing/2014/main" id="{81BB4827-0FCD-4EE7-8AD6-1E1E79F2CE3B}"/>
                </a:ext>
              </a:extLst>
            </p:cNvPr>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8" name="Google Shape;42874;p18">
              <a:extLst>
                <a:ext uri="{FF2B5EF4-FFF2-40B4-BE49-F238E27FC236}">
                  <a16:creationId xmlns:a16="http://schemas.microsoft.com/office/drawing/2014/main" id="{7BBF57FE-98CD-44FB-8C02-1A50278E0D68}"/>
                </a:ext>
              </a:extLst>
            </p:cNvPr>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9" name="Google Shape;42875;p18">
              <a:extLst>
                <a:ext uri="{FF2B5EF4-FFF2-40B4-BE49-F238E27FC236}">
                  <a16:creationId xmlns:a16="http://schemas.microsoft.com/office/drawing/2014/main" id="{199D2AD7-1BF4-4674-9172-2AA51C3526A5}"/>
                </a:ext>
              </a:extLst>
            </p:cNvPr>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0" name="Google Shape;42876;p18">
              <a:extLst>
                <a:ext uri="{FF2B5EF4-FFF2-40B4-BE49-F238E27FC236}">
                  <a16:creationId xmlns:a16="http://schemas.microsoft.com/office/drawing/2014/main" id="{CB24867E-A90C-4788-ABA6-B12D8173E1E6}"/>
                </a:ext>
              </a:extLst>
            </p:cNvPr>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1" name="Google Shape;42877;p18">
              <a:extLst>
                <a:ext uri="{FF2B5EF4-FFF2-40B4-BE49-F238E27FC236}">
                  <a16:creationId xmlns:a16="http://schemas.microsoft.com/office/drawing/2014/main" id="{0A6672AD-A2F9-45CF-9F26-760AE58F5495}"/>
                </a:ext>
              </a:extLst>
            </p:cNvPr>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2" name="Google Shape;42878;p18">
              <a:extLst>
                <a:ext uri="{FF2B5EF4-FFF2-40B4-BE49-F238E27FC236}">
                  <a16:creationId xmlns:a16="http://schemas.microsoft.com/office/drawing/2014/main" id="{BFDFCCFF-1F3F-43AE-9A5E-0A6F7DDE2AEA}"/>
                </a:ext>
              </a:extLst>
            </p:cNvPr>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3" name="Google Shape;42879;p18">
              <a:extLst>
                <a:ext uri="{FF2B5EF4-FFF2-40B4-BE49-F238E27FC236}">
                  <a16:creationId xmlns:a16="http://schemas.microsoft.com/office/drawing/2014/main" id="{478CE1DE-C185-414E-BA58-AC38773EA335}"/>
                </a:ext>
              </a:extLst>
            </p:cNvPr>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4" name="Google Shape;42880;p18">
              <a:extLst>
                <a:ext uri="{FF2B5EF4-FFF2-40B4-BE49-F238E27FC236}">
                  <a16:creationId xmlns:a16="http://schemas.microsoft.com/office/drawing/2014/main" id="{76DBEBDB-3CF1-4D2C-B9BD-037320B7D3E5}"/>
                </a:ext>
              </a:extLst>
            </p:cNvPr>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5" name="Google Shape;42881;p18">
              <a:extLst>
                <a:ext uri="{FF2B5EF4-FFF2-40B4-BE49-F238E27FC236}">
                  <a16:creationId xmlns:a16="http://schemas.microsoft.com/office/drawing/2014/main" id="{31B60844-2211-493A-944C-96CD45535A0D}"/>
                </a:ext>
              </a:extLst>
            </p:cNvPr>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6" name="Google Shape;42882;p18">
              <a:extLst>
                <a:ext uri="{FF2B5EF4-FFF2-40B4-BE49-F238E27FC236}">
                  <a16:creationId xmlns:a16="http://schemas.microsoft.com/office/drawing/2014/main" id="{39E9C801-090A-4D8E-88FB-C98CCD5DBF47}"/>
                </a:ext>
              </a:extLst>
            </p:cNvPr>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7" name="Google Shape;42883;p18">
              <a:extLst>
                <a:ext uri="{FF2B5EF4-FFF2-40B4-BE49-F238E27FC236}">
                  <a16:creationId xmlns:a16="http://schemas.microsoft.com/office/drawing/2014/main" id="{7F62088E-4608-4DED-8587-4D15E9AFA0D0}"/>
                </a:ext>
              </a:extLst>
            </p:cNvPr>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8" name="Google Shape;42884;p18">
              <a:extLst>
                <a:ext uri="{FF2B5EF4-FFF2-40B4-BE49-F238E27FC236}">
                  <a16:creationId xmlns:a16="http://schemas.microsoft.com/office/drawing/2014/main" id="{3728D4B2-4293-4F1F-A222-8B798D7693CD}"/>
                </a:ext>
              </a:extLst>
            </p:cNvPr>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9" name="Google Shape;42885;p18">
              <a:extLst>
                <a:ext uri="{FF2B5EF4-FFF2-40B4-BE49-F238E27FC236}">
                  <a16:creationId xmlns:a16="http://schemas.microsoft.com/office/drawing/2014/main" id="{F54B57E4-F877-400E-B1E6-89407BCFE0AF}"/>
                </a:ext>
              </a:extLst>
            </p:cNvPr>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0" name="Google Shape;42886;p18">
              <a:extLst>
                <a:ext uri="{FF2B5EF4-FFF2-40B4-BE49-F238E27FC236}">
                  <a16:creationId xmlns:a16="http://schemas.microsoft.com/office/drawing/2014/main" id="{C1B09315-679B-4F1A-935A-2C028E42BFB3}"/>
                </a:ext>
              </a:extLst>
            </p:cNvPr>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1" name="Google Shape;42887;p18">
              <a:extLst>
                <a:ext uri="{FF2B5EF4-FFF2-40B4-BE49-F238E27FC236}">
                  <a16:creationId xmlns:a16="http://schemas.microsoft.com/office/drawing/2014/main" id="{E94201C5-2D6B-48B0-90C5-1DD94E8B014E}"/>
                </a:ext>
              </a:extLst>
            </p:cNvPr>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2" name="Google Shape;42888;p18">
              <a:extLst>
                <a:ext uri="{FF2B5EF4-FFF2-40B4-BE49-F238E27FC236}">
                  <a16:creationId xmlns:a16="http://schemas.microsoft.com/office/drawing/2014/main" id="{B68AF0A2-7FA6-4175-B681-ADA65AC13D7C}"/>
                </a:ext>
              </a:extLst>
            </p:cNvPr>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3" name="Google Shape;42889;p18">
              <a:extLst>
                <a:ext uri="{FF2B5EF4-FFF2-40B4-BE49-F238E27FC236}">
                  <a16:creationId xmlns:a16="http://schemas.microsoft.com/office/drawing/2014/main" id="{C58599C3-0F0E-4B9E-BC23-4D8A58D0FD7C}"/>
                </a:ext>
              </a:extLst>
            </p:cNvPr>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4" name="Google Shape;42890;p18">
              <a:extLst>
                <a:ext uri="{FF2B5EF4-FFF2-40B4-BE49-F238E27FC236}">
                  <a16:creationId xmlns:a16="http://schemas.microsoft.com/office/drawing/2014/main" id="{2C152A78-5B3F-44AD-B0E9-1481DD4A151A}"/>
                </a:ext>
              </a:extLst>
            </p:cNvPr>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5" name="Google Shape;42891;p18">
              <a:extLst>
                <a:ext uri="{FF2B5EF4-FFF2-40B4-BE49-F238E27FC236}">
                  <a16:creationId xmlns:a16="http://schemas.microsoft.com/office/drawing/2014/main" id="{0EF8AADA-CDB2-4F15-81AC-5A61EE77390A}"/>
                </a:ext>
              </a:extLst>
            </p:cNvPr>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6" name="Google Shape;42892;p18">
              <a:extLst>
                <a:ext uri="{FF2B5EF4-FFF2-40B4-BE49-F238E27FC236}">
                  <a16:creationId xmlns:a16="http://schemas.microsoft.com/office/drawing/2014/main" id="{4606AD25-BE3C-4D77-A38B-EFB3B495DFF1}"/>
                </a:ext>
              </a:extLst>
            </p:cNvPr>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7" name="Google Shape;42893;p18">
              <a:extLst>
                <a:ext uri="{FF2B5EF4-FFF2-40B4-BE49-F238E27FC236}">
                  <a16:creationId xmlns:a16="http://schemas.microsoft.com/office/drawing/2014/main" id="{D53757B3-5962-405F-BD6D-6B6A6C0ABC4E}"/>
                </a:ext>
              </a:extLst>
            </p:cNvPr>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8" name="Google Shape;42894;p18">
              <a:extLst>
                <a:ext uri="{FF2B5EF4-FFF2-40B4-BE49-F238E27FC236}">
                  <a16:creationId xmlns:a16="http://schemas.microsoft.com/office/drawing/2014/main" id="{192565D8-156A-4A33-AF06-6C3EF978DF2D}"/>
                </a:ext>
              </a:extLst>
            </p:cNvPr>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9" name="Google Shape;42895;p18">
              <a:extLst>
                <a:ext uri="{FF2B5EF4-FFF2-40B4-BE49-F238E27FC236}">
                  <a16:creationId xmlns:a16="http://schemas.microsoft.com/office/drawing/2014/main" id="{73AB2358-1930-49A5-9029-57E5C7345E9F}"/>
                </a:ext>
              </a:extLst>
            </p:cNvPr>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0" name="Google Shape;42896;p18">
              <a:extLst>
                <a:ext uri="{FF2B5EF4-FFF2-40B4-BE49-F238E27FC236}">
                  <a16:creationId xmlns:a16="http://schemas.microsoft.com/office/drawing/2014/main" id="{E7D0EB43-DC31-479A-B5BD-0EA74989C3F8}"/>
                </a:ext>
              </a:extLst>
            </p:cNvPr>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1" name="Google Shape;42897;p18">
              <a:extLst>
                <a:ext uri="{FF2B5EF4-FFF2-40B4-BE49-F238E27FC236}">
                  <a16:creationId xmlns:a16="http://schemas.microsoft.com/office/drawing/2014/main" id="{F7FF233F-0453-465C-B4F1-8C933BE4C218}"/>
                </a:ext>
              </a:extLst>
            </p:cNvPr>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2" name="Google Shape;42898;p18">
              <a:extLst>
                <a:ext uri="{FF2B5EF4-FFF2-40B4-BE49-F238E27FC236}">
                  <a16:creationId xmlns:a16="http://schemas.microsoft.com/office/drawing/2014/main" id="{0E6F555C-FFB1-4EB1-BB0F-0E048B667F14}"/>
                </a:ext>
              </a:extLst>
            </p:cNvPr>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3" name="Google Shape;42899;p18">
              <a:extLst>
                <a:ext uri="{FF2B5EF4-FFF2-40B4-BE49-F238E27FC236}">
                  <a16:creationId xmlns:a16="http://schemas.microsoft.com/office/drawing/2014/main" id="{B74E4C72-270E-4479-A2AF-2648FF5B313B}"/>
                </a:ext>
              </a:extLst>
            </p:cNvPr>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4" name="Google Shape;42900;p18">
              <a:extLst>
                <a:ext uri="{FF2B5EF4-FFF2-40B4-BE49-F238E27FC236}">
                  <a16:creationId xmlns:a16="http://schemas.microsoft.com/office/drawing/2014/main" id="{DBFCC2B3-EB98-4266-9B2F-A52703529F7A}"/>
                </a:ext>
              </a:extLst>
            </p:cNvPr>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5" name="Google Shape;42901;p18">
              <a:extLst>
                <a:ext uri="{FF2B5EF4-FFF2-40B4-BE49-F238E27FC236}">
                  <a16:creationId xmlns:a16="http://schemas.microsoft.com/office/drawing/2014/main" id="{EC73FD9C-2F1B-45CF-9413-E9C528192D49}"/>
                </a:ext>
              </a:extLst>
            </p:cNvPr>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6" name="Google Shape;42902;p18">
              <a:extLst>
                <a:ext uri="{FF2B5EF4-FFF2-40B4-BE49-F238E27FC236}">
                  <a16:creationId xmlns:a16="http://schemas.microsoft.com/office/drawing/2014/main" id="{AAFA0488-A76F-46EF-9FA1-64A85695A8FA}"/>
                </a:ext>
              </a:extLst>
            </p:cNvPr>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7" name="Google Shape;42903;p18">
              <a:extLst>
                <a:ext uri="{FF2B5EF4-FFF2-40B4-BE49-F238E27FC236}">
                  <a16:creationId xmlns:a16="http://schemas.microsoft.com/office/drawing/2014/main" id="{1C37786E-AD7D-45C4-B18A-10EC68FA88D1}"/>
                </a:ext>
              </a:extLst>
            </p:cNvPr>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8" name="Google Shape;42904;p18">
              <a:extLst>
                <a:ext uri="{FF2B5EF4-FFF2-40B4-BE49-F238E27FC236}">
                  <a16:creationId xmlns:a16="http://schemas.microsoft.com/office/drawing/2014/main" id="{AF1A324F-380E-45BD-A741-87349DCF7E86}"/>
                </a:ext>
              </a:extLst>
            </p:cNvPr>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9" name="Google Shape;42905;p18">
              <a:extLst>
                <a:ext uri="{FF2B5EF4-FFF2-40B4-BE49-F238E27FC236}">
                  <a16:creationId xmlns:a16="http://schemas.microsoft.com/office/drawing/2014/main" id="{1285C7F0-A61D-494A-B1BE-F8670981D1C1}"/>
                </a:ext>
              </a:extLst>
            </p:cNvPr>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0" name="Google Shape;42906;p18">
              <a:extLst>
                <a:ext uri="{FF2B5EF4-FFF2-40B4-BE49-F238E27FC236}">
                  <a16:creationId xmlns:a16="http://schemas.microsoft.com/office/drawing/2014/main" id="{DB8D2375-E939-477F-BF26-732412E0A0DB}"/>
                </a:ext>
              </a:extLst>
            </p:cNvPr>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1" name="Google Shape;42907;p18">
              <a:extLst>
                <a:ext uri="{FF2B5EF4-FFF2-40B4-BE49-F238E27FC236}">
                  <a16:creationId xmlns:a16="http://schemas.microsoft.com/office/drawing/2014/main" id="{B36F04F7-9727-4F70-809E-B209CCCEB29B}"/>
                </a:ext>
              </a:extLst>
            </p:cNvPr>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2" name="Google Shape;42908;p18">
              <a:extLst>
                <a:ext uri="{FF2B5EF4-FFF2-40B4-BE49-F238E27FC236}">
                  <a16:creationId xmlns:a16="http://schemas.microsoft.com/office/drawing/2014/main" id="{6CAB0723-F7A3-4C6A-AE71-507B8AD51B74}"/>
                </a:ext>
              </a:extLst>
            </p:cNvPr>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3" name="Google Shape;42909;p18">
              <a:extLst>
                <a:ext uri="{FF2B5EF4-FFF2-40B4-BE49-F238E27FC236}">
                  <a16:creationId xmlns:a16="http://schemas.microsoft.com/office/drawing/2014/main" id="{60E80D9A-6477-468B-836D-0435B597E6CA}"/>
                </a:ext>
              </a:extLst>
            </p:cNvPr>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4" name="Google Shape;42910;p18">
              <a:extLst>
                <a:ext uri="{FF2B5EF4-FFF2-40B4-BE49-F238E27FC236}">
                  <a16:creationId xmlns:a16="http://schemas.microsoft.com/office/drawing/2014/main" id="{989B5272-75B8-49A7-9334-DAB63D0E6D33}"/>
                </a:ext>
              </a:extLst>
            </p:cNvPr>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5" name="Google Shape;42911;p18">
              <a:extLst>
                <a:ext uri="{FF2B5EF4-FFF2-40B4-BE49-F238E27FC236}">
                  <a16:creationId xmlns:a16="http://schemas.microsoft.com/office/drawing/2014/main" id="{D0D09E44-1F0C-4FDE-B211-51973E3295EA}"/>
                </a:ext>
              </a:extLst>
            </p:cNvPr>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6" name="Google Shape;42912;p18">
              <a:extLst>
                <a:ext uri="{FF2B5EF4-FFF2-40B4-BE49-F238E27FC236}">
                  <a16:creationId xmlns:a16="http://schemas.microsoft.com/office/drawing/2014/main" id="{E5916FBA-994F-47B6-A0F1-7DA162D25C24}"/>
                </a:ext>
              </a:extLst>
            </p:cNvPr>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7" name="Google Shape;42913;p18">
              <a:extLst>
                <a:ext uri="{FF2B5EF4-FFF2-40B4-BE49-F238E27FC236}">
                  <a16:creationId xmlns:a16="http://schemas.microsoft.com/office/drawing/2014/main" id="{C062AE30-200A-49D0-A526-D4BD7F2EDB4E}"/>
                </a:ext>
              </a:extLst>
            </p:cNvPr>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8" name="Google Shape;42914;p18">
              <a:extLst>
                <a:ext uri="{FF2B5EF4-FFF2-40B4-BE49-F238E27FC236}">
                  <a16:creationId xmlns:a16="http://schemas.microsoft.com/office/drawing/2014/main" id="{C3C86D18-A6F2-48CD-B3BD-D809B02B6A38}"/>
                </a:ext>
              </a:extLst>
            </p:cNvPr>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9" name="Google Shape;42915;p18">
              <a:extLst>
                <a:ext uri="{FF2B5EF4-FFF2-40B4-BE49-F238E27FC236}">
                  <a16:creationId xmlns:a16="http://schemas.microsoft.com/office/drawing/2014/main" id="{07BB6748-1C5A-45AE-B08E-DB091BA05B15}"/>
                </a:ext>
              </a:extLst>
            </p:cNvPr>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0" name="Google Shape;42916;p18">
              <a:extLst>
                <a:ext uri="{FF2B5EF4-FFF2-40B4-BE49-F238E27FC236}">
                  <a16:creationId xmlns:a16="http://schemas.microsoft.com/office/drawing/2014/main" id="{B3D88CE2-4FCA-47DA-A499-24A0F2DFFBC9}"/>
                </a:ext>
              </a:extLst>
            </p:cNvPr>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1" name="Google Shape;42917;p18">
              <a:extLst>
                <a:ext uri="{FF2B5EF4-FFF2-40B4-BE49-F238E27FC236}">
                  <a16:creationId xmlns:a16="http://schemas.microsoft.com/office/drawing/2014/main" id="{7635FA8F-9602-4637-B75E-327D7821B29F}"/>
                </a:ext>
              </a:extLst>
            </p:cNvPr>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2" name="Google Shape;42918;p18">
              <a:extLst>
                <a:ext uri="{FF2B5EF4-FFF2-40B4-BE49-F238E27FC236}">
                  <a16:creationId xmlns:a16="http://schemas.microsoft.com/office/drawing/2014/main" id="{B1E36B33-0BDB-49D3-95FD-49FC2FF44C5B}"/>
                </a:ext>
              </a:extLst>
            </p:cNvPr>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3" name="Google Shape;42919;p18">
              <a:extLst>
                <a:ext uri="{FF2B5EF4-FFF2-40B4-BE49-F238E27FC236}">
                  <a16:creationId xmlns:a16="http://schemas.microsoft.com/office/drawing/2014/main" id="{70F38DA6-F7F6-4825-9BD9-EAB709A8B57D}"/>
                </a:ext>
              </a:extLst>
            </p:cNvPr>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4" name="Google Shape;42920;p18">
              <a:extLst>
                <a:ext uri="{FF2B5EF4-FFF2-40B4-BE49-F238E27FC236}">
                  <a16:creationId xmlns:a16="http://schemas.microsoft.com/office/drawing/2014/main" id="{A1753972-764F-4542-AB15-DF7E2253E544}"/>
                </a:ext>
              </a:extLst>
            </p:cNvPr>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5" name="Google Shape;42921;p18">
              <a:extLst>
                <a:ext uri="{FF2B5EF4-FFF2-40B4-BE49-F238E27FC236}">
                  <a16:creationId xmlns:a16="http://schemas.microsoft.com/office/drawing/2014/main" id="{1E2CCB5B-E013-4D63-BC55-06242B28204B}"/>
                </a:ext>
              </a:extLst>
            </p:cNvPr>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6" name="Google Shape;42922;p18">
              <a:extLst>
                <a:ext uri="{FF2B5EF4-FFF2-40B4-BE49-F238E27FC236}">
                  <a16:creationId xmlns:a16="http://schemas.microsoft.com/office/drawing/2014/main" id="{ACCA97E1-700C-411B-9795-4F60BA363ABE}"/>
                </a:ext>
              </a:extLst>
            </p:cNvPr>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7" name="Google Shape;42923;p18">
              <a:extLst>
                <a:ext uri="{FF2B5EF4-FFF2-40B4-BE49-F238E27FC236}">
                  <a16:creationId xmlns:a16="http://schemas.microsoft.com/office/drawing/2014/main" id="{816ED638-A99B-4FE8-8139-9B3D5EDB16BD}"/>
                </a:ext>
              </a:extLst>
            </p:cNvPr>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8" name="Google Shape;42924;p18">
              <a:extLst>
                <a:ext uri="{FF2B5EF4-FFF2-40B4-BE49-F238E27FC236}">
                  <a16:creationId xmlns:a16="http://schemas.microsoft.com/office/drawing/2014/main" id="{82B2D7D6-E0A3-417F-B55C-D12FAED4CB89}"/>
                </a:ext>
              </a:extLst>
            </p:cNvPr>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9" name="Google Shape;42925;p18">
              <a:extLst>
                <a:ext uri="{FF2B5EF4-FFF2-40B4-BE49-F238E27FC236}">
                  <a16:creationId xmlns:a16="http://schemas.microsoft.com/office/drawing/2014/main" id="{517051F0-F3D0-4503-B96E-99EB06D09826}"/>
                </a:ext>
              </a:extLst>
            </p:cNvPr>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0" name="Google Shape;42926;p18">
              <a:extLst>
                <a:ext uri="{FF2B5EF4-FFF2-40B4-BE49-F238E27FC236}">
                  <a16:creationId xmlns:a16="http://schemas.microsoft.com/office/drawing/2014/main" id="{5E34DD96-FDF6-4A4D-8F4C-112AB38B0059}"/>
                </a:ext>
              </a:extLst>
            </p:cNvPr>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1" name="Google Shape;42927;p18">
              <a:extLst>
                <a:ext uri="{FF2B5EF4-FFF2-40B4-BE49-F238E27FC236}">
                  <a16:creationId xmlns:a16="http://schemas.microsoft.com/office/drawing/2014/main" id="{6881F14C-5B30-4172-BFCF-4CAF68973151}"/>
                </a:ext>
              </a:extLst>
            </p:cNvPr>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2" name="Google Shape;42928;p18">
              <a:extLst>
                <a:ext uri="{FF2B5EF4-FFF2-40B4-BE49-F238E27FC236}">
                  <a16:creationId xmlns:a16="http://schemas.microsoft.com/office/drawing/2014/main" id="{D150E97D-FC21-43DA-8F35-E1BF47233C90}"/>
                </a:ext>
              </a:extLst>
            </p:cNvPr>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3" name="Google Shape;42929;p18">
              <a:extLst>
                <a:ext uri="{FF2B5EF4-FFF2-40B4-BE49-F238E27FC236}">
                  <a16:creationId xmlns:a16="http://schemas.microsoft.com/office/drawing/2014/main" id="{CB041461-BA08-4B38-86A5-09BEC8E5E542}"/>
                </a:ext>
              </a:extLst>
            </p:cNvPr>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4" name="Google Shape;42930;p18">
              <a:extLst>
                <a:ext uri="{FF2B5EF4-FFF2-40B4-BE49-F238E27FC236}">
                  <a16:creationId xmlns:a16="http://schemas.microsoft.com/office/drawing/2014/main" id="{7B465CE7-9DD7-4A56-AACB-6AC3B5CE36F7}"/>
                </a:ext>
              </a:extLst>
            </p:cNvPr>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5" name="Google Shape;42931;p18">
              <a:extLst>
                <a:ext uri="{FF2B5EF4-FFF2-40B4-BE49-F238E27FC236}">
                  <a16:creationId xmlns:a16="http://schemas.microsoft.com/office/drawing/2014/main" id="{A9A77015-4694-4569-B722-DC8BD4837EC9}"/>
                </a:ext>
              </a:extLst>
            </p:cNvPr>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6" name="Google Shape;42932;p18">
              <a:extLst>
                <a:ext uri="{FF2B5EF4-FFF2-40B4-BE49-F238E27FC236}">
                  <a16:creationId xmlns:a16="http://schemas.microsoft.com/office/drawing/2014/main" id="{4807A3BA-0A46-4027-AB00-821AC810F58E}"/>
                </a:ext>
              </a:extLst>
            </p:cNvPr>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7" name="Google Shape;42933;p18">
              <a:extLst>
                <a:ext uri="{FF2B5EF4-FFF2-40B4-BE49-F238E27FC236}">
                  <a16:creationId xmlns:a16="http://schemas.microsoft.com/office/drawing/2014/main" id="{D53BA6AA-2DEE-4913-833F-BDCEEF5AED7E}"/>
                </a:ext>
              </a:extLst>
            </p:cNvPr>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8" name="Google Shape;42934;p18">
              <a:extLst>
                <a:ext uri="{FF2B5EF4-FFF2-40B4-BE49-F238E27FC236}">
                  <a16:creationId xmlns:a16="http://schemas.microsoft.com/office/drawing/2014/main" id="{E16EB5E1-18B3-4793-94E9-1117F6F2572C}"/>
                </a:ext>
              </a:extLst>
            </p:cNvPr>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9" name="Google Shape;42935;p18">
              <a:extLst>
                <a:ext uri="{FF2B5EF4-FFF2-40B4-BE49-F238E27FC236}">
                  <a16:creationId xmlns:a16="http://schemas.microsoft.com/office/drawing/2014/main" id="{0577ECD3-677F-492A-9050-A2CDAAB56134}"/>
                </a:ext>
              </a:extLst>
            </p:cNvPr>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0" name="Google Shape;42936;p18">
              <a:extLst>
                <a:ext uri="{FF2B5EF4-FFF2-40B4-BE49-F238E27FC236}">
                  <a16:creationId xmlns:a16="http://schemas.microsoft.com/office/drawing/2014/main" id="{EB8A7138-DBC6-4119-8788-70AE3CE8655C}"/>
                </a:ext>
              </a:extLst>
            </p:cNvPr>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1" name="Google Shape;42937;p18">
              <a:extLst>
                <a:ext uri="{FF2B5EF4-FFF2-40B4-BE49-F238E27FC236}">
                  <a16:creationId xmlns:a16="http://schemas.microsoft.com/office/drawing/2014/main" id="{0DC4735B-4619-4166-A69C-2DD134E050D5}"/>
                </a:ext>
              </a:extLst>
            </p:cNvPr>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2" name="Google Shape;42938;p18">
              <a:extLst>
                <a:ext uri="{FF2B5EF4-FFF2-40B4-BE49-F238E27FC236}">
                  <a16:creationId xmlns:a16="http://schemas.microsoft.com/office/drawing/2014/main" id="{910ACEFE-1BD5-48FB-82E3-3280AC7A51D6}"/>
                </a:ext>
              </a:extLst>
            </p:cNvPr>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3" name="Google Shape;42939;p18">
              <a:extLst>
                <a:ext uri="{FF2B5EF4-FFF2-40B4-BE49-F238E27FC236}">
                  <a16:creationId xmlns:a16="http://schemas.microsoft.com/office/drawing/2014/main" id="{471C0914-5DF7-4EC4-815A-4C936C3117FD}"/>
                </a:ext>
              </a:extLst>
            </p:cNvPr>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4" name="Google Shape;42940;p18">
              <a:extLst>
                <a:ext uri="{FF2B5EF4-FFF2-40B4-BE49-F238E27FC236}">
                  <a16:creationId xmlns:a16="http://schemas.microsoft.com/office/drawing/2014/main" id="{E0A2EF6E-1852-4776-AC65-DCDE834AD725}"/>
                </a:ext>
              </a:extLst>
            </p:cNvPr>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5" name="Google Shape;42941;p18">
              <a:extLst>
                <a:ext uri="{FF2B5EF4-FFF2-40B4-BE49-F238E27FC236}">
                  <a16:creationId xmlns:a16="http://schemas.microsoft.com/office/drawing/2014/main" id="{47E56FD0-838C-45DF-9FB5-F75EFFB9AF16}"/>
                </a:ext>
              </a:extLst>
            </p:cNvPr>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6" name="Google Shape;42942;p18">
              <a:extLst>
                <a:ext uri="{FF2B5EF4-FFF2-40B4-BE49-F238E27FC236}">
                  <a16:creationId xmlns:a16="http://schemas.microsoft.com/office/drawing/2014/main" id="{448E39E5-D8DA-4457-9815-CB176A9F7C48}"/>
                </a:ext>
              </a:extLst>
            </p:cNvPr>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7" name="Google Shape;42943;p18">
              <a:extLst>
                <a:ext uri="{FF2B5EF4-FFF2-40B4-BE49-F238E27FC236}">
                  <a16:creationId xmlns:a16="http://schemas.microsoft.com/office/drawing/2014/main" id="{DF434A72-22BD-4800-8D3A-470900F2F244}"/>
                </a:ext>
              </a:extLst>
            </p:cNvPr>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8" name="Google Shape;42944;p18">
              <a:extLst>
                <a:ext uri="{FF2B5EF4-FFF2-40B4-BE49-F238E27FC236}">
                  <a16:creationId xmlns:a16="http://schemas.microsoft.com/office/drawing/2014/main" id="{1EFC3E35-8A12-440E-945A-0B018D71DAF0}"/>
                </a:ext>
              </a:extLst>
            </p:cNvPr>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9" name="Google Shape;42945;p18">
              <a:extLst>
                <a:ext uri="{FF2B5EF4-FFF2-40B4-BE49-F238E27FC236}">
                  <a16:creationId xmlns:a16="http://schemas.microsoft.com/office/drawing/2014/main" id="{54978CAB-692E-4337-A5DA-D6422FA47A49}"/>
                </a:ext>
              </a:extLst>
            </p:cNvPr>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0" name="Google Shape;42946;p18">
              <a:extLst>
                <a:ext uri="{FF2B5EF4-FFF2-40B4-BE49-F238E27FC236}">
                  <a16:creationId xmlns:a16="http://schemas.microsoft.com/office/drawing/2014/main" id="{6F8696EC-D0BF-419A-9D82-F8BD6100297B}"/>
                </a:ext>
              </a:extLst>
            </p:cNvPr>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1" name="Google Shape;42947;p18">
              <a:extLst>
                <a:ext uri="{FF2B5EF4-FFF2-40B4-BE49-F238E27FC236}">
                  <a16:creationId xmlns:a16="http://schemas.microsoft.com/office/drawing/2014/main" id="{F2341DC7-07F8-4AAC-943C-0692AA3A0B69}"/>
                </a:ext>
              </a:extLst>
            </p:cNvPr>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2" name="Google Shape;42948;p18">
              <a:extLst>
                <a:ext uri="{FF2B5EF4-FFF2-40B4-BE49-F238E27FC236}">
                  <a16:creationId xmlns:a16="http://schemas.microsoft.com/office/drawing/2014/main" id="{27F9AAE7-11BA-433D-8226-BD9542B17F20}"/>
                </a:ext>
              </a:extLst>
            </p:cNvPr>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3" name="Google Shape;42949;p18">
              <a:extLst>
                <a:ext uri="{FF2B5EF4-FFF2-40B4-BE49-F238E27FC236}">
                  <a16:creationId xmlns:a16="http://schemas.microsoft.com/office/drawing/2014/main" id="{06D01E1B-0FFB-471C-A4AC-FBFD7F577AC9}"/>
                </a:ext>
              </a:extLst>
            </p:cNvPr>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4" name="Google Shape;42950;p18">
              <a:extLst>
                <a:ext uri="{FF2B5EF4-FFF2-40B4-BE49-F238E27FC236}">
                  <a16:creationId xmlns:a16="http://schemas.microsoft.com/office/drawing/2014/main" id="{DA49D428-9AEF-46FF-AB95-1A2BECC348C6}"/>
                </a:ext>
              </a:extLst>
            </p:cNvPr>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5" name="Google Shape;42951;p18">
              <a:extLst>
                <a:ext uri="{FF2B5EF4-FFF2-40B4-BE49-F238E27FC236}">
                  <a16:creationId xmlns:a16="http://schemas.microsoft.com/office/drawing/2014/main" id="{D3C69421-0178-4E15-8756-387B099FE7BA}"/>
                </a:ext>
              </a:extLst>
            </p:cNvPr>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6" name="Google Shape;42952;p18">
              <a:extLst>
                <a:ext uri="{FF2B5EF4-FFF2-40B4-BE49-F238E27FC236}">
                  <a16:creationId xmlns:a16="http://schemas.microsoft.com/office/drawing/2014/main" id="{BB599BFA-C395-48C2-9E0D-92366D255609}"/>
                </a:ext>
              </a:extLst>
            </p:cNvPr>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7" name="Google Shape;42953;p18">
              <a:extLst>
                <a:ext uri="{FF2B5EF4-FFF2-40B4-BE49-F238E27FC236}">
                  <a16:creationId xmlns:a16="http://schemas.microsoft.com/office/drawing/2014/main" id="{F997E07C-9419-4BE5-9480-04179C41D9C0}"/>
                </a:ext>
              </a:extLst>
            </p:cNvPr>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8" name="Google Shape;42954;p18">
              <a:extLst>
                <a:ext uri="{FF2B5EF4-FFF2-40B4-BE49-F238E27FC236}">
                  <a16:creationId xmlns:a16="http://schemas.microsoft.com/office/drawing/2014/main" id="{46485224-0CFC-4474-A5F3-0461151B72DE}"/>
                </a:ext>
              </a:extLst>
            </p:cNvPr>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9" name="Google Shape;42955;p18">
              <a:extLst>
                <a:ext uri="{FF2B5EF4-FFF2-40B4-BE49-F238E27FC236}">
                  <a16:creationId xmlns:a16="http://schemas.microsoft.com/office/drawing/2014/main" id="{CFB90CD0-9924-4BD9-9149-1131B52C24DE}"/>
                </a:ext>
              </a:extLst>
            </p:cNvPr>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0" name="Google Shape;42956;p18">
              <a:extLst>
                <a:ext uri="{FF2B5EF4-FFF2-40B4-BE49-F238E27FC236}">
                  <a16:creationId xmlns:a16="http://schemas.microsoft.com/office/drawing/2014/main" id="{0058A4A4-85D2-4945-B927-65D70431F299}"/>
                </a:ext>
              </a:extLst>
            </p:cNvPr>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1" name="Google Shape;42957;p18">
              <a:extLst>
                <a:ext uri="{FF2B5EF4-FFF2-40B4-BE49-F238E27FC236}">
                  <a16:creationId xmlns:a16="http://schemas.microsoft.com/office/drawing/2014/main" id="{6DE88EA6-F937-4605-AE3F-1C858E499539}"/>
                </a:ext>
              </a:extLst>
            </p:cNvPr>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2" name="Google Shape;42958;p18">
              <a:extLst>
                <a:ext uri="{FF2B5EF4-FFF2-40B4-BE49-F238E27FC236}">
                  <a16:creationId xmlns:a16="http://schemas.microsoft.com/office/drawing/2014/main" id="{73F4108A-B1DC-4831-8C29-B0CE0BB10C8F}"/>
                </a:ext>
              </a:extLst>
            </p:cNvPr>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3" name="Google Shape;42959;p18">
              <a:extLst>
                <a:ext uri="{FF2B5EF4-FFF2-40B4-BE49-F238E27FC236}">
                  <a16:creationId xmlns:a16="http://schemas.microsoft.com/office/drawing/2014/main" id="{EB0CF299-28A6-41C0-9235-D4644D410EA2}"/>
                </a:ext>
              </a:extLst>
            </p:cNvPr>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4" name="Google Shape;42960;p18">
              <a:extLst>
                <a:ext uri="{FF2B5EF4-FFF2-40B4-BE49-F238E27FC236}">
                  <a16:creationId xmlns:a16="http://schemas.microsoft.com/office/drawing/2014/main" id="{53C2FFDA-D467-47ED-9217-2024F47DFDAD}"/>
                </a:ext>
              </a:extLst>
            </p:cNvPr>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5" name="Google Shape;42961;p18">
              <a:extLst>
                <a:ext uri="{FF2B5EF4-FFF2-40B4-BE49-F238E27FC236}">
                  <a16:creationId xmlns:a16="http://schemas.microsoft.com/office/drawing/2014/main" id="{9164A1B0-2D87-412C-84FD-8E8617070A1F}"/>
                </a:ext>
              </a:extLst>
            </p:cNvPr>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6" name="Google Shape;42962;p18">
              <a:extLst>
                <a:ext uri="{FF2B5EF4-FFF2-40B4-BE49-F238E27FC236}">
                  <a16:creationId xmlns:a16="http://schemas.microsoft.com/office/drawing/2014/main" id="{05C44E94-3F56-4304-B9A7-9EC27766FDC2}"/>
                </a:ext>
              </a:extLst>
            </p:cNvPr>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7" name="Google Shape;42963;p18">
              <a:extLst>
                <a:ext uri="{FF2B5EF4-FFF2-40B4-BE49-F238E27FC236}">
                  <a16:creationId xmlns:a16="http://schemas.microsoft.com/office/drawing/2014/main" id="{85A468C6-525B-4C75-A941-83B9A782F3CB}"/>
                </a:ext>
              </a:extLst>
            </p:cNvPr>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8" name="Google Shape;42964;p18">
              <a:extLst>
                <a:ext uri="{FF2B5EF4-FFF2-40B4-BE49-F238E27FC236}">
                  <a16:creationId xmlns:a16="http://schemas.microsoft.com/office/drawing/2014/main" id="{55B34454-C1AF-4CA2-BD18-E3C4ACA859F0}"/>
                </a:ext>
              </a:extLst>
            </p:cNvPr>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9" name="Google Shape;42965;p18">
              <a:extLst>
                <a:ext uri="{FF2B5EF4-FFF2-40B4-BE49-F238E27FC236}">
                  <a16:creationId xmlns:a16="http://schemas.microsoft.com/office/drawing/2014/main" id="{9B87BBC9-1EBD-4FB9-A94D-AB62362D0121}"/>
                </a:ext>
              </a:extLst>
            </p:cNvPr>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0" name="Google Shape;42966;p18">
              <a:extLst>
                <a:ext uri="{FF2B5EF4-FFF2-40B4-BE49-F238E27FC236}">
                  <a16:creationId xmlns:a16="http://schemas.microsoft.com/office/drawing/2014/main" id="{F4CA5155-8941-4341-A0C3-F2F2037AA7AD}"/>
                </a:ext>
              </a:extLst>
            </p:cNvPr>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1" name="Google Shape;42967;p18">
              <a:extLst>
                <a:ext uri="{FF2B5EF4-FFF2-40B4-BE49-F238E27FC236}">
                  <a16:creationId xmlns:a16="http://schemas.microsoft.com/office/drawing/2014/main" id="{408CA8B1-94D8-41D6-924B-548BDD348564}"/>
                </a:ext>
              </a:extLst>
            </p:cNvPr>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2" name="Google Shape;42968;p18">
              <a:extLst>
                <a:ext uri="{FF2B5EF4-FFF2-40B4-BE49-F238E27FC236}">
                  <a16:creationId xmlns:a16="http://schemas.microsoft.com/office/drawing/2014/main" id="{A04A5ECD-A25D-4420-8C1C-D30EAFF5DDBD}"/>
                </a:ext>
              </a:extLst>
            </p:cNvPr>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3" name="Google Shape;42969;p18">
              <a:extLst>
                <a:ext uri="{FF2B5EF4-FFF2-40B4-BE49-F238E27FC236}">
                  <a16:creationId xmlns:a16="http://schemas.microsoft.com/office/drawing/2014/main" id="{C1F56C53-D1DE-4CFB-8816-5D3860BF7EF4}"/>
                </a:ext>
              </a:extLst>
            </p:cNvPr>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4" name="Google Shape;42970;p18">
              <a:extLst>
                <a:ext uri="{FF2B5EF4-FFF2-40B4-BE49-F238E27FC236}">
                  <a16:creationId xmlns:a16="http://schemas.microsoft.com/office/drawing/2014/main" id="{F5B473BA-7BE2-4E6D-A25B-7EB0DBDA4BB4}"/>
                </a:ext>
              </a:extLst>
            </p:cNvPr>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5" name="Google Shape;42971;p18">
              <a:extLst>
                <a:ext uri="{FF2B5EF4-FFF2-40B4-BE49-F238E27FC236}">
                  <a16:creationId xmlns:a16="http://schemas.microsoft.com/office/drawing/2014/main" id="{AE4BAA10-EC02-4A43-A7D8-15F8D8BBCC65}"/>
                </a:ext>
              </a:extLst>
            </p:cNvPr>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6" name="Google Shape;42972;p18">
              <a:extLst>
                <a:ext uri="{FF2B5EF4-FFF2-40B4-BE49-F238E27FC236}">
                  <a16:creationId xmlns:a16="http://schemas.microsoft.com/office/drawing/2014/main" id="{3733A24F-5231-49B2-BCE0-A1004F0C0B81}"/>
                </a:ext>
              </a:extLst>
            </p:cNvPr>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7" name="Google Shape;42973;p18">
              <a:extLst>
                <a:ext uri="{FF2B5EF4-FFF2-40B4-BE49-F238E27FC236}">
                  <a16:creationId xmlns:a16="http://schemas.microsoft.com/office/drawing/2014/main" id="{7DF94F91-072C-4EE3-9E0E-6365676F3DFE}"/>
                </a:ext>
              </a:extLst>
            </p:cNvPr>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8" name="Google Shape;42974;p18">
              <a:extLst>
                <a:ext uri="{FF2B5EF4-FFF2-40B4-BE49-F238E27FC236}">
                  <a16:creationId xmlns:a16="http://schemas.microsoft.com/office/drawing/2014/main" id="{81B81D6A-B99B-4733-AEC3-16C1A97D5F0A}"/>
                </a:ext>
              </a:extLst>
            </p:cNvPr>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9" name="Google Shape;42975;p18">
              <a:extLst>
                <a:ext uri="{FF2B5EF4-FFF2-40B4-BE49-F238E27FC236}">
                  <a16:creationId xmlns:a16="http://schemas.microsoft.com/office/drawing/2014/main" id="{3966445F-3919-4718-BFB4-AF402812175B}"/>
                </a:ext>
              </a:extLst>
            </p:cNvPr>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0" name="Google Shape;42976;p18">
              <a:extLst>
                <a:ext uri="{FF2B5EF4-FFF2-40B4-BE49-F238E27FC236}">
                  <a16:creationId xmlns:a16="http://schemas.microsoft.com/office/drawing/2014/main" id="{70656F6E-6D07-433E-B177-3E81AC61A741}"/>
                </a:ext>
              </a:extLst>
            </p:cNvPr>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1" name="Google Shape;42977;p18">
              <a:extLst>
                <a:ext uri="{FF2B5EF4-FFF2-40B4-BE49-F238E27FC236}">
                  <a16:creationId xmlns:a16="http://schemas.microsoft.com/office/drawing/2014/main" id="{F06BB5D7-7DEE-43A2-B2B7-8AE89C2A065A}"/>
                </a:ext>
              </a:extLst>
            </p:cNvPr>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2" name="Google Shape;42978;p18">
              <a:extLst>
                <a:ext uri="{FF2B5EF4-FFF2-40B4-BE49-F238E27FC236}">
                  <a16:creationId xmlns:a16="http://schemas.microsoft.com/office/drawing/2014/main" id="{67557AED-E964-4C8E-A81B-775D9A488959}"/>
                </a:ext>
              </a:extLst>
            </p:cNvPr>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3" name="Google Shape;42979;p18">
              <a:extLst>
                <a:ext uri="{FF2B5EF4-FFF2-40B4-BE49-F238E27FC236}">
                  <a16:creationId xmlns:a16="http://schemas.microsoft.com/office/drawing/2014/main" id="{73ADEB88-6B27-4841-9A1B-350B69463CAD}"/>
                </a:ext>
              </a:extLst>
            </p:cNvPr>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4" name="Google Shape;42980;p18">
              <a:extLst>
                <a:ext uri="{FF2B5EF4-FFF2-40B4-BE49-F238E27FC236}">
                  <a16:creationId xmlns:a16="http://schemas.microsoft.com/office/drawing/2014/main" id="{CA81911E-3411-4510-928D-23CE6B6A962D}"/>
                </a:ext>
              </a:extLst>
            </p:cNvPr>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5" name="Google Shape;42981;p18">
              <a:extLst>
                <a:ext uri="{FF2B5EF4-FFF2-40B4-BE49-F238E27FC236}">
                  <a16:creationId xmlns:a16="http://schemas.microsoft.com/office/drawing/2014/main" id="{9066DD72-7A9B-47CE-8128-5C629003FFDC}"/>
                </a:ext>
              </a:extLst>
            </p:cNvPr>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6" name="Google Shape;42982;p18">
              <a:extLst>
                <a:ext uri="{FF2B5EF4-FFF2-40B4-BE49-F238E27FC236}">
                  <a16:creationId xmlns:a16="http://schemas.microsoft.com/office/drawing/2014/main" id="{D55248FA-7851-41AC-AC93-C591A98207D3}"/>
                </a:ext>
              </a:extLst>
            </p:cNvPr>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7" name="Google Shape;42983;p18">
              <a:extLst>
                <a:ext uri="{FF2B5EF4-FFF2-40B4-BE49-F238E27FC236}">
                  <a16:creationId xmlns:a16="http://schemas.microsoft.com/office/drawing/2014/main" id="{980607BF-F765-42F4-8128-5E14FD3E7327}"/>
                </a:ext>
              </a:extLst>
            </p:cNvPr>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8" name="Google Shape;42984;p18">
              <a:extLst>
                <a:ext uri="{FF2B5EF4-FFF2-40B4-BE49-F238E27FC236}">
                  <a16:creationId xmlns:a16="http://schemas.microsoft.com/office/drawing/2014/main" id="{D6A6721B-4605-4321-B71D-9F6A4C1F5151}"/>
                </a:ext>
              </a:extLst>
            </p:cNvPr>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9" name="Google Shape;42985;p18">
              <a:extLst>
                <a:ext uri="{FF2B5EF4-FFF2-40B4-BE49-F238E27FC236}">
                  <a16:creationId xmlns:a16="http://schemas.microsoft.com/office/drawing/2014/main" id="{A626B417-6B3F-4266-AB6C-591CAD19E413}"/>
                </a:ext>
              </a:extLst>
            </p:cNvPr>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0" name="Google Shape;42986;p18">
              <a:extLst>
                <a:ext uri="{FF2B5EF4-FFF2-40B4-BE49-F238E27FC236}">
                  <a16:creationId xmlns:a16="http://schemas.microsoft.com/office/drawing/2014/main" id="{43888E1C-D869-47A7-9560-834839D4EB07}"/>
                </a:ext>
              </a:extLst>
            </p:cNvPr>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1" name="Google Shape;42987;p18">
              <a:extLst>
                <a:ext uri="{FF2B5EF4-FFF2-40B4-BE49-F238E27FC236}">
                  <a16:creationId xmlns:a16="http://schemas.microsoft.com/office/drawing/2014/main" id="{80D10116-C4DD-4C7D-80A5-72305D82C775}"/>
                </a:ext>
              </a:extLst>
            </p:cNvPr>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2" name="Google Shape;42988;p18">
              <a:extLst>
                <a:ext uri="{FF2B5EF4-FFF2-40B4-BE49-F238E27FC236}">
                  <a16:creationId xmlns:a16="http://schemas.microsoft.com/office/drawing/2014/main" id="{ECA7A18B-4F14-47CA-81B0-4EBCF68AF5DE}"/>
                </a:ext>
              </a:extLst>
            </p:cNvPr>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3" name="Google Shape;42989;p18">
              <a:extLst>
                <a:ext uri="{FF2B5EF4-FFF2-40B4-BE49-F238E27FC236}">
                  <a16:creationId xmlns:a16="http://schemas.microsoft.com/office/drawing/2014/main" id="{D583FF61-CDE3-44F2-A609-42F946C14F19}"/>
                </a:ext>
              </a:extLst>
            </p:cNvPr>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4" name="Google Shape;42990;p18">
              <a:extLst>
                <a:ext uri="{FF2B5EF4-FFF2-40B4-BE49-F238E27FC236}">
                  <a16:creationId xmlns:a16="http://schemas.microsoft.com/office/drawing/2014/main" id="{99A91131-015B-4A13-8478-1B7C1464F80B}"/>
                </a:ext>
              </a:extLst>
            </p:cNvPr>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5" name="Google Shape;42991;p18">
              <a:extLst>
                <a:ext uri="{FF2B5EF4-FFF2-40B4-BE49-F238E27FC236}">
                  <a16:creationId xmlns:a16="http://schemas.microsoft.com/office/drawing/2014/main" id="{6FF5AC98-9830-4AFE-BD6F-72B505D4D6C5}"/>
                </a:ext>
              </a:extLst>
            </p:cNvPr>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6" name="Google Shape;42992;p18">
              <a:extLst>
                <a:ext uri="{FF2B5EF4-FFF2-40B4-BE49-F238E27FC236}">
                  <a16:creationId xmlns:a16="http://schemas.microsoft.com/office/drawing/2014/main" id="{C8AC1437-3FCF-4876-A48A-116CFA9F0363}"/>
                </a:ext>
              </a:extLst>
            </p:cNvPr>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7" name="Google Shape;42993;p18">
              <a:extLst>
                <a:ext uri="{FF2B5EF4-FFF2-40B4-BE49-F238E27FC236}">
                  <a16:creationId xmlns:a16="http://schemas.microsoft.com/office/drawing/2014/main" id="{216BC57D-E213-4F54-90F0-D4CFC3A849F2}"/>
                </a:ext>
              </a:extLst>
            </p:cNvPr>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8" name="Google Shape;42994;p18">
              <a:extLst>
                <a:ext uri="{FF2B5EF4-FFF2-40B4-BE49-F238E27FC236}">
                  <a16:creationId xmlns:a16="http://schemas.microsoft.com/office/drawing/2014/main" id="{BDFF06F8-B848-4122-8BFC-1655833AD9D6}"/>
                </a:ext>
              </a:extLst>
            </p:cNvPr>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9" name="Google Shape;42995;p18">
              <a:extLst>
                <a:ext uri="{FF2B5EF4-FFF2-40B4-BE49-F238E27FC236}">
                  <a16:creationId xmlns:a16="http://schemas.microsoft.com/office/drawing/2014/main" id="{C9E76EDA-DD38-45E6-930A-B2CE3A2CFAA5}"/>
                </a:ext>
              </a:extLst>
            </p:cNvPr>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0" name="Google Shape;42996;p18">
              <a:extLst>
                <a:ext uri="{FF2B5EF4-FFF2-40B4-BE49-F238E27FC236}">
                  <a16:creationId xmlns:a16="http://schemas.microsoft.com/office/drawing/2014/main" id="{696F1443-B93E-494A-B407-DB3E0F657E3E}"/>
                </a:ext>
              </a:extLst>
            </p:cNvPr>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1" name="Google Shape;42997;p18">
              <a:extLst>
                <a:ext uri="{FF2B5EF4-FFF2-40B4-BE49-F238E27FC236}">
                  <a16:creationId xmlns:a16="http://schemas.microsoft.com/office/drawing/2014/main" id="{CE83E212-38B6-42EA-8979-724202EBE73E}"/>
                </a:ext>
              </a:extLst>
            </p:cNvPr>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2" name="Google Shape;42998;p18">
              <a:extLst>
                <a:ext uri="{FF2B5EF4-FFF2-40B4-BE49-F238E27FC236}">
                  <a16:creationId xmlns:a16="http://schemas.microsoft.com/office/drawing/2014/main" id="{D3B0CE02-2E69-4D22-B04C-5A2672042C1B}"/>
                </a:ext>
              </a:extLst>
            </p:cNvPr>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3" name="Google Shape;42999;p18">
              <a:extLst>
                <a:ext uri="{FF2B5EF4-FFF2-40B4-BE49-F238E27FC236}">
                  <a16:creationId xmlns:a16="http://schemas.microsoft.com/office/drawing/2014/main" id="{7E86FA47-BA84-4A00-A5A0-565847650179}"/>
                </a:ext>
              </a:extLst>
            </p:cNvPr>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4" name="Google Shape;43000;p18">
              <a:extLst>
                <a:ext uri="{FF2B5EF4-FFF2-40B4-BE49-F238E27FC236}">
                  <a16:creationId xmlns:a16="http://schemas.microsoft.com/office/drawing/2014/main" id="{8F898E00-E796-4B9E-8CCD-E6249531CA9A}"/>
                </a:ext>
              </a:extLst>
            </p:cNvPr>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5" name="Google Shape;43001;p18">
              <a:extLst>
                <a:ext uri="{FF2B5EF4-FFF2-40B4-BE49-F238E27FC236}">
                  <a16:creationId xmlns:a16="http://schemas.microsoft.com/office/drawing/2014/main" id="{C6BB7DB0-42B3-49D7-BAD2-2E980B894A9D}"/>
                </a:ext>
              </a:extLst>
            </p:cNvPr>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6" name="Google Shape;43002;p18">
              <a:extLst>
                <a:ext uri="{FF2B5EF4-FFF2-40B4-BE49-F238E27FC236}">
                  <a16:creationId xmlns:a16="http://schemas.microsoft.com/office/drawing/2014/main" id="{49EF60B6-2E88-4B91-B845-1D061DACFD74}"/>
                </a:ext>
              </a:extLst>
            </p:cNvPr>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7" name="Google Shape;43003;p18">
              <a:extLst>
                <a:ext uri="{FF2B5EF4-FFF2-40B4-BE49-F238E27FC236}">
                  <a16:creationId xmlns:a16="http://schemas.microsoft.com/office/drawing/2014/main" id="{76442834-4721-485D-8FED-E56C41598E80}"/>
                </a:ext>
              </a:extLst>
            </p:cNvPr>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8" name="Google Shape;43004;p18">
              <a:extLst>
                <a:ext uri="{FF2B5EF4-FFF2-40B4-BE49-F238E27FC236}">
                  <a16:creationId xmlns:a16="http://schemas.microsoft.com/office/drawing/2014/main" id="{0E905DD1-3526-4C22-B1BE-F1F671E7B263}"/>
                </a:ext>
              </a:extLst>
            </p:cNvPr>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9" name="Google Shape;43005;p18">
              <a:extLst>
                <a:ext uri="{FF2B5EF4-FFF2-40B4-BE49-F238E27FC236}">
                  <a16:creationId xmlns:a16="http://schemas.microsoft.com/office/drawing/2014/main" id="{72AA9030-3416-40E3-B6E9-02F8670121A0}"/>
                </a:ext>
              </a:extLst>
            </p:cNvPr>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0" name="Google Shape;43006;p18">
              <a:extLst>
                <a:ext uri="{FF2B5EF4-FFF2-40B4-BE49-F238E27FC236}">
                  <a16:creationId xmlns:a16="http://schemas.microsoft.com/office/drawing/2014/main" id="{972E53DB-2F68-45A9-AA11-43B3A9951888}"/>
                </a:ext>
              </a:extLst>
            </p:cNvPr>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1" name="Google Shape;43007;p18">
              <a:extLst>
                <a:ext uri="{FF2B5EF4-FFF2-40B4-BE49-F238E27FC236}">
                  <a16:creationId xmlns:a16="http://schemas.microsoft.com/office/drawing/2014/main" id="{DFCD69BC-6861-4539-A22F-126508709FC0}"/>
                </a:ext>
              </a:extLst>
            </p:cNvPr>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2" name="Google Shape;43008;p18">
              <a:extLst>
                <a:ext uri="{FF2B5EF4-FFF2-40B4-BE49-F238E27FC236}">
                  <a16:creationId xmlns:a16="http://schemas.microsoft.com/office/drawing/2014/main" id="{A0B4F21E-F124-44E7-9440-BD38650D504E}"/>
                </a:ext>
              </a:extLst>
            </p:cNvPr>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3" name="Google Shape;43009;p18">
              <a:extLst>
                <a:ext uri="{FF2B5EF4-FFF2-40B4-BE49-F238E27FC236}">
                  <a16:creationId xmlns:a16="http://schemas.microsoft.com/office/drawing/2014/main" id="{8F0F2B6C-E781-4895-B843-6683A766427B}"/>
                </a:ext>
              </a:extLst>
            </p:cNvPr>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4" name="Google Shape;43010;p18">
              <a:extLst>
                <a:ext uri="{FF2B5EF4-FFF2-40B4-BE49-F238E27FC236}">
                  <a16:creationId xmlns:a16="http://schemas.microsoft.com/office/drawing/2014/main" id="{499BD012-220B-410C-8CF0-0842F0F02A4F}"/>
                </a:ext>
              </a:extLst>
            </p:cNvPr>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5" name="Google Shape;43011;p18">
              <a:extLst>
                <a:ext uri="{FF2B5EF4-FFF2-40B4-BE49-F238E27FC236}">
                  <a16:creationId xmlns:a16="http://schemas.microsoft.com/office/drawing/2014/main" id="{6840448D-2B09-48D8-8E48-DB1DFEBF8A17}"/>
                </a:ext>
              </a:extLst>
            </p:cNvPr>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6" name="Google Shape;43012;p18">
              <a:extLst>
                <a:ext uri="{FF2B5EF4-FFF2-40B4-BE49-F238E27FC236}">
                  <a16:creationId xmlns:a16="http://schemas.microsoft.com/office/drawing/2014/main" id="{312A791B-334D-45AE-B33D-AA1889647AAB}"/>
                </a:ext>
              </a:extLst>
            </p:cNvPr>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7" name="Google Shape;43013;p18">
              <a:extLst>
                <a:ext uri="{FF2B5EF4-FFF2-40B4-BE49-F238E27FC236}">
                  <a16:creationId xmlns:a16="http://schemas.microsoft.com/office/drawing/2014/main" id="{8415472C-FE9D-4CB4-A96D-B8A003F7B29F}"/>
                </a:ext>
              </a:extLst>
            </p:cNvPr>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8" name="Google Shape;43014;p18">
              <a:extLst>
                <a:ext uri="{FF2B5EF4-FFF2-40B4-BE49-F238E27FC236}">
                  <a16:creationId xmlns:a16="http://schemas.microsoft.com/office/drawing/2014/main" id="{80270CD7-D922-4473-98CC-EA568291C50A}"/>
                </a:ext>
              </a:extLst>
            </p:cNvPr>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9" name="Google Shape;43015;p18">
              <a:extLst>
                <a:ext uri="{FF2B5EF4-FFF2-40B4-BE49-F238E27FC236}">
                  <a16:creationId xmlns:a16="http://schemas.microsoft.com/office/drawing/2014/main" id="{9C6059E7-B2B3-4407-AA26-F3715F1D62ED}"/>
                </a:ext>
              </a:extLst>
            </p:cNvPr>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0" name="Google Shape;43016;p18">
              <a:extLst>
                <a:ext uri="{FF2B5EF4-FFF2-40B4-BE49-F238E27FC236}">
                  <a16:creationId xmlns:a16="http://schemas.microsoft.com/office/drawing/2014/main" id="{FD8D2882-3982-4932-BD88-4BA109A29298}"/>
                </a:ext>
              </a:extLst>
            </p:cNvPr>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1" name="Google Shape;43017;p18">
              <a:extLst>
                <a:ext uri="{FF2B5EF4-FFF2-40B4-BE49-F238E27FC236}">
                  <a16:creationId xmlns:a16="http://schemas.microsoft.com/office/drawing/2014/main" id="{108CE960-4F6E-42CD-BB1F-D4491D1DF4D4}"/>
                </a:ext>
              </a:extLst>
            </p:cNvPr>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2" name="Google Shape;43018;p18">
              <a:extLst>
                <a:ext uri="{FF2B5EF4-FFF2-40B4-BE49-F238E27FC236}">
                  <a16:creationId xmlns:a16="http://schemas.microsoft.com/office/drawing/2014/main" id="{AF5B6234-91BF-4F2F-842D-69CBB207C486}"/>
                </a:ext>
              </a:extLst>
            </p:cNvPr>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3" name="Google Shape;43019;p18">
              <a:extLst>
                <a:ext uri="{FF2B5EF4-FFF2-40B4-BE49-F238E27FC236}">
                  <a16:creationId xmlns:a16="http://schemas.microsoft.com/office/drawing/2014/main" id="{96173404-DE7E-4563-BD6A-86EB286468FB}"/>
                </a:ext>
              </a:extLst>
            </p:cNvPr>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4" name="Google Shape;43020;p18">
              <a:extLst>
                <a:ext uri="{FF2B5EF4-FFF2-40B4-BE49-F238E27FC236}">
                  <a16:creationId xmlns:a16="http://schemas.microsoft.com/office/drawing/2014/main" id="{062C7283-6FE3-40AA-930E-FE3AC61D57EB}"/>
                </a:ext>
              </a:extLst>
            </p:cNvPr>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5" name="Google Shape;43021;p18">
              <a:extLst>
                <a:ext uri="{FF2B5EF4-FFF2-40B4-BE49-F238E27FC236}">
                  <a16:creationId xmlns:a16="http://schemas.microsoft.com/office/drawing/2014/main" id="{2603C484-81F5-4D33-95BA-7079ED91E4FA}"/>
                </a:ext>
              </a:extLst>
            </p:cNvPr>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6" name="Google Shape;43022;p18">
              <a:extLst>
                <a:ext uri="{FF2B5EF4-FFF2-40B4-BE49-F238E27FC236}">
                  <a16:creationId xmlns:a16="http://schemas.microsoft.com/office/drawing/2014/main" id="{11F0B1BE-C7FF-4AF3-AB49-E173D5B80DF4}"/>
                </a:ext>
              </a:extLst>
            </p:cNvPr>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7" name="Google Shape;43023;p18">
              <a:extLst>
                <a:ext uri="{FF2B5EF4-FFF2-40B4-BE49-F238E27FC236}">
                  <a16:creationId xmlns:a16="http://schemas.microsoft.com/office/drawing/2014/main" id="{48A1821C-628A-473B-B425-B5703C7B37F1}"/>
                </a:ext>
              </a:extLst>
            </p:cNvPr>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8" name="Google Shape;43024;p18">
              <a:extLst>
                <a:ext uri="{FF2B5EF4-FFF2-40B4-BE49-F238E27FC236}">
                  <a16:creationId xmlns:a16="http://schemas.microsoft.com/office/drawing/2014/main" id="{89977E38-BE01-4DB2-AD3B-2B3B7C484EA8}"/>
                </a:ext>
              </a:extLst>
            </p:cNvPr>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9" name="Google Shape;43025;p18">
              <a:extLst>
                <a:ext uri="{FF2B5EF4-FFF2-40B4-BE49-F238E27FC236}">
                  <a16:creationId xmlns:a16="http://schemas.microsoft.com/office/drawing/2014/main" id="{4A306AD1-5F4D-4578-82C9-83FCFAF63DD3}"/>
                </a:ext>
              </a:extLst>
            </p:cNvPr>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0" name="Google Shape;43026;p18">
              <a:extLst>
                <a:ext uri="{FF2B5EF4-FFF2-40B4-BE49-F238E27FC236}">
                  <a16:creationId xmlns:a16="http://schemas.microsoft.com/office/drawing/2014/main" id="{ECF823AC-80C5-4F09-A4E3-79EB3B338805}"/>
                </a:ext>
              </a:extLst>
            </p:cNvPr>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1" name="Google Shape;43027;p18">
              <a:extLst>
                <a:ext uri="{FF2B5EF4-FFF2-40B4-BE49-F238E27FC236}">
                  <a16:creationId xmlns:a16="http://schemas.microsoft.com/office/drawing/2014/main" id="{985F8186-2925-4D94-8E74-F34EE9C98229}"/>
                </a:ext>
              </a:extLst>
            </p:cNvPr>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2" name="Google Shape;43028;p18">
              <a:extLst>
                <a:ext uri="{FF2B5EF4-FFF2-40B4-BE49-F238E27FC236}">
                  <a16:creationId xmlns:a16="http://schemas.microsoft.com/office/drawing/2014/main" id="{CE4398B8-F1DA-42BB-B545-9CD2BF37CD3E}"/>
                </a:ext>
              </a:extLst>
            </p:cNvPr>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3" name="Google Shape;43029;p18">
              <a:extLst>
                <a:ext uri="{FF2B5EF4-FFF2-40B4-BE49-F238E27FC236}">
                  <a16:creationId xmlns:a16="http://schemas.microsoft.com/office/drawing/2014/main" id="{732A5998-BC45-4AB3-BBF7-306AF7A6F21F}"/>
                </a:ext>
              </a:extLst>
            </p:cNvPr>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4" name="Google Shape;43030;p18">
              <a:extLst>
                <a:ext uri="{FF2B5EF4-FFF2-40B4-BE49-F238E27FC236}">
                  <a16:creationId xmlns:a16="http://schemas.microsoft.com/office/drawing/2014/main" id="{D58A9E32-F097-4A3B-8FCD-3AC0348FCBBA}"/>
                </a:ext>
              </a:extLst>
            </p:cNvPr>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5" name="Google Shape;43031;p18">
              <a:extLst>
                <a:ext uri="{FF2B5EF4-FFF2-40B4-BE49-F238E27FC236}">
                  <a16:creationId xmlns:a16="http://schemas.microsoft.com/office/drawing/2014/main" id="{DD68305C-4262-4027-9E1A-6AE747FBC520}"/>
                </a:ext>
              </a:extLst>
            </p:cNvPr>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6" name="Google Shape;43032;p18">
              <a:extLst>
                <a:ext uri="{FF2B5EF4-FFF2-40B4-BE49-F238E27FC236}">
                  <a16:creationId xmlns:a16="http://schemas.microsoft.com/office/drawing/2014/main" id="{9E6852C1-5210-4E0C-AC47-64B934230255}"/>
                </a:ext>
              </a:extLst>
            </p:cNvPr>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7" name="Google Shape;43033;p18">
              <a:extLst>
                <a:ext uri="{FF2B5EF4-FFF2-40B4-BE49-F238E27FC236}">
                  <a16:creationId xmlns:a16="http://schemas.microsoft.com/office/drawing/2014/main" id="{8F7B15B9-EE84-4103-8202-76E1229FCB2D}"/>
                </a:ext>
              </a:extLst>
            </p:cNvPr>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8" name="Google Shape;43034;p18">
              <a:extLst>
                <a:ext uri="{FF2B5EF4-FFF2-40B4-BE49-F238E27FC236}">
                  <a16:creationId xmlns:a16="http://schemas.microsoft.com/office/drawing/2014/main" id="{57E8B76C-5304-4E8E-8A94-99181625F5E5}"/>
                </a:ext>
              </a:extLst>
            </p:cNvPr>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9" name="Google Shape;43035;p18">
              <a:extLst>
                <a:ext uri="{FF2B5EF4-FFF2-40B4-BE49-F238E27FC236}">
                  <a16:creationId xmlns:a16="http://schemas.microsoft.com/office/drawing/2014/main" id="{75F39CC0-DB03-4109-B4C7-79C4AD0D5182}"/>
                </a:ext>
              </a:extLst>
            </p:cNvPr>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0" name="Google Shape;43036;p18">
              <a:extLst>
                <a:ext uri="{FF2B5EF4-FFF2-40B4-BE49-F238E27FC236}">
                  <a16:creationId xmlns:a16="http://schemas.microsoft.com/office/drawing/2014/main" id="{6EF348DD-CE90-46D5-9553-4D5148462513}"/>
                </a:ext>
              </a:extLst>
            </p:cNvPr>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1" name="Google Shape;43037;p18">
              <a:extLst>
                <a:ext uri="{FF2B5EF4-FFF2-40B4-BE49-F238E27FC236}">
                  <a16:creationId xmlns:a16="http://schemas.microsoft.com/office/drawing/2014/main" id="{CB6D9629-F289-4547-958B-D6A02F33C673}"/>
                </a:ext>
              </a:extLst>
            </p:cNvPr>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2" name="Google Shape;43038;p18">
              <a:extLst>
                <a:ext uri="{FF2B5EF4-FFF2-40B4-BE49-F238E27FC236}">
                  <a16:creationId xmlns:a16="http://schemas.microsoft.com/office/drawing/2014/main" id="{74FE4F85-F650-48D4-90FD-6B12DB5A922F}"/>
                </a:ext>
              </a:extLst>
            </p:cNvPr>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3" name="Google Shape;43039;p18">
              <a:extLst>
                <a:ext uri="{FF2B5EF4-FFF2-40B4-BE49-F238E27FC236}">
                  <a16:creationId xmlns:a16="http://schemas.microsoft.com/office/drawing/2014/main" id="{8FA2FEBE-AF13-4356-ABFC-37FF2AAB6928}"/>
                </a:ext>
              </a:extLst>
            </p:cNvPr>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4" name="Google Shape;43040;p18">
              <a:extLst>
                <a:ext uri="{FF2B5EF4-FFF2-40B4-BE49-F238E27FC236}">
                  <a16:creationId xmlns:a16="http://schemas.microsoft.com/office/drawing/2014/main" id="{9E1CC8D6-2A2A-4046-8B8B-DEB690F0CF35}"/>
                </a:ext>
              </a:extLst>
            </p:cNvPr>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5" name="Google Shape;43041;p18">
              <a:extLst>
                <a:ext uri="{FF2B5EF4-FFF2-40B4-BE49-F238E27FC236}">
                  <a16:creationId xmlns:a16="http://schemas.microsoft.com/office/drawing/2014/main" id="{CB2D02EE-A530-4A2D-95E6-59969641AF0F}"/>
                </a:ext>
              </a:extLst>
            </p:cNvPr>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6" name="Google Shape;43042;p18">
              <a:extLst>
                <a:ext uri="{FF2B5EF4-FFF2-40B4-BE49-F238E27FC236}">
                  <a16:creationId xmlns:a16="http://schemas.microsoft.com/office/drawing/2014/main" id="{18B730CC-B1B5-43D4-B711-39B0C8F232FE}"/>
                </a:ext>
              </a:extLst>
            </p:cNvPr>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7" name="Google Shape;43043;p18">
              <a:extLst>
                <a:ext uri="{FF2B5EF4-FFF2-40B4-BE49-F238E27FC236}">
                  <a16:creationId xmlns:a16="http://schemas.microsoft.com/office/drawing/2014/main" id="{386C3AB9-FF5B-4BF0-8F22-C856BE1EB8F5}"/>
                </a:ext>
              </a:extLst>
            </p:cNvPr>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8" name="Google Shape;43044;p18">
              <a:extLst>
                <a:ext uri="{FF2B5EF4-FFF2-40B4-BE49-F238E27FC236}">
                  <a16:creationId xmlns:a16="http://schemas.microsoft.com/office/drawing/2014/main" id="{20022EB0-D7C1-4B08-B90C-B15329AF1E81}"/>
                </a:ext>
              </a:extLst>
            </p:cNvPr>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9" name="Google Shape;43045;p18">
              <a:extLst>
                <a:ext uri="{FF2B5EF4-FFF2-40B4-BE49-F238E27FC236}">
                  <a16:creationId xmlns:a16="http://schemas.microsoft.com/office/drawing/2014/main" id="{7E40F635-BBAD-4787-A6CF-8AEC9F39AB03}"/>
                </a:ext>
              </a:extLst>
            </p:cNvPr>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0" name="Google Shape;43046;p18">
              <a:extLst>
                <a:ext uri="{FF2B5EF4-FFF2-40B4-BE49-F238E27FC236}">
                  <a16:creationId xmlns:a16="http://schemas.microsoft.com/office/drawing/2014/main" id="{4F09F560-F41A-4164-B590-7D2EFADEEB75}"/>
                </a:ext>
              </a:extLst>
            </p:cNvPr>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1" name="Google Shape;43047;p18">
              <a:extLst>
                <a:ext uri="{FF2B5EF4-FFF2-40B4-BE49-F238E27FC236}">
                  <a16:creationId xmlns:a16="http://schemas.microsoft.com/office/drawing/2014/main" id="{7BB1082B-DFDB-47C8-8705-0F6CECC30C34}"/>
                </a:ext>
              </a:extLst>
            </p:cNvPr>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2" name="Google Shape;43048;p18">
              <a:extLst>
                <a:ext uri="{FF2B5EF4-FFF2-40B4-BE49-F238E27FC236}">
                  <a16:creationId xmlns:a16="http://schemas.microsoft.com/office/drawing/2014/main" id="{3ADC19EB-3BCF-4083-801F-08B2B16B0A8C}"/>
                </a:ext>
              </a:extLst>
            </p:cNvPr>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3" name="Google Shape;43049;p18">
              <a:extLst>
                <a:ext uri="{FF2B5EF4-FFF2-40B4-BE49-F238E27FC236}">
                  <a16:creationId xmlns:a16="http://schemas.microsoft.com/office/drawing/2014/main" id="{6C010102-A78A-4910-BAA7-115D5131C0DB}"/>
                </a:ext>
              </a:extLst>
            </p:cNvPr>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4" name="Google Shape;43050;p18">
              <a:extLst>
                <a:ext uri="{FF2B5EF4-FFF2-40B4-BE49-F238E27FC236}">
                  <a16:creationId xmlns:a16="http://schemas.microsoft.com/office/drawing/2014/main" id="{CBC94B72-1B41-4EA9-9F7E-B3F3927E5940}"/>
                </a:ext>
              </a:extLst>
            </p:cNvPr>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5" name="Google Shape;43051;p18">
              <a:extLst>
                <a:ext uri="{FF2B5EF4-FFF2-40B4-BE49-F238E27FC236}">
                  <a16:creationId xmlns:a16="http://schemas.microsoft.com/office/drawing/2014/main" id="{83445523-684A-42A4-95BA-866C12F9B092}"/>
                </a:ext>
              </a:extLst>
            </p:cNvPr>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6" name="Google Shape;43052;p18">
              <a:extLst>
                <a:ext uri="{FF2B5EF4-FFF2-40B4-BE49-F238E27FC236}">
                  <a16:creationId xmlns:a16="http://schemas.microsoft.com/office/drawing/2014/main" id="{C14A12FC-1605-4109-8618-2DF26928D74F}"/>
                </a:ext>
              </a:extLst>
            </p:cNvPr>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7" name="Google Shape;43053;p18">
              <a:extLst>
                <a:ext uri="{FF2B5EF4-FFF2-40B4-BE49-F238E27FC236}">
                  <a16:creationId xmlns:a16="http://schemas.microsoft.com/office/drawing/2014/main" id="{B0FCE699-3F0E-4CF0-9DC4-13B8E130FA12}"/>
                </a:ext>
              </a:extLst>
            </p:cNvPr>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8" name="Google Shape;43054;p18">
              <a:extLst>
                <a:ext uri="{FF2B5EF4-FFF2-40B4-BE49-F238E27FC236}">
                  <a16:creationId xmlns:a16="http://schemas.microsoft.com/office/drawing/2014/main" id="{A6870C7B-FECC-4498-8C8F-51F376C518F9}"/>
                </a:ext>
              </a:extLst>
            </p:cNvPr>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9" name="Google Shape;43055;p18">
              <a:extLst>
                <a:ext uri="{FF2B5EF4-FFF2-40B4-BE49-F238E27FC236}">
                  <a16:creationId xmlns:a16="http://schemas.microsoft.com/office/drawing/2014/main" id="{DFF5D2BA-244F-4666-9C34-74284A81A481}"/>
                </a:ext>
              </a:extLst>
            </p:cNvPr>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0" name="Google Shape;43056;p18">
              <a:extLst>
                <a:ext uri="{FF2B5EF4-FFF2-40B4-BE49-F238E27FC236}">
                  <a16:creationId xmlns:a16="http://schemas.microsoft.com/office/drawing/2014/main" id="{F76CF8B2-696E-4740-AFC2-DA5DD68E52B5}"/>
                </a:ext>
              </a:extLst>
            </p:cNvPr>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1" name="Google Shape;43057;p18">
              <a:extLst>
                <a:ext uri="{FF2B5EF4-FFF2-40B4-BE49-F238E27FC236}">
                  <a16:creationId xmlns:a16="http://schemas.microsoft.com/office/drawing/2014/main" id="{FDA78B3D-E32D-413D-AB10-0655939DA3ED}"/>
                </a:ext>
              </a:extLst>
            </p:cNvPr>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2" name="Google Shape;43058;p18">
              <a:extLst>
                <a:ext uri="{FF2B5EF4-FFF2-40B4-BE49-F238E27FC236}">
                  <a16:creationId xmlns:a16="http://schemas.microsoft.com/office/drawing/2014/main" id="{CBED0D6C-E90E-4B9C-B660-CE99946414A3}"/>
                </a:ext>
              </a:extLst>
            </p:cNvPr>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3" name="Google Shape;43059;p18">
              <a:extLst>
                <a:ext uri="{FF2B5EF4-FFF2-40B4-BE49-F238E27FC236}">
                  <a16:creationId xmlns:a16="http://schemas.microsoft.com/office/drawing/2014/main" id="{4D7EE77A-694C-4BE7-A47A-AC62CDE24010}"/>
                </a:ext>
              </a:extLst>
            </p:cNvPr>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4" name="Google Shape;43060;p18">
              <a:extLst>
                <a:ext uri="{FF2B5EF4-FFF2-40B4-BE49-F238E27FC236}">
                  <a16:creationId xmlns:a16="http://schemas.microsoft.com/office/drawing/2014/main" id="{1418CBC3-B24B-4C3F-AAAC-8B76672BEEDE}"/>
                </a:ext>
              </a:extLst>
            </p:cNvPr>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5" name="Google Shape;43061;p18">
              <a:extLst>
                <a:ext uri="{FF2B5EF4-FFF2-40B4-BE49-F238E27FC236}">
                  <a16:creationId xmlns:a16="http://schemas.microsoft.com/office/drawing/2014/main" id="{C2C6EBEC-D347-4C5C-A4AB-B9BC4C31B2AC}"/>
                </a:ext>
              </a:extLst>
            </p:cNvPr>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6" name="Google Shape;43062;p18">
              <a:extLst>
                <a:ext uri="{FF2B5EF4-FFF2-40B4-BE49-F238E27FC236}">
                  <a16:creationId xmlns:a16="http://schemas.microsoft.com/office/drawing/2014/main" id="{D1B60215-E7BD-4D0E-8001-85CFFF6E5AFB}"/>
                </a:ext>
              </a:extLst>
            </p:cNvPr>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7" name="Google Shape;43063;p18">
              <a:extLst>
                <a:ext uri="{FF2B5EF4-FFF2-40B4-BE49-F238E27FC236}">
                  <a16:creationId xmlns:a16="http://schemas.microsoft.com/office/drawing/2014/main" id="{B2C764A3-C239-4FEE-BC03-203EB677F56A}"/>
                </a:ext>
              </a:extLst>
            </p:cNvPr>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8" name="Google Shape;43064;p18">
              <a:extLst>
                <a:ext uri="{FF2B5EF4-FFF2-40B4-BE49-F238E27FC236}">
                  <a16:creationId xmlns:a16="http://schemas.microsoft.com/office/drawing/2014/main" id="{A8EF9AC2-720E-4875-8ACD-31848581746C}"/>
                </a:ext>
              </a:extLst>
            </p:cNvPr>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9" name="Google Shape;43065;p18">
              <a:extLst>
                <a:ext uri="{FF2B5EF4-FFF2-40B4-BE49-F238E27FC236}">
                  <a16:creationId xmlns:a16="http://schemas.microsoft.com/office/drawing/2014/main" id="{0C6B4F56-6764-4BB3-BE04-7CA1C228407B}"/>
                </a:ext>
              </a:extLst>
            </p:cNvPr>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0" name="Google Shape;43066;p18">
              <a:extLst>
                <a:ext uri="{FF2B5EF4-FFF2-40B4-BE49-F238E27FC236}">
                  <a16:creationId xmlns:a16="http://schemas.microsoft.com/office/drawing/2014/main" id="{F065EE5E-864A-46AA-A053-2BF9D1DDAF56}"/>
                </a:ext>
              </a:extLst>
            </p:cNvPr>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1" name="Google Shape;43067;p18">
              <a:extLst>
                <a:ext uri="{FF2B5EF4-FFF2-40B4-BE49-F238E27FC236}">
                  <a16:creationId xmlns:a16="http://schemas.microsoft.com/office/drawing/2014/main" id="{8239E806-D06D-4594-A988-E8C6AF40ECC4}"/>
                </a:ext>
              </a:extLst>
            </p:cNvPr>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2" name="Google Shape;43068;p18">
              <a:extLst>
                <a:ext uri="{FF2B5EF4-FFF2-40B4-BE49-F238E27FC236}">
                  <a16:creationId xmlns:a16="http://schemas.microsoft.com/office/drawing/2014/main" id="{8A8E945D-67FA-43DF-83AB-72F5E0B8A032}"/>
                </a:ext>
              </a:extLst>
            </p:cNvPr>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3" name="Google Shape;43069;p18">
              <a:extLst>
                <a:ext uri="{FF2B5EF4-FFF2-40B4-BE49-F238E27FC236}">
                  <a16:creationId xmlns:a16="http://schemas.microsoft.com/office/drawing/2014/main" id="{4DA3620C-D449-47BB-AF2A-F0D51D36EBBD}"/>
                </a:ext>
              </a:extLst>
            </p:cNvPr>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4" name="Google Shape;43070;p18">
              <a:extLst>
                <a:ext uri="{FF2B5EF4-FFF2-40B4-BE49-F238E27FC236}">
                  <a16:creationId xmlns:a16="http://schemas.microsoft.com/office/drawing/2014/main" id="{6B9B9FEE-588A-45FE-ABF3-9D7A76BD20F3}"/>
                </a:ext>
              </a:extLst>
            </p:cNvPr>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5" name="Google Shape;43071;p18">
              <a:extLst>
                <a:ext uri="{FF2B5EF4-FFF2-40B4-BE49-F238E27FC236}">
                  <a16:creationId xmlns:a16="http://schemas.microsoft.com/office/drawing/2014/main" id="{E06A00A3-B704-4295-A403-B459DD36CB4C}"/>
                </a:ext>
              </a:extLst>
            </p:cNvPr>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6" name="Google Shape;43072;p18">
              <a:extLst>
                <a:ext uri="{FF2B5EF4-FFF2-40B4-BE49-F238E27FC236}">
                  <a16:creationId xmlns:a16="http://schemas.microsoft.com/office/drawing/2014/main" id="{23AA35F7-D980-4235-8B97-691B75642BA3}"/>
                </a:ext>
              </a:extLst>
            </p:cNvPr>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7" name="Google Shape;43073;p18">
              <a:extLst>
                <a:ext uri="{FF2B5EF4-FFF2-40B4-BE49-F238E27FC236}">
                  <a16:creationId xmlns:a16="http://schemas.microsoft.com/office/drawing/2014/main" id="{7F7B37C4-7759-4627-B52B-0D116202FF3D}"/>
                </a:ext>
              </a:extLst>
            </p:cNvPr>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8" name="Google Shape;43074;p18">
              <a:extLst>
                <a:ext uri="{FF2B5EF4-FFF2-40B4-BE49-F238E27FC236}">
                  <a16:creationId xmlns:a16="http://schemas.microsoft.com/office/drawing/2014/main" id="{00810775-0F68-4851-90C2-0DBF20B981FE}"/>
                </a:ext>
              </a:extLst>
            </p:cNvPr>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9" name="Google Shape;43075;p18">
              <a:extLst>
                <a:ext uri="{FF2B5EF4-FFF2-40B4-BE49-F238E27FC236}">
                  <a16:creationId xmlns:a16="http://schemas.microsoft.com/office/drawing/2014/main" id="{11FCC7F0-47FC-40A1-A9E5-9E59F59F3482}"/>
                </a:ext>
              </a:extLst>
            </p:cNvPr>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0" name="Google Shape;43076;p18">
              <a:extLst>
                <a:ext uri="{FF2B5EF4-FFF2-40B4-BE49-F238E27FC236}">
                  <a16:creationId xmlns:a16="http://schemas.microsoft.com/office/drawing/2014/main" id="{77ED8BA9-5904-428B-A011-F555B2C153CB}"/>
                </a:ext>
              </a:extLst>
            </p:cNvPr>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1" name="Google Shape;43077;p18">
              <a:extLst>
                <a:ext uri="{FF2B5EF4-FFF2-40B4-BE49-F238E27FC236}">
                  <a16:creationId xmlns:a16="http://schemas.microsoft.com/office/drawing/2014/main" id="{40926FB5-A59B-4034-93EE-260AB2DDB5D2}"/>
                </a:ext>
              </a:extLst>
            </p:cNvPr>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2" name="Google Shape;43078;p18">
              <a:extLst>
                <a:ext uri="{FF2B5EF4-FFF2-40B4-BE49-F238E27FC236}">
                  <a16:creationId xmlns:a16="http://schemas.microsoft.com/office/drawing/2014/main" id="{8FD5ADC1-E534-4EF6-9659-02162917F734}"/>
                </a:ext>
              </a:extLst>
            </p:cNvPr>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3" name="Google Shape;43079;p18">
              <a:extLst>
                <a:ext uri="{FF2B5EF4-FFF2-40B4-BE49-F238E27FC236}">
                  <a16:creationId xmlns:a16="http://schemas.microsoft.com/office/drawing/2014/main" id="{CA746FCD-68BF-4FCD-BA83-00013D6CDA9E}"/>
                </a:ext>
              </a:extLst>
            </p:cNvPr>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4" name="Google Shape;43080;p18">
              <a:extLst>
                <a:ext uri="{FF2B5EF4-FFF2-40B4-BE49-F238E27FC236}">
                  <a16:creationId xmlns:a16="http://schemas.microsoft.com/office/drawing/2014/main" id="{16240F36-3B55-4CF7-BE34-4BD33197D9DE}"/>
                </a:ext>
              </a:extLst>
            </p:cNvPr>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5" name="Google Shape;43081;p18">
              <a:extLst>
                <a:ext uri="{FF2B5EF4-FFF2-40B4-BE49-F238E27FC236}">
                  <a16:creationId xmlns:a16="http://schemas.microsoft.com/office/drawing/2014/main" id="{B35CFC59-52D3-434E-BB42-CA506D13EA7C}"/>
                </a:ext>
              </a:extLst>
            </p:cNvPr>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6" name="Google Shape;43082;p18">
              <a:extLst>
                <a:ext uri="{FF2B5EF4-FFF2-40B4-BE49-F238E27FC236}">
                  <a16:creationId xmlns:a16="http://schemas.microsoft.com/office/drawing/2014/main" id="{118042E3-85EE-463F-A33B-509E3889DCAD}"/>
                </a:ext>
              </a:extLst>
            </p:cNvPr>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7" name="Google Shape;43083;p18">
              <a:extLst>
                <a:ext uri="{FF2B5EF4-FFF2-40B4-BE49-F238E27FC236}">
                  <a16:creationId xmlns:a16="http://schemas.microsoft.com/office/drawing/2014/main" id="{1FCD9B0F-8292-4631-87FA-6AED5FE7093B}"/>
                </a:ext>
              </a:extLst>
            </p:cNvPr>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8" name="Google Shape;43084;p18">
              <a:extLst>
                <a:ext uri="{FF2B5EF4-FFF2-40B4-BE49-F238E27FC236}">
                  <a16:creationId xmlns:a16="http://schemas.microsoft.com/office/drawing/2014/main" id="{07166CB0-F61F-4AE8-9068-79D6FBD453D7}"/>
                </a:ext>
              </a:extLst>
            </p:cNvPr>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9" name="Google Shape;43085;p18">
              <a:extLst>
                <a:ext uri="{FF2B5EF4-FFF2-40B4-BE49-F238E27FC236}">
                  <a16:creationId xmlns:a16="http://schemas.microsoft.com/office/drawing/2014/main" id="{D72B008B-3AE5-491B-8457-5321040186B6}"/>
                </a:ext>
              </a:extLst>
            </p:cNvPr>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0" name="Google Shape;43086;p18">
              <a:extLst>
                <a:ext uri="{FF2B5EF4-FFF2-40B4-BE49-F238E27FC236}">
                  <a16:creationId xmlns:a16="http://schemas.microsoft.com/office/drawing/2014/main" id="{F4BE4907-6C3C-40CE-A651-CBC205C0FA04}"/>
                </a:ext>
              </a:extLst>
            </p:cNvPr>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1" name="Google Shape;43087;p18">
              <a:extLst>
                <a:ext uri="{FF2B5EF4-FFF2-40B4-BE49-F238E27FC236}">
                  <a16:creationId xmlns:a16="http://schemas.microsoft.com/office/drawing/2014/main" id="{7D122A38-A691-4610-BBAA-32A14B7A967E}"/>
                </a:ext>
              </a:extLst>
            </p:cNvPr>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2" name="Google Shape;43088;p18">
              <a:extLst>
                <a:ext uri="{FF2B5EF4-FFF2-40B4-BE49-F238E27FC236}">
                  <a16:creationId xmlns:a16="http://schemas.microsoft.com/office/drawing/2014/main" id="{3F0066CA-AC6B-4847-B41B-3455E875060E}"/>
                </a:ext>
              </a:extLst>
            </p:cNvPr>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3" name="Google Shape;43089;p18">
              <a:extLst>
                <a:ext uri="{FF2B5EF4-FFF2-40B4-BE49-F238E27FC236}">
                  <a16:creationId xmlns:a16="http://schemas.microsoft.com/office/drawing/2014/main" id="{F7BDC7CE-A72D-4F2E-BB04-C5DB7E1BEAE7}"/>
                </a:ext>
              </a:extLst>
            </p:cNvPr>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4" name="Google Shape;43090;p18">
              <a:extLst>
                <a:ext uri="{FF2B5EF4-FFF2-40B4-BE49-F238E27FC236}">
                  <a16:creationId xmlns:a16="http://schemas.microsoft.com/office/drawing/2014/main" id="{3778EDF6-EF09-48CB-97BD-6AEA05A28487}"/>
                </a:ext>
              </a:extLst>
            </p:cNvPr>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5" name="Google Shape;43091;p18">
              <a:extLst>
                <a:ext uri="{FF2B5EF4-FFF2-40B4-BE49-F238E27FC236}">
                  <a16:creationId xmlns:a16="http://schemas.microsoft.com/office/drawing/2014/main" id="{57D02458-A41B-4DB7-A0E4-42D671B847EB}"/>
                </a:ext>
              </a:extLst>
            </p:cNvPr>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6" name="Google Shape;43092;p18">
              <a:extLst>
                <a:ext uri="{FF2B5EF4-FFF2-40B4-BE49-F238E27FC236}">
                  <a16:creationId xmlns:a16="http://schemas.microsoft.com/office/drawing/2014/main" id="{FA72F192-4896-4A69-974D-B4C445AF2C06}"/>
                </a:ext>
              </a:extLst>
            </p:cNvPr>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7" name="Google Shape;43093;p18">
              <a:extLst>
                <a:ext uri="{FF2B5EF4-FFF2-40B4-BE49-F238E27FC236}">
                  <a16:creationId xmlns:a16="http://schemas.microsoft.com/office/drawing/2014/main" id="{F40D07B0-07DE-4014-8BCD-47C2ABBE9F24}"/>
                </a:ext>
              </a:extLst>
            </p:cNvPr>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8" name="Google Shape;43094;p18">
              <a:extLst>
                <a:ext uri="{FF2B5EF4-FFF2-40B4-BE49-F238E27FC236}">
                  <a16:creationId xmlns:a16="http://schemas.microsoft.com/office/drawing/2014/main" id="{833B41C0-4F7F-4DF3-816B-0A9E6A53FE5A}"/>
                </a:ext>
              </a:extLst>
            </p:cNvPr>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9" name="Google Shape;43095;p18">
              <a:extLst>
                <a:ext uri="{FF2B5EF4-FFF2-40B4-BE49-F238E27FC236}">
                  <a16:creationId xmlns:a16="http://schemas.microsoft.com/office/drawing/2014/main" id="{37AC20FB-7EAD-4C48-A4B1-5EBF6F6F1072}"/>
                </a:ext>
              </a:extLst>
            </p:cNvPr>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0" name="Google Shape;43096;p18">
              <a:extLst>
                <a:ext uri="{FF2B5EF4-FFF2-40B4-BE49-F238E27FC236}">
                  <a16:creationId xmlns:a16="http://schemas.microsoft.com/office/drawing/2014/main" id="{1611017E-A603-426E-BB4B-234FAFE7864B}"/>
                </a:ext>
              </a:extLst>
            </p:cNvPr>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 name="Google Shape;43097;p18">
              <a:extLst>
                <a:ext uri="{FF2B5EF4-FFF2-40B4-BE49-F238E27FC236}">
                  <a16:creationId xmlns:a16="http://schemas.microsoft.com/office/drawing/2014/main" id="{BC8D04AB-E4E9-4440-9E75-ABD3D6A1024D}"/>
                </a:ext>
              </a:extLst>
            </p:cNvPr>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 name="Google Shape;43098;p18">
              <a:extLst>
                <a:ext uri="{FF2B5EF4-FFF2-40B4-BE49-F238E27FC236}">
                  <a16:creationId xmlns:a16="http://schemas.microsoft.com/office/drawing/2014/main" id="{D2D3FFCE-9547-4713-BF8E-6BB3CBF6656B}"/>
                </a:ext>
              </a:extLst>
            </p:cNvPr>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 name="Google Shape;43099;p18">
              <a:extLst>
                <a:ext uri="{FF2B5EF4-FFF2-40B4-BE49-F238E27FC236}">
                  <a16:creationId xmlns:a16="http://schemas.microsoft.com/office/drawing/2014/main" id="{4AEE4E41-9980-4D27-A59B-6ECD35EF7EF9}"/>
                </a:ext>
              </a:extLst>
            </p:cNvPr>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36382065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3"/>
        </a:solidFill>
        <a:effectLst/>
      </p:bgPr>
    </p:bg>
    <p:spTree>
      <p:nvGrpSpPr>
        <p:cNvPr id="1" name="Shape 37718"/>
        <p:cNvGrpSpPr/>
        <p:nvPr/>
      </p:nvGrpSpPr>
      <p:grpSpPr>
        <a:xfrm>
          <a:off x="0" y="0"/>
          <a:ext cx="0" cy="0"/>
          <a:chOff x="0" y="0"/>
          <a:chExt cx="0" cy="0"/>
        </a:xfrm>
      </p:grpSpPr>
      <p:grpSp>
        <p:nvGrpSpPr>
          <p:cNvPr id="37719" name="Google Shape;37719;p17"/>
          <p:cNvGrpSpPr/>
          <p:nvPr/>
        </p:nvGrpSpPr>
        <p:grpSpPr>
          <a:xfrm>
            <a:off x="0" y="0"/>
            <a:ext cx="12192000" cy="6858000"/>
            <a:chOff x="0" y="0"/>
            <a:chExt cx="9144000" cy="5143500"/>
          </a:xfrm>
        </p:grpSpPr>
        <p:sp>
          <p:nvSpPr>
            <p:cNvPr id="37720" name="Google Shape;37720;p17"/>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1" name="Google Shape;37721;p17"/>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2" name="Google Shape;37722;p17"/>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3" name="Google Shape;37723;p17"/>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4" name="Google Shape;37724;p17"/>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5" name="Google Shape;37725;p17"/>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6" name="Google Shape;37726;p17"/>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7" name="Google Shape;37727;p17"/>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8" name="Google Shape;37728;p17"/>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9" name="Google Shape;37729;p17"/>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0" name="Google Shape;37730;p17"/>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1" name="Google Shape;37731;p17"/>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2" name="Google Shape;37732;p17"/>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3" name="Google Shape;37733;p17"/>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4" name="Google Shape;37734;p17"/>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5" name="Google Shape;37735;p17"/>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6" name="Google Shape;37736;p17"/>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7" name="Google Shape;37737;p17"/>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8" name="Google Shape;37738;p17"/>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9" name="Google Shape;37739;p17"/>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0" name="Google Shape;37740;p17"/>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1" name="Google Shape;37741;p17"/>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2" name="Google Shape;37742;p17"/>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3" name="Google Shape;37743;p17"/>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4" name="Google Shape;37744;p17"/>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5" name="Google Shape;37745;p17"/>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6" name="Google Shape;37746;p17"/>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7" name="Google Shape;37747;p17"/>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8" name="Google Shape;37748;p17"/>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9" name="Google Shape;37749;p17"/>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0" name="Google Shape;37750;p17"/>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1" name="Google Shape;37751;p17"/>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2" name="Google Shape;37752;p17"/>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3" name="Google Shape;37753;p17"/>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4" name="Google Shape;37754;p17"/>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5" name="Google Shape;37755;p17"/>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6" name="Google Shape;37756;p17"/>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7" name="Google Shape;37757;p17"/>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8" name="Google Shape;37758;p17"/>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9" name="Google Shape;37759;p17"/>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0" name="Google Shape;37760;p17"/>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1" name="Google Shape;37761;p17"/>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2" name="Google Shape;37762;p17"/>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3" name="Google Shape;37763;p17"/>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4" name="Google Shape;37764;p17"/>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5" name="Google Shape;37765;p17"/>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6" name="Google Shape;37766;p17"/>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7" name="Google Shape;37767;p17"/>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8" name="Google Shape;37768;p17"/>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9" name="Google Shape;37769;p17"/>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0" name="Google Shape;37770;p17"/>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1" name="Google Shape;37771;p17"/>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2" name="Google Shape;37772;p17"/>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3" name="Google Shape;37773;p17"/>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4" name="Google Shape;37774;p17"/>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5" name="Google Shape;37775;p17"/>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6" name="Google Shape;37776;p17"/>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7" name="Google Shape;37777;p17"/>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8" name="Google Shape;37778;p17"/>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9" name="Google Shape;37779;p17"/>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0" name="Google Shape;37780;p17"/>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1" name="Google Shape;37781;p17"/>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2" name="Google Shape;37782;p17"/>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3" name="Google Shape;37783;p17"/>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4" name="Google Shape;37784;p17"/>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5" name="Google Shape;37785;p17"/>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6" name="Google Shape;37786;p17"/>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7" name="Google Shape;37787;p17"/>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8" name="Google Shape;37788;p17"/>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9" name="Google Shape;37789;p17"/>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0" name="Google Shape;37790;p17"/>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1" name="Google Shape;37791;p17"/>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2" name="Google Shape;37792;p17"/>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3" name="Google Shape;37793;p17"/>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4" name="Google Shape;37794;p17"/>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5" name="Google Shape;37795;p17"/>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6" name="Google Shape;37796;p17"/>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7" name="Google Shape;37797;p17"/>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8" name="Google Shape;37798;p17"/>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9" name="Google Shape;37799;p17"/>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0" name="Google Shape;37800;p17"/>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1" name="Google Shape;37801;p17"/>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2" name="Google Shape;37802;p17"/>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3" name="Google Shape;37803;p17"/>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4" name="Google Shape;37804;p17"/>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5" name="Google Shape;37805;p17"/>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6" name="Google Shape;37806;p17"/>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7" name="Google Shape;37807;p17"/>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8" name="Google Shape;37808;p17"/>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9" name="Google Shape;37809;p17"/>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0" name="Google Shape;37810;p17"/>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1" name="Google Shape;37811;p17"/>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2" name="Google Shape;37812;p17"/>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3" name="Google Shape;37813;p17"/>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4" name="Google Shape;37814;p17"/>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5" name="Google Shape;37815;p17"/>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6" name="Google Shape;37816;p17"/>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7" name="Google Shape;37817;p17"/>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8" name="Google Shape;37818;p17"/>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9" name="Google Shape;37819;p17"/>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0" name="Google Shape;37820;p17"/>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1" name="Google Shape;37821;p17"/>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2" name="Google Shape;37822;p17"/>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3" name="Google Shape;37823;p17"/>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4" name="Google Shape;37824;p17"/>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5" name="Google Shape;37825;p17"/>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6" name="Google Shape;37826;p17"/>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7" name="Google Shape;37827;p17"/>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8" name="Google Shape;37828;p17"/>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9" name="Google Shape;37829;p17"/>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0" name="Google Shape;37830;p17"/>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1" name="Google Shape;37831;p17"/>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2" name="Google Shape;37832;p17"/>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3" name="Google Shape;37833;p17"/>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4" name="Google Shape;37834;p17"/>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5" name="Google Shape;37835;p17"/>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6" name="Google Shape;37836;p17"/>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7" name="Google Shape;37837;p17"/>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8" name="Google Shape;37838;p17"/>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9" name="Google Shape;37839;p17"/>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0" name="Google Shape;37840;p17"/>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1" name="Google Shape;37841;p17"/>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2" name="Google Shape;37842;p17"/>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3" name="Google Shape;37843;p17"/>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4" name="Google Shape;37844;p17"/>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5" name="Google Shape;37845;p17"/>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6" name="Google Shape;37846;p17"/>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7" name="Google Shape;37847;p17"/>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8" name="Google Shape;37848;p17"/>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9" name="Google Shape;37849;p17"/>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0" name="Google Shape;37850;p17"/>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1" name="Google Shape;37851;p17"/>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2" name="Google Shape;37852;p17"/>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3" name="Google Shape;37853;p17"/>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4" name="Google Shape;37854;p17"/>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5" name="Google Shape;37855;p17"/>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6" name="Google Shape;37856;p17"/>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7" name="Google Shape;37857;p17"/>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8" name="Google Shape;37858;p17"/>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9" name="Google Shape;37859;p17"/>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0" name="Google Shape;37860;p17"/>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1" name="Google Shape;37861;p17"/>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2" name="Google Shape;37862;p17"/>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3" name="Google Shape;37863;p17"/>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4" name="Google Shape;37864;p17"/>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5" name="Google Shape;37865;p17"/>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6" name="Google Shape;37866;p17"/>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7" name="Google Shape;37867;p17"/>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8" name="Google Shape;37868;p17"/>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9" name="Google Shape;37869;p17"/>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0" name="Google Shape;37870;p17"/>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1" name="Google Shape;37871;p17"/>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2" name="Google Shape;37872;p17"/>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3" name="Google Shape;37873;p17"/>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4" name="Google Shape;37874;p17"/>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5" name="Google Shape;37875;p17"/>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6" name="Google Shape;37876;p17"/>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7" name="Google Shape;37877;p17"/>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8" name="Google Shape;37878;p17"/>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9" name="Google Shape;37879;p17"/>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0" name="Google Shape;37880;p17"/>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1" name="Google Shape;37881;p17"/>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2" name="Google Shape;37882;p17"/>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3" name="Google Shape;37883;p17"/>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4" name="Google Shape;37884;p17"/>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5" name="Google Shape;37885;p17"/>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6" name="Google Shape;37886;p17"/>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7" name="Google Shape;37887;p17"/>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8" name="Google Shape;37888;p17"/>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9" name="Google Shape;37889;p17"/>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0" name="Google Shape;37890;p17"/>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1" name="Google Shape;37891;p17"/>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2" name="Google Shape;37892;p17"/>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3" name="Google Shape;37893;p17"/>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4" name="Google Shape;37894;p17"/>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5" name="Google Shape;37895;p17"/>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6" name="Google Shape;37896;p17"/>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7" name="Google Shape;37897;p17"/>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8" name="Google Shape;37898;p17"/>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9" name="Google Shape;37899;p17"/>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0" name="Google Shape;37900;p17"/>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1" name="Google Shape;37901;p17"/>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2" name="Google Shape;37902;p17"/>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3" name="Google Shape;37903;p17"/>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4" name="Google Shape;37904;p17"/>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5" name="Google Shape;37905;p17"/>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6" name="Google Shape;37906;p17"/>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7" name="Google Shape;37907;p17"/>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8" name="Google Shape;37908;p17"/>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9" name="Google Shape;37909;p17"/>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0" name="Google Shape;37910;p17"/>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1" name="Google Shape;37911;p17"/>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2" name="Google Shape;37912;p17"/>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3" name="Google Shape;37913;p17"/>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4" name="Google Shape;37914;p17"/>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5" name="Google Shape;37915;p17"/>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6" name="Google Shape;37916;p17"/>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7" name="Google Shape;37917;p17"/>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8" name="Google Shape;37918;p17"/>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9" name="Google Shape;37919;p17"/>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0" name="Google Shape;37920;p17"/>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1" name="Google Shape;37921;p17"/>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2" name="Google Shape;37922;p17"/>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3" name="Google Shape;37923;p17"/>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4" name="Google Shape;37924;p17"/>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5" name="Google Shape;37925;p17"/>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6" name="Google Shape;37926;p17"/>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7" name="Google Shape;37927;p17"/>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8" name="Google Shape;37928;p17"/>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9" name="Google Shape;37929;p17"/>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0" name="Google Shape;37930;p17"/>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1" name="Google Shape;37931;p17"/>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2" name="Google Shape;37932;p17"/>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3" name="Google Shape;37933;p17"/>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4" name="Google Shape;37934;p17"/>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5" name="Google Shape;37935;p17"/>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6" name="Google Shape;37936;p17"/>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7" name="Google Shape;37937;p17"/>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8" name="Google Shape;37938;p17"/>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9" name="Google Shape;37939;p17"/>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0" name="Google Shape;37940;p17"/>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1" name="Google Shape;37941;p17"/>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2" name="Google Shape;37942;p17"/>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3" name="Google Shape;37943;p17"/>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4" name="Google Shape;37944;p17"/>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5" name="Google Shape;37945;p17"/>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6" name="Google Shape;37946;p17"/>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7" name="Google Shape;37947;p17"/>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8" name="Google Shape;37948;p17"/>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9" name="Google Shape;37949;p17"/>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0" name="Google Shape;37950;p17"/>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1" name="Google Shape;37951;p17"/>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2" name="Google Shape;37952;p17"/>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3" name="Google Shape;37953;p17"/>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4" name="Google Shape;37954;p17"/>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5" name="Google Shape;37955;p17"/>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6" name="Google Shape;37956;p17"/>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7" name="Google Shape;37957;p17"/>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8" name="Google Shape;37958;p17"/>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9" name="Google Shape;37959;p17"/>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0" name="Google Shape;37960;p17"/>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1" name="Google Shape;37961;p17"/>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2" name="Google Shape;37962;p17"/>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3" name="Google Shape;37963;p17"/>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4" name="Google Shape;37964;p17"/>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5" name="Google Shape;37965;p17"/>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6" name="Google Shape;37966;p17"/>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7" name="Google Shape;37967;p17"/>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8" name="Google Shape;37968;p17"/>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9" name="Google Shape;37969;p17"/>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0" name="Google Shape;37970;p17"/>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1" name="Google Shape;37971;p17"/>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2" name="Google Shape;37972;p17"/>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3" name="Google Shape;37973;p17"/>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4" name="Google Shape;37974;p17"/>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5" name="Google Shape;37975;p17"/>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6" name="Google Shape;37976;p17"/>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7" name="Google Shape;37977;p17"/>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8" name="Google Shape;37978;p17"/>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9" name="Google Shape;37979;p17"/>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0" name="Google Shape;37980;p17"/>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1" name="Google Shape;37981;p17"/>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2" name="Google Shape;37982;p17"/>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3" name="Google Shape;37983;p17"/>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4" name="Google Shape;37984;p17"/>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5" name="Google Shape;37985;p17"/>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6" name="Google Shape;37986;p17"/>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7" name="Google Shape;37987;p17"/>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8" name="Google Shape;37988;p17"/>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9" name="Google Shape;37989;p17"/>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0" name="Google Shape;37990;p17"/>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1" name="Google Shape;37991;p17"/>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2" name="Google Shape;37992;p17"/>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3" name="Google Shape;37993;p17"/>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4" name="Google Shape;37994;p17"/>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5" name="Google Shape;37995;p17"/>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6" name="Google Shape;37996;p17"/>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7" name="Google Shape;37997;p17"/>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8" name="Google Shape;37998;p17"/>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9" name="Google Shape;37999;p17"/>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0" name="Google Shape;38000;p17"/>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1" name="Google Shape;38001;p17"/>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2" name="Google Shape;38002;p17"/>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3" name="Google Shape;38003;p17"/>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4" name="Google Shape;38004;p17"/>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5" name="Google Shape;38005;p17"/>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6" name="Google Shape;38006;p17"/>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7" name="Google Shape;38007;p17"/>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8" name="Google Shape;38008;p17"/>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9" name="Google Shape;38009;p17"/>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0" name="Google Shape;38010;p17"/>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1" name="Google Shape;38011;p17"/>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2" name="Google Shape;38012;p17"/>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3" name="Google Shape;38013;p17"/>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4" name="Google Shape;38014;p17"/>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5" name="Google Shape;38015;p17"/>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6" name="Google Shape;38016;p17"/>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7" name="Google Shape;38017;p17"/>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8" name="Google Shape;38018;p17"/>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9" name="Google Shape;38019;p17"/>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0" name="Google Shape;38020;p17"/>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1" name="Google Shape;38021;p17"/>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2" name="Google Shape;38022;p17"/>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3" name="Google Shape;38023;p17"/>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4" name="Google Shape;38024;p17"/>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5" name="Google Shape;38025;p17"/>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6" name="Google Shape;38026;p17"/>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7" name="Google Shape;38027;p17"/>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8" name="Google Shape;38028;p17"/>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9" name="Google Shape;38029;p17"/>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0" name="Google Shape;38030;p17"/>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1" name="Google Shape;38031;p17"/>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2" name="Google Shape;38032;p17"/>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3" name="Google Shape;38033;p17"/>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4" name="Google Shape;38034;p17"/>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5" name="Google Shape;38035;p17"/>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6" name="Google Shape;38036;p17"/>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7" name="Google Shape;38037;p17"/>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8" name="Google Shape;38038;p17"/>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9" name="Google Shape;38039;p17"/>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0" name="Google Shape;38040;p17"/>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1" name="Google Shape;38041;p17"/>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2" name="Google Shape;38042;p17"/>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3" name="Google Shape;38043;p17"/>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4" name="Google Shape;38044;p17"/>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5" name="Google Shape;38045;p17"/>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6" name="Google Shape;38046;p17"/>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7" name="Google Shape;38047;p17"/>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8" name="Google Shape;38048;p17"/>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9" name="Google Shape;38049;p17"/>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0" name="Google Shape;38050;p17"/>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1" name="Google Shape;38051;p17"/>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2" name="Google Shape;38052;p17"/>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3" name="Google Shape;38053;p17"/>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4" name="Google Shape;38054;p17"/>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5" name="Google Shape;38055;p17"/>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6" name="Google Shape;38056;p17"/>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7" name="Google Shape;38057;p17"/>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8" name="Google Shape;38058;p17"/>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9" name="Google Shape;38059;p17"/>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0" name="Google Shape;38060;p17"/>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1" name="Google Shape;38061;p17"/>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2" name="Google Shape;38062;p17"/>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3" name="Google Shape;38063;p17"/>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4" name="Google Shape;38064;p17"/>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5" name="Google Shape;38065;p17"/>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6" name="Google Shape;38066;p17"/>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7" name="Google Shape;38067;p17"/>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8" name="Google Shape;38068;p17"/>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9" name="Google Shape;38069;p17"/>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0" name="Google Shape;38070;p17"/>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1" name="Google Shape;38071;p17"/>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2" name="Google Shape;38072;p17"/>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3" name="Google Shape;38073;p17"/>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4" name="Google Shape;38074;p17"/>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5" name="Google Shape;38075;p17"/>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6" name="Google Shape;38076;p17"/>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7" name="Google Shape;38077;p17"/>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8" name="Google Shape;38078;p17"/>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9" name="Google Shape;38079;p17"/>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0" name="Google Shape;38080;p17"/>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1" name="Google Shape;38081;p17"/>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2" name="Google Shape;38082;p17"/>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3" name="Google Shape;38083;p17"/>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4" name="Google Shape;38084;p17"/>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5" name="Google Shape;38085;p17"/>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6" name="Google Shape;38086;p17"/>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7" name="Google Shape;38087;p17"/>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8" name="Google Shape;38088;p17"/>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9" name="Google Shape;38089;p17"/>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0" name="Google Shape;38090;p17"/>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1" name="Google Shape;38091;p17"/>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2" name="Google Shape;38092;p17"/>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3" name="Google Shape;38093;p17"/>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4" name="Google Shape;38094;p17"/>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5" name="Google Shape;38095;p17"/>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6" name="Google Shape;38096;p17"/>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7" name="Google Shape;38097;p17"/>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8" name="Google Shape;38098;p17"/>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9" name="Google Shape;38099;p17"/>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0" name="Google Shape;38100;p17"/>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1" name="Google Shape;38101;p17"/>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2" name="Google Shape;38102;p17"/>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3" name="Google Shape;38103;p17"/>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4" name="Google Shape;38104;p17"/>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5" name="Google Shape;38105;p17"/>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6" name="Google Shape;38106;p17"/>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7" name="Google Shape;38107;p17"/>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8" name="Google Shape;38108;p17"/>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9" name="Google Shape;38109;p17"/>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0" name="Google Shape;38110;p17"/>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1" name="Google Shape;38111;p17"/>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2" name="Google Shape;38112;p17"/>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3" name="Google Shape;38113;p17"/>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4" name="Google Shape;38114;p17"/>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5" name="Google Shape;38115;p17"/>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6" name="Google Shape;38116;p17"/>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7" name="Google Shape;38117;p17"/>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8" name="Google Shape;38118;p17"/>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9" name="Google Shape;38119;p17"/>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0" name="Google Shape;38120;p17"/>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1" name="Google Shape;38121;p17"/>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2" name="Google Shape;38122;p17"/>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3" name="Google Shape;38123;p17"/>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4" name="Google Shape;38124;p17"/>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5" name="Google Shape;38125;p17"/>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6" name="Google Shape;38126;p17"/>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7" name="Google Shape;38127;p17"/>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8" name="Google Shape;38128;p17"/>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9" name="Google Shape;38129;p17"/>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0" name="Google Shape;38130;p17"/>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1" name="Google Shape;38131;p17"/>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2" name="Google Shape;38132;p17"/>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3" name="Google Shape;38133;p17"/>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4" name="Google Shape;38134;p17"/>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5" name="Google Shape;38135;p17"/>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6" name="Google Shape;38136;p17"/>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7" name="Google Shape;38137;p17"/>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8" name="Google Shape;38138;p17"/>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9" name="Google Shape;38139;p17"/>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0" name="Google Shape;38140;p17"/>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1" name="Google Shape;38141;p17"/>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2" name="Google Shape;38142;p17"/>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3" name="Google Shape;38143;p17"/>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4" name="Google Shape;38144;p17"/>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5" name="Google Shape;38145;p17"/>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6" name="Google Shape;38146;p17"/>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7" name="Google Shape;38147;p17"/>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8" name="Google Shape;38148;p17"/>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9" name="Google Shape;38149;p17"/>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0" name="Google Shape;38150;p17"/>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1" name="Google Shape;38151;p17"/>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2" name="Google Shape;38152;p17"/>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3" name="Google Shape;38153;p17"/>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4" name="Google Shape;38154;p17"/>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5" name="Google Shape;38155;p17"/>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6" name="Google Shape;38156;p17"/>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7" name="Google Shape;38157;p17"/>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8" name="Google Shape;38158;p17"/>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9" name="Google Shape;38159;p17"/>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0" name="Google Shape;38160;p17"/>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1" name="Google Shape;38161;p17"/>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2" name="Google Shape;38162;p17"/>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3" name="Google Shape;38163;p17"/>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4" name="Google Shape;38164;p17"/>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5" name="Google Shape;38165;p17"/>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6" name="Google Shape;38166;p17"/>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7" name="Google Shape;38167;p17"/>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8" name="Google Shape;38168;p17"/>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9" name="Google Shape;38169;p17"/>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0" name="Google Shape;38170;p17"/>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1" name="Google Shape;38171;p17"/>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2" name="Google Shape;38172;p17"/>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3" name="Google Shape;38173;p17"/>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4" name="Google Shape;38174;p17"/>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5" name="Google Shape;38175;p17"/>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6" name="Google Shape;38176;p17"/>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7" name="Google Shape;38177;p17"/>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8" name="Google Shape;38178;p17"/>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9" name="Google Shape;38179;p17"/>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0" name="Google Shape;38180;p17"/>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1" name="Google Shape;38181;p17"/>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2" name="Google Shape;38182;p17"/>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3" name="Google Shape;38183;p17"/>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4" name="Google Shape;38184;p17"/>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5" name="Google Shape;38185;p17"/>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6" name="Google Shape;38186;p17"/>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7" name="Google Shape;38187;p17"/>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8" name="Google Shape;38188;p17"/>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9" name="Google Shape;38189;p17"/>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0" name="Google Shape;38190;p17"/>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1" name="Google Shape;38191;p17"/>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2" name="Google Shape;38192;p17"/>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3" name="Google Shape;38193;p17"/>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4" name="Google Shape;38194;p17"/>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5" name="Google Shape;38195;p17"/>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6" name="Google Shape;38196;p17"/>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7" name="Google Shape;38197;p17"/>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8" name="Google Shape;38198;p17"/>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9" name="Google Shape;38199;p17"/>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0" name="Google Shape;38200;p17"/>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1" name="Google Shape;38201;p17"/>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2" name="Google Shape;38202;p17"/>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3" name="Google Shape;38203;p17"/>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4" name="Google Shape;38204;p17"/>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5" name="Google Shape;38205;p17"/>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6" name="Google Shape;38206;p17"/>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7" name="Google Shape;38207;p17"/>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8" name="Google Shape;38208;p17"/>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9" name="Google Shape;38209;p17"/>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0" name="Google Shape;38210;p17"/>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1" name="Google Shape;38211;p17"/>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2" name="Google Shape;38212;p17"/>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3" name="Google Shape;38213;p17"/>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4" name="Google Shape;38214;p17"/>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5" name="Google Shape;38215;p17"/>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6" name="Google Shape;38216;p17"/>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7" name="Google Shape;38217;p17"/>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8" name="Google Shape;38218;p17"/>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9" name="Google Shape;38219;p17"/>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0" name="Google Shape;38220;p17"/>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1" name="Google Shape;38221;p17"/>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2" name="Google Shape;38222;p17"/>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3" name="Google Shape;38223;p17"/>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4" name="Google Shape;38224;p17"/>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5" name="Google Shape;38225;p17"/>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6" name="Google Shape;38226;p17"/>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7" name="Google Shape;38227;p17"/>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8" name="Google Shape;38228;p17"/>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9" name="Google Shape;38229;p17"/>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0" name="Google Shape;38230;p17"/>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1" name="Google Shape;38231;p17"/>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2" name="Google Shape;38232;p17"/>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3" name="Google Shape;38233;p17"/>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4" name="Google Shape;38234;p17"/>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5" name="Google Shape;38235;p17"/>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6" name="Google Shape;38236;p17"/>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7" name="Google Shape;38237;p17"/>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8" name="Google Shape;38238;p17"/>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9" name="Google Shape;38239;p17"/>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0" name="Google Shape;38240;p17"/>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1" name="Google Shape;38241;p17"/>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2" name="Google Shape;38242;p17"/>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3" name="Google Shape;38243;p17"/>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4" name="Google Shape;38244;p17"/>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5" name="Google Shape;38245;p17"/>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6" name="Google Shape;38246;p17"/>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7" name="Google Shape;38247;p17"/>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8" name="Google Shape;38248;p17"/>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9" name="Google Shape;38249;p17"/>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0" name="Google Shape;38250;p17"/>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1" name="Google Shape;38251;p17"/>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2" name="Google Shape;38252;p17"/>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3" name="Google Shape;38253;p17"/>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4" name="Google Shape;38254;p17"/>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5" name="Google Shape;38255;p17"/>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6" name="Google Shape;38256;p17"/>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7" name="Google Shape;38257;p17"/>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8" name="Google Shape;38258;p17"/>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9" name="Google Shape;38259;p17"/>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0" name="Google Shape;38260;p17"/>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1" name="Google Shape;38261;p17"/>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2" name="Google Shape;38262;p17"/>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3" name="Google Shape;38263;p17"/>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4" name="Google Shape;38264;p17"/>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5" name="Google Shape;38265;p17"/>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6" name="Google Shape;38266;p17"/>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7" name="Google Shape;38267;p17"/>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8" name="Google Shape;38268;p17"/>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9" name="Google Shape;38269;p17"/>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0" name="Google Shape;38270;p17"/>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1" name="Google Shape;38271;p17"/>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2" name="Google Shape;38272;p17"/>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3" name="Google Shape;38273;p17"/>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4" name="Google Shape;38274;p17"/>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5" name="Google Shape;38275;p17"/>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6" name="Google Shape;38276;p17"/>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7" name="Google Shape;38277;p17"/>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8" name="Google Shape;38278;p17"/>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9" name="Google Shape;38279;p17"/>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0" name="Google Shape;38280;p17"/>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1" name="Google Shape;38281;p17"/>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2" name="Google Shape;38282;p17"/>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3" name="Google Shape;38283;p17"/>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4" name="Google Shape;38284;p17"/>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5" name="Google Shape;38285;p17"/>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6" name="Google Shape;38286;p17"/>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7" name="Google Shape;38287;p17"/>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8" name="Google Shape;38288;p17"/>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9" name="Google Shape;38289;p17"/>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0" name="Google Shape;38290;p17"/>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1" name="Google Shape;38291;p17"/>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2" name="Google Shape;38292;p17"/>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3" name="Google Shape;38293;p17"/>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4" name="Google Shape;38294;p17"/>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5" name="Google Shape;38295;p17"/>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6" name="Google Shape;38296;p17"/>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7" name="Google Shape;38297;p17"/>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8" name="Google Shape;38298;p17"/>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9" name="Google Shape;38299;p17"/>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0" name="Google Shape;38300;p17"/>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1" name="Google Shape;38301;p17"/>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2" name="Google Shape;38302;p17"/>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3" name="Google Shape;38303;p17"/>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4" name="Google Shape;38304;p17"/>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5" name="Google Shape;38305;p17"/>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6" name="Google Shape;38306;p17"/>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7" name="Google Shape;38307;p17"/>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8" name="Google Shape;38308;p17"/>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9" name="Google Shape;38309;p17"/>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0" name="Google Shape;38310;p17"/>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1" name="Google Shape;38311;p17"/>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2" name="Google Shape;38312;p17"/>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3" name="Google Shape;38313;p17"/>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4" name="Google Shape;38314;p17"/>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5" name="Google Shape;38315;p17"/>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6" name="Google Shape;38316;p17"/>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7" name="Google Shape;38317;p17"/>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8" name="Google Shape;38318;p17"/>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9" name="Google Shape;38319;p17"/>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0" name="Google Shape;38320;p17"/>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1" name="Google Shape;38321;p17"/>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2" name="Google Shape;38322;p17"/>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3" name="Google Shape;38323;p17"/>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4" name="Google Shape;38324;p17"/>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5" name="Google Shape;38325;p17"/>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6" name="Google Shape;38326;p17"/>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7" name="Google Shape;38327;p17"/>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8" name="Google Shape;38328;p17"/>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9" name="Google Shape;38329;p17"/>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0" name="Google Shape;38330;p17"/>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1" name="Google Shape;38331;p17"/>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2" name="Google Shape;38332;p17"/>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3" name="Google Shape;38333;p17"/>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4" name="Google Shape;38334;p17"/>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5" name="Google Shape;38335;p17"/>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6" name="Google Shape;38336;p17"/>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7" name="Google Shape;38337;p17"/>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8" name="Google Shape;38338;p17"/>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9" name="Google Shape;38339;p17"/>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0" name="Google Shape;38340;p17"/>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1" name="Google Shape;38341;p17"/>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2" name="Google Shape;38342;p17"/>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3" name="Google Shape;38343;p17"/>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4" name="Google Shape;38344;p17"/>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5" name="Google Shape;38345;p17"/>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6" name="Google Shape;38346;p17"/>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7" name="Google Shape;38347;p17"/>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8" name="Google Shape;38348;p17"/>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9" name="Google Shape;38349;p17"/>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0" name="Google Shape;38350;p17"/>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1" name="Google Shape;38351;p17"/>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2" name="Google Shape;38352;p17"/>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3" name="Google Shape;38353;p17"/>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4" name="Google Shape;38354;p17"/>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5" name="Google Shape;38355;p17"/>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6" name="Google Shape;38356;p17"/>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7" name="Google Shape;38357;p17"/>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8" name="Google Shape;38358;p17"/>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9" name="Google Shape;38359;p17"/>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0" name="Google Shape;38360;p17"/>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1" name="Google Shape;38361;p17"/>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2" name="Google Shape;38362;p17"/>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3" name="Google Shape;38363;p17"/>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4" name="Google Shape;38364;p17"/>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5" name="Google Shape;38365;p17"/>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6" name="Google Shape;38366;p17"/>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7" name="Google Shape;38367;p17"/>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8" name="Google Shape;38368;p17"/>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9" name="Google Shape;38369;p17"/>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0" name="Google Shape;38370;p17"/>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1" name="Google Shape;38371;p17"/>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2" name="Google Shape;38372;p17"/>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3" name="Google Shape;38373;p17"/>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4" name="Google Shape;38374;p17"/>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5" name="Google Shape;38375;p17"/>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6" name="Google Shape;38376;p17"/>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7" name="Google Shape;38377;p17"/>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8" name="Google Shape;38378;p17"/>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9" name="Google Shape;38379;p17"/>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0" name="Google Shape;38380;p17"/>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1" name="Google Shape;38381;p17"/>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2" name="Google Shape;38382;p17"/>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3" name="Google Shape;38383;p17"/>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4" name="Google Shape;38384;p17"/>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5" name="Google Shape;38385;p17"/>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6" name="Google Shape;38386;p17"/>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7" name="Google Shape;38387;p17"/>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8" name="Google Shape;38388;p17"/>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9" name="Google Shape;38389;p17"/>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0" name="Google Shape;38390;p17"/>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1" name="Google Shape;38391;p17"/>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2" name="Google Shape;38392;p17"/>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3" name="Google Shape;38393;p17"/>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4" name="Google Shape;38394;p17"/>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5" name="Google Shape;38395;p17"/>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6" name="Google Shape;38396;p17"/>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7" name="Google Shape;38397;p17"/>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8" name="Google Shape;38398;p17"/>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9" name="Google Shape;38399;p17"/>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0" name="Google Shape;38400;p17"/>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1" name="Google Shape;38401;p17"/>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2" name="Google Shape;38402;p17"/>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3" name="Google Shape;38403;p17"/>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4" name="Google Shape;38404;p17"/>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5" name="Google Shape;38405;p17"/>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6" name="Google Shape;38406;p17"/>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7" name="Google Shape;38407;p17"/>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8" name="Google Shape;38408;p17"/>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9" name="Google Shape;38409;p17"/>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0" name="Google Shape;38410;p17"/>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1" name="Google Shape;38411;p17"/>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2" name="Google Shape;38412;p17"/>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3" name="Google Shape;38413;p17"/>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4" name="Google Shape;38414;p17"/>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5" name="Google Shape;38415;p17"/>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6" name="Google Shape;38416;p17"/>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7" name="Google Shape;38417;p17"/>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8" name="Google Shape;38418;p17"/>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9" name="Google Shape;38419;p17"/>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0" name="Google Shape;38420;p17"/>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1" name="Google Shape;38421;p17"/>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2" name="Google Shape;38422;p17"/>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3" name="Google Shape;38423;p17"/>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4" name="Google Shape;38424;p17"/>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5" name="Google Shape;38425;p17"/>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6" name="Google Shape;38426;p17"/>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7" name="Google Shape;38427;p17"/>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8" name="Google Shape;38428;p17"/>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9" name="Google Shape;38429;p17"/>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0" name="Google Shape;38430;p17"/>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1" name="Google Shape;38431;p17"/>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2" name="Google Shape;38432;p17"/>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3" name="Google Shape;38433;p17"/>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4" name="Google Shape;38434;p17"/>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5" name="Google Shape;38435;p17"/>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6" name="Google Shape;38436;p17"/>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7" name="Google Shape;38437;p17"/>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8" name="Google Shape;38438;p17"/>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9" name="Google Shape;38439;p17"/>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0" name="Google Shape;38440;p17"/>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1" name="Google Shape;38441;p17"/>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2" name="Google Shape;38442;p17"/>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3" name="Google Shape;38443;p17"/>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4" name="Google Shape;38444;p17"/>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5" name="Google Shape;38445;p17"/>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6" name="Google Shape;38446;p17"/>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7" name="Google Shape;38447;p17"/>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8" name="Google Shape;38448;p17"/>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9" name="Google Shape;38449;p17"/>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0" name="Google Shape;38450;p17"/>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1" name="Google Shape;38451;p17"/>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2" name="Google Shape;38452;p17"/>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3" name="Google Shape;38453;p17"/>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4" name="Google Shape;38454;p17"/>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5" name="Google Shape;38455;p17"/>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6" name="Google Shape;38456;p17"/>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7" name="Google Shape;38457;p17"/>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8" name="Google Shape;38458;p17"/>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9" name="Google Shape;38459;p17"/>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0" name="Google Shape;38460;p17"/>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1" name="Google Shape;38461;p17"/>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2" name="Google Shape;38462;p17"/>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3" name="Google Shape;38463;p17"/>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4" name="Google Shape;38464;p17"/>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5" name="Google Shape;38465;p17"/>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6" name="Google Shape;38466;p17"/>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7" name="Google Shape;38467;p17"/>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8" name="Google Shape;38468;p17"/>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9" name="Google Shape;38469;p17"/>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0" name="Google Shape;38470;p17"/>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1" name="Google Shape;38471;p17"/>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2" name="Google Shape;38472;p17"/>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3" name="Google Shape;38473;p17"/>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4" name="Google Shape;38474;p17"/>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5" name="Google Shape;38475;p17"/>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6" name="Google Shape;38476;p17"/>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7" name="Google Shape;38477;p17"/>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8" name="Google Shape;38478;p17"/>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9" name="Google Shape;38479;p17"/>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0" name="Google Shape;38480;p17"/>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1" name="Google Shape;38481;p17"/>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2" name="Google Shape;38482;p17"/>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3" name="Google Shape;38483;p17"/>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4" name="Google Shape;38484;p17"/>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5" name="Google Shape;38485;p17"/>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6" name="Google Shape;38486;p17"/>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7" name="Google Shape;38487;p17"/>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8" name="Google Shape;38488;p17"/>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9" name="Google Shape;38489;p17"/>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0" name="Google Shape;38490;p17"/>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1" name="Google Shape;38491;p17"/>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2" name="Google Shape;38492;p17"/>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3" name="Google Shape;38493;p17"/>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4" name="Google Shape;38494;p17"/>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5" name="Google Shape;38495;p17"/>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6" name="Google Shape;38496;p17"/>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7" name="Google Shape;38497;p17"/>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8" name="Google Shape;38498;p17"/>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9" name="Google Shape;38499;p17"/>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0" name="Google Shape;38500;p17"/>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1" name="Google Shape;38501;p17"/>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2" name="Google Shape;38502;p17"/>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3" name="Google Shape;38503;p17"/>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4" name="Google Shape;38504;p17"/>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5" name="Google Shape;38505;p17"/>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6" name="Google Shape;38506;p17"/>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7" name="Google Shape;38507;p17"/>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8" name="Google Shape;38508;p17"/>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9" name="Google Shape;38509;p17"/>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0" name="Google Shape;38510;p17"/>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1" name="Google Shape;38511;p17"/>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2" name="Google Shape;38512;p17"/>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3" name="Google Shape;38513;p17"/>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4" name="Google Shape;38514;p17"/>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5" name="Google Shape;38515;p17"/>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6" name="Google Shape;38516;p17"/>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7" name="Google Shape;38517;p17"/>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8" name="Google Shape;38518;p17"/>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9" name="Google Shape;38519;p17"/>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0" name="Google Shape;38520;p17"/>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1" name="Google Shape;38521;p17"/>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2" name="Google Shape;38522;p17"/>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3" name="Google Shape;38523;p17"/>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4" name="Google Shape;38524;p17"/>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5" name="Google Shape;38525;p17"/>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6" name="Google Shape;38526;p17"/>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7" name="Google Shape;38527;p17"/>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8" name="Google Shape;38528;p17"/>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9" name="Google Shape;38529;p17"/>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0" name="Google Shape;38530;p17"/>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1" name="Google Shape;38531;p17"/>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2" name="Google Shape;38532;p17"/>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3" name="Google Shape;38533;p17"/>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4" name="Google Shape;38534;p17"/>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5" name="Google Shape;38535;p17"/>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6" name="Google Shape;38536;p17"/>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7" name="Google Shape;38537;p17"/>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8" name="Google Shape;38538;p17"/>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9" name="Google Shape;38539;p17"/>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0" name="Google Shape;38540;p17"/>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1" name="Google Shape;38541;p17"/>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2" name="Google Shape;38542;p17"/>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3" name="Google Shape;38543;p17"/>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4" name="Google Shape;38544;p17"/>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5" name="Google Shape;38545;p17"/>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6" name="Google Shape;38546;p17"/>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7" name="Google Shape;38547;p17"/>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8" name="Google Shape;38548;p17"/>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9" name="Google Shape;38549;p17"/>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0" name="Google Shape;38550;p17"/>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1" name="Google Shape;38551;p17"/>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2" name="Google Shape;38552;p17"/>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3" name="Google Shape;38553;p17"/>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4" name="Google Shape;38554;p17"/>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5" name="Google Shape;38555;p17"/>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6" name="Google Shape;38556;p17"/>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7" name="Google Shape;38557;p17"/>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8" name="Google Shape;38558;p17"/>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9" name="Google Shape;38559;p17"/>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0" name="Google Shape;38560;p17"/>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1" name="Google Shape;38561;p17"/>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2" name="Google Shape;38562;p17"/>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3" name="Google Shape;38563;p17"/>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4" name="Google Shape;38564;p17"/>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5" name="Google Shape;38565;p17"/>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6" name="Google Shape;38566;p17"/>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7" name="Google Shape;38567;p17"/>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8" name="Google Shape;38568;p17"/>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9" name="Google Shape;38569;p17"/>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0" name="Google Shape;38570;p17"/>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1" name="Google Shape;38571;p17"/>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2" name="Google Shape;38572;p17"/>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3" name="Google Shape;38573;p17"/>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4" name="Google Shape;38574;p17"/>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5" name="Google Shape;38575;p17"/>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6" name="Google Shape;38576;p17"/>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7" name="Google Shape;38577;p17"/>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8" name="Google Shape;38578;p17"/>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9" name="Google Shape;38579;p17"/>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0" name="Google Shape;38580;p17"/>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1" name="Google Shape;38581;p17"/>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2" name="Google Shape;38582;p17"/>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3" name="Google Shape;38583;p17"/>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4" name="Google Shape;38584;p17"/>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5" name="Google Shape;38585;p17"/>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6" name="Google Shape;38586;p17"/>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7" name="Google Shape;38587;p17"/>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8" name="Google Shape;38588;p17"/>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9" name="Google Shape;38589;p17"/>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0" name="Google Shape;38590;p17"/>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1" name="Google Shape;38591;p17"/>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2" name="Google Shape;38592;p17"/>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3" name="Google Shape;38593;p17"/>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4" name="Google Shape;38594;p17"/>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5" name="Google Shape;38595;p17"/>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6" name="Google Shape;38596;p17"/>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7" name="Google Shape;38597;p17"/>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8" name="Google Shape;38598;p17"/>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9" name="Google Shape;38599;p17"/>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0" name="Google Shape;38600;p17"/>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1" name="Google Shape;38601;p17"/>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2" name="Google Shape;38602;p17"/>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3" name="Google Shape;38603;p17"/>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4" name="Google Shape;38604;p17"/>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5" name="Google Shape;38605;p17"/>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6" name="Google Shape;38606;p17"/>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7" name="Google Shape;38607;p17"/>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8" name="Google Shape;38608;p17"/>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9" name="Google Shape;38609;p17"/>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0" name="Google Shape;38610;p17"/>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1" name="Google Shape;38611;p17"/>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2" name="Google Shape;38612;p17"/>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3" name="Google Shape;38613;p17"/>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4" name="Google Shape;38614;p17"/>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5" name="Google Shape;38615;p17"/>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6" name="Google Shape;38616;p17"/>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7" name="Google Shape;38617;p17"/>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8" name="Google Shape;38618;p17"/>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9" name="Google Shape;38619;p17"/>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0" name="Google Shape;38620;p17"/>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1" name="Google Shape;38621;p17"/>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2" name="Google Shape;38622;p17"/>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3" name="Google Shape;38623;p17"/>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4" name="Google Shape;38624;p17"/>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5" name="Google Shape;38625;p17"/>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6" name="Google Shape;38626;p17"/>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7" name="Google Shape;38627;p17"/>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8" name="Google Shape;38628;p17"/>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9" name="Google Shape;38629;p17"/>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0" name="Google Shape;38630;p17"/>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1" name="Google Shape;38631;p17"/>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2" name="Google Shape;38632;p17"/>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3" name="Google Shape;38633;p17"/>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4" name="Google Shape;38634;p17"/>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5" name="Google Shape;38635;p17"/>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6" name="Google Shape;38636;p17"/>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7" name="Google Shape;38637;p17"/>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8" name="Google Shape;38638;p17"/>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9" name="Google Shape;38639;p17"/>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0" name="Google Shape;38640;p17"/>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1" name="Google Shape;38641;p17"/>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2" name="Google Shape;38642;p17"/>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3" name="Google Shape;38643;p17"/>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4" name="Google Shape;38644;p17"/>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5" name="Google Shape;38645;p17"/>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6" name="Google Shape;38646;p17"/>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7" name="Google Shape;38647;p17"/>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8" name="Google Shape;38648;p17"/>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9" name="Google Shape;38649;p17"/>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0" name="Google Shape;38650;p17"/>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1" name="Google Shape;38651;p17"/>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2" name="Google Shape;38652;p17"/>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3" name="Google Shape;38653;p17"/>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4" name="Google Shape;38654;p17"/>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5" name="Google Shape;38655;p17"/>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6" name="Google Shape;38656;p17"/>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7" name="Google Shape;38657;p17"/>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8" name="Google Shape;38658;p17"/>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9" name="Google Shape;38659;p17"/>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0" name="Google Shape;38660;p17"/>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1" name="Google Shape;38661;p17"/>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2" name="Google Shape;38662;p17"/>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3" name="Google Shape;38663;p17"/>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4" name="Google Shape;38664;p17"/>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5" name="Google Shape;38665;p17"/>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6" name="Google Shape;38666;p17"/>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7" name="Google Shape;38667;p17"/>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8" name="Google Shape;38668;p17"/>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9" name="Google Shape;38669;p17"/>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0" name="Google Shape;38670;p17"/>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1" name="Google Shape;38671;p17"/>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2" name="Google Shape;38672;p17"/>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3" name="Google Shape;38673;p17"/>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4" name="Google Shape;38674;p17"/>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5" name="Google Shape;38675;p17"/>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6" name="Google Shape;38676;p17"/>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7" name="Google Shape;38677;p17"/>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8" name="Google Shape;38678;p17"/>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9" name="Google Shape;38679;p17"/>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0" name="Google Shape;38680;p17"/>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1" name="Google Shape;38681;p17"/>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2" name="Google Shape;38682;p17"/>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3" name="Google Shape;38683;p17"/>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4" name="Google Shape;38684;p17"/>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5" name="Google Shape;38685;p17"/>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6" name="Google Shape;38686;p17"/>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7" name="Google Shape;38687;p17"/>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8" name="Google Shape;38688;p17"/>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9" name="Google Shape;38689;p17"/>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0" name="Google Shape;38690;p17"/>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1" name="Google Shape;38691;p17"/>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2" name="Google Shape;38692;p17"/>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3" name="Google Shape;38693;p17"/>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4" name="Google Shape;38694;p17"/>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5" name="Google Shape;38695;p17"/>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6" name="Google Shape;38696;p17"/>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7" name="Google Shape;38697;p17"/>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8" name="Google Shape;38698;p17"/>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9" name="Google Shape;38699;p17"/>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0" name="Google Shape;38700;p17"/>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1" name="Google Shape;38701;p17"/>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2" name="Google Shape;38702;p17"/>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3" name="Google Shape;38703;p17"/>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4" name="Google Shape;38704;p17"/>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5" name="Google Shape;38705;p17"/>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6" name="Google Shape;38706;p17"/>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7" name="Google Shape;38707;p17"/>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8" name="Google Shape;38708;p17"/>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9" name="Google Shape;38709;p17"/>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0" name="Google Shape;38710;p17"/>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1" name="Google Shape;38711;p17"/>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2" name="Google Shape;38712;p17"/>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3" name="Google Shape;38713;p17"/>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4" name="Google Shape;38714;p17"/>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5" name="Google Shape;38715;p17"/>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6" name="Google Shape;38716;p17"/>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7" name="Google Shape;38717;p17"/>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8" name="Google Shape;38718;p17"/>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9" name="Google Shape;38719;p17"/>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0" name="Google Shape;38720;p17"/>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1" name="Google Shape;38721;p17"/>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2" name="Google Shape;38722;p17"/>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3" name="Google Shape;38723;p17"/>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4" name="Google Shape;38724;p17"/>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5" name="Google Shape;38725;p17"/>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6" name="Google Shape;38726;p17"/>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7" name="Google Shape;38727;p17"/>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8" name="Google Shape;38728;p17"/>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9" name="Google Shape;38729;p17"/>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0" name="Google Shape;38730;p17"/>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1" name="Google Shape;38731;p17"/>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2" name="Google Shape;38732;p17"/>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3" name="Google Shape;38733;p17"/>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4" name="Google Shape;38734;p17"/>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5" name="Google Shape;38735;p17"/>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6" name="Google Shape;38736;p17"/>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7" name="Google Shape;38737;p17"/>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8" name="Google Shape;38738;p17"/>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9" name="Google Shape;38739;p17"/>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0" name="Google Shape;38740;p17"/>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1" name="Google Shape;38741;p17"/>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2" name="Google Shape;38742;p17"/>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3" name="Google Shape;38743;p17"/>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4" name="Google Shape;38744;p17"/>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5" name="Google Shape;38745;p17"/>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6" name="Google Shape;38746;p17"/>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7" name="Google Shape;38747;p17"/>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8" name="Google Shape;38748;p17"/>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9" name="Google Shape;38749;p17"/>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0" name="Google Shape;38750;p17"/>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1" name="Google Shape;38751;p17"/>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2" name="Google Shape;38752;p17"/>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3" name="Google Shape;38753;p17"/>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4" name="Google Shape;38754;p17"/>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5" name="Google Shape;38755;p17"/>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6" name="Google Shape;38756;p17"/>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7" name="Google Shape;38757;p17"/>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8" name="Google Shape;38758;p17"/>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9" name="Google Shape;38759;p17"/>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0" name="Google Shape;38760;p17"/>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1" name="Google Shape;38761;p17"/>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2" name="Google Shape;38762;p17"/>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3" name="Google Shape;38763;p17"/>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4" name="Google Shape;38764;p17"/>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5" name="Google Shape;38765;p17"/>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6" name="Google Shape;38766;p17"/>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7" name="Google Shape;38767;p17"/>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8" name="Google Shape;38768;p17"/>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9" name="Google Shape;38769;p17"/>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0" name="Google Shape;38770;p17"/>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1" name="Google Shape;38771;p17"/>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2" name="Google Shape;38772;p17"/>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3" name="Google Shape;38773;p17"/>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4" name="Google Shape;38774;p17"/>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5" name="Google Shape;38775;p17"/>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6" name="Google Shape;38776;p17"/>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7" name="Google Shape;38777;p17"/>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8" name="Google Shape;38778;p17"/>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9" name="Google Shape;38779;p17"/>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0" name="Google Shape;38780;p17"/>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1" name="Google Shape;38781;p17"/>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2" name="Google Shape;38782;p17"/>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3" name="Google Shape;38783;p17"/>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4" name="Google Shape;38784;p17"/>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5" name="Google Shape;38785;p17"/>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6" name="Google Shape;38786;p17"/>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7" name="Google Shape;38787;p17"/>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8" name="Google Shape;38788;p17"/>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9" name="Google Shape;38789;p17"/>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0" name="Google Shape;38790;p17"/>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1" name="Google Shape;38791;p17"/>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2" name="Google Shape;38792;p17"/>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3" name="Google Shape;38793;p17"/>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4" name="Google Shape;38794;p17"/>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5" name="Google Shape;38795;p17"/>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6" name="Google Shape;38796;p17"/>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7" name="Google Shape;38797;p17"/>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8" name="Google Shape;38798;p17"/>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9" name="Google Shape;38799;p17"/>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0" name="Google Shape;38800;p17"/>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1" name="Google Shape;38801;p17"/>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2" name="Google Shape;38802;p17"/>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3" name="Google Shape;38803;p17"/>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4" name="Google Shape;38804;p17"/>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5" name="Google Shape;38805;p17"/>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6" name="Google Shape;38806;p17"/>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7" name="Google Shape;38807;p17"/>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8" name="Google Shape;38808;p17"/>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9" name="Google Shape;38809;p17"/>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0" name="Google Shape;38810;p17"/>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1" name="Google Shape;38811;p17"/>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2" name="Google Shape;38812;p17"/>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3" name="Google Shape;38813;p17"/>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4" name="Google Shape;38814;p17"/>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5" name="Google Shape;38815;p17"/>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6" name="Google Shape;38816;p17"/>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7" name="Google Shape;38817;p17"/>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8" name="Google Shape;38818;p17"/>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9" name="Google Shape;38819;p17"/>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0" name="Google Shape;38820;p17"/>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1" name="Google Shape;38821;p17"/>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2" name="Google Shape;38822;p17"/>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3" name="Google Shape;38823;p17"/>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4" name="Google Shape;38824;p17"/>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5" name="Google Shape;38825;p17"/>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6" name="Google Shape;38826;p17"/>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7" name="Google Shape;38827;p17"/>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8" name="Google Shape;38828;p17"/>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9" name="Google Shape;38829;p17"/>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0" name="Google Shape;38830;p17"/>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1" name="Google Shape;38831;p17"/>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2" name="Google Shape;38832;p17"/>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3" name="Google Shape;38833;p17"/>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4" name="Google Shape;38834;p17"/>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5" name="Google Shape;38835;p17"/>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6" name="Google Shape;38836;p17"/>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7" name="Google Shape;38837;p17"/>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8" name="Google Shape;38838;p17"/>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9" name="Google Shape;38839;p17"/>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0" name="Google Shape;38840;p17"/>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1" name="Google Shape;38841;p17"/>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2" name="Google Shape;38842;p17"/>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3" name="Google Shape;38843;p17"/>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4" name="Google Shape;38844;p17"/>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5" name="Google Shape;38845;p17"/>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6" name="Google Shape;38846;p17"/>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7" name="Google Shape;38847;p17"/>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8" name="Google Shape;38848;p17"/>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9" name="Google Shape;38849;p17"/>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0" name="Google Shape;38850;p17"/>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1" name="Google Shape;38851;p17"/>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2" name="Google Shape;38852;p17"/>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3" name="Google Shape;38853;p17"/>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4" name="Google Shape;38854;p17"/>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5" name="Google Shape;38855;p17"/>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6" name="Google Shape;38856;p17"/>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7" name="Google Shape;38857;p17"/>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8" name="Google Shape;38858;p17"/>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9" name="Google Shape;38859;p17"/>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0" name="Google Shape;38860;p17"/>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1" name="Google Shape;38861;p17"/>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2" name="Google Shape;38862;p17"/>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3" name="Google Shape;38863;p17"/>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4" name="Google Shape;38864;p17"/>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5" name="Google Shape;38865;p17"/>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6" name="Google Shape;38866;p17"/>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7" name="Google Shape;38867;p17"/>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8" name="Google Shape;38868;p17"/>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9" name="Google Shape;38869;p17"/>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0" name="Google Shape;38870;p17"/>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1" name="Google Shape;38871;p17"/>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2" name="Google Shape;38872;p17"/>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3" name="Google Shape;38873;p17"/>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4" name="Google Shape;38874;p17"/>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5" name="Google Shape;38875;p17"/>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6" name="Google Shape;38876;p17"/>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7" name="Google Shape;38877;p17"/>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8" name="Google Shape;38878;p17"/>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9" name="Google Shape;38879;p17"/>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0" name="Google Shape;38880;p17"/>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1" name="Google Shape;38881;p17"/>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2" name="Google Shape;38882;p17"/>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3" name="Google Shape;38883;p17"/>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4" name="Google Shape;38884;p17"/>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5" name="Google Shape;38885;p17"/>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6" name="Google Shape;38886;p17"/>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7" name="Google Shape;38887;p17"/>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8" name="Google Shape;38888;p17"/>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9" name="Google Shape;38889;p17"/>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0" name="Google Shape;38890;p17"/>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1" name="Google Shape;38891;p17"/>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2" name="Google Shape;38892;p17"/>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3" name="Google Shape;38893;p17"/>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4" name="Google Shape;38894;p17"/>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5" name="Google Shape;38895;p17"/>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6" name="Google Shape;38896;p17"/>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7" name="Google Shape;38897;p17"/>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8" name="Google Shape;38898;p17"/>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9" name="Google Shape;38899;p17"/>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0" name="Google Shape;38900;p17"/>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1" name="Google Shape;38901;p17"/>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2" name="Google Shape;38902;p17"/>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3" name="Google Shape;38903;p17"/>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4" name="Google Shape;38904;p17"/>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5" name="Google Shape;38905;p17"/>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6" name="Google Shape;38906;p17"/>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7" name="Google Shape;38907;p17"/>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8" name="Google Shape;38908;p17"/>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9" name="Google Shape;38909;p17"/>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0" name="Google Shape;38910;p17"/>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1" name="Google Shape;38911;p17"/>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2" name="Google Shape;38912;p17"/>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3" name="Google Shape;38913;p17"/>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4" name="Google Shape;38914;p17"/>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5" name="Google Shape;38915;p17"/>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6" name="Google Shape;38916;p17"/>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7" name="Google Shape;38917;p17"/>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8" name="Google Shape;38918;p17"/>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9" name="Google Shape;38919;p17"/>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0" name="Google Shape;38920;p17"/>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1" name="Google Shape;38921;p17"/>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2" name="Google Shape;38922;p17"/>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3" name="Google Shape;38923;p17"/>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4" name="Google Shape;38924;p17"/>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5" name="Google Shape;38925;p17"/>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6" name="Google Shape;38926;p17"/>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7" name="Google Shape;38927;p17"/>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8" name="Google Shape;38928;p17"/>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9" name="Google Shape;38929;p17"/>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0" name="Google Shape;38930;p17"/>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1" name="Google Shape;38931;p17"/>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2" name="Google Shape;38932;p17"/>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3" name="Google Shape;38933;p17"/>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4" name="Google Shape;38934;p17"/>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5" name="Google Shape;38935;p17"/>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6" name="Google Shape;38936;p17"/>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7" name="Google Shape;38937;p17"/>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8" name="Google Shape;38938;p17"/>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9" name="Google Shape;38939;p17"/>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0" name="Google Shape;38940;p17"/>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1" name="Google Shape;38941;p17"/>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2" name="Google Shape;38942;p17"/>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3" name="Google Shape;38943;p17"/>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4" name="Google Shape;38944;p17"/>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5" name="Google Shape;38945;p17"/>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6" name="Google Shape;38946;p17"/>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7" name="Google Shape;38947;p17"/>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8" name="Google Shape;38948;p17"/>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9" name="Google Shape;38949;p17"/>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0" name="Google Shape;38950;p17"/>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1" name="Google Shape;38951;p17"/>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2" name="Google Shape;38952;p17"/>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3" name="Google Shape;38953;p17"/>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4" name="Google Shape;38954;p17"/>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5" name="Google Shape;38955;p17"/>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6" name="Google Shape;38956;p17"/>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7" name="Google Shape;38957;p17"/>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8" name="Google Shape;38958;p17"/>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9" name="Google Shape;38959;p17"/>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0" name="Google Shape;38960;p17"/>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1" name="Google Shape;38961;p17"/>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2" name="Google Shape;38962;p17"/>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3" name="Google Shape;38963;p17"/>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4" name="Google Shape;38964;p17"/>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5" name="Google Shape;38965;p17"/>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6" name="Google Shape;38966;p17"/>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7" name="Google Shape;38967;p17"/>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8" name="Google Shape;38968;p17"/>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9" name="Google Shape;38969;p17"/>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0" name="Google Shape;38970;p17"/>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1" name="Google Shape;38971;p17"/>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2" name="Google Shape;38972;p17"/>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3" name="Google Shape;38973;p17"/>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4" name="Google Shape;38974;p17"/>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5" name="Google Shape;38975;p17"/>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6" name="Google Shape;38976;p17"/>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7" name="Google Shape;38977;p17"/>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8" name="Google Shape;38978;p17"/>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9" name="Google Shape;38979;p17"/>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0" name="Google Shape;38980;p17"/>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1" name="Google Shape;38981;p17"/>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2" name="Google Shape;38982;p17"/>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3" name="Google Shape;38983;p17"/>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4" name="Google Shape;38984;p17"/>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5" name="Google Shape;38985;p17"/>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6" name="Google Shape;38986;p17"/>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7" name="Google Shape;38987;p17"/>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8" name="Google Shape;38988;p17"/>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9" name="Google Shape;38989;p17"/>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0" name="Google Shape;38990;p17"/>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1" name="Google Shape;38991;p17"/>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2" name="Google Shape;38992;p17"/>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3" name="Google Shape;38993;p17"/>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4" name="Google Shape;38994;p17"/>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5" name="Google Shape;38995;p17"/>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6" name="Google Shape;38996;p17"/>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7" name="Google Shape;38997;p17"/>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8" name="Google Shape;38998;p17"/>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9" name="Google Shape;38999;p17"/>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0" name="Google Shape;39000;p17"/>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1" name="Google Shape;39001;p17"/>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2" name="Google Shape;39002;p17"/>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3" name="Google Shape;39003;p17"/>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4" name="Google Shape;39004;p17"/>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5" name="Google Shape;39005;p17"/>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6" name="Google Shape;39006;p17"/>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7" name="Google Shape;39007;p17"/>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8" name="Google Shape;39008;p17"/>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9" name="Google Shape;39009;p17"/>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0" name="Google Shape;39010;p17"/>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1" name="Google Shape;39011;p17"/>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2" name="Google Shape;39012;p17"/>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3" name="Google Shape;39013;p17"/>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4" name="Google Shape;39014;p17"/>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5" name="Google Shape;39015;p17"/>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6" name="Google Shape;39016;p17"/>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7" name="Google Shape;39017;p17"/>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8" name="Google Shape;39018;p17"/>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9" name="Google Shape;39019;p17"/>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0" name="Google Shape;39020;p17"/>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1" name="Google Shape;39021;p17"/>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2" name="Google Shape;39022;p17"/>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3" name="Google Shape;39023;p17"/>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4" name="Google Shape;39024;p17"/>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5" name="Google Shape;39025;p17"/>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6" name="Google Shape;39026;p17"/>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7" name="Google Shape;39027;p17"/>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8" name="Google Shape;39028;p17"/>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9" name="Google Shape;39029;p17"/>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0" name="Google Shape;39030;p17"/>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1" name="Google Shape;39031;p17"/>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2" name="Google Shape;39032;p17"/>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3" name="Google Shape;39033;p17"/>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4" name="Google Shape;39034;p17"/>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5" name="Google Shape;39035;p17"/>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6" name="Google Shape;39036;p17"/>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7" name="Google Shape;39037;p17"/>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8" name="Google Shape;39038;p17"/>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9" name="Google Shape;39039;p17"/>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0" name="Google Shape;39040;p17"/>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1" name="Google Shape;39041;p17"/>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2" name="Google Shape;39042;p17"/>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3" name="Google Shape;39043;p17"/>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4" name="Google Shape;39044;p17"/>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5" name="Google Shape;39045;p17"/>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6" name="Google Shape;39046;p17"/>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7" name="Google Shape;39047;p17"/>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8" name="Google Shape;39048;p17"/>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9" name="Google Shape;39049;p17"/>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0" name="Google Shape;39050;p17"/>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1" name="Google Shape;39051;p17"/>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2" name="Google Shape;39052;p17"/>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3" name="Google Shape;39053;p17"/>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4" name="Google Shape;39054;p17"/>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5" name="Google Shape;39055;p17"/>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6" name="Google Shape;39056;p17"/>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7" name="Google Shape;39057;p17"/>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8" name="Google Shape;39058;p17"/>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9" name="Google Shape;39059;p17"/>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0" name="Google Shape;39060;p17"/>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1" name="Google Shape;39061;p17"/>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2" name="Google Shape;39062;p17"/>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3" name="Google Shape;39063;p17"/>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4" name="Google Shape;39064;p17"/>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5" name="Google Shape;39065;p17"/>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6" name="Google Shape;39066;p17"/>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7" name="Google Shape;39067;p17"/>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8" name="Google Shape;39068;p17"/>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9" name="Google Shape;39069;p17"/>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0" name="Google Shape;39070;p17"/>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1" name="Google Shape;39071;p17"/>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2" name="Google Shape;39072;p17"/>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3" name="Google Shape;39073;p17"/>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4" name="Google Shape;39074;p17"/>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5" name="Google Shape;39075;p17"/>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6" name="Google Shape;39076;p17"/>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7" name="Google Shape;39077;p17"/>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8" name="Google Shape;39078;p17"/>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9" name="Google Shape;39079;p17"/>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0" name="Google Shape;39080;p17"/>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1" name="Google Shape;39081;p17"/>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2" name="Google Shape;39082;p17"/>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3" name="Google Shape;39083;p17"/>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4" name="Google Shape;39084;p17"/>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5" name="Google Shape;39085;p17"/>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6" name="Google Shape;39086;p17"/>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7" name="Google Shape;39087;p17"/>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8" name="Google Shape;39088;p17"/>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9" name="Google Shape;39089;p17"/>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0" name="Google Shape;39090;p17"/>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1" name="Google Shape;39091;p17"/>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2" name="Google Shape;39092;p17"/>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3" name="Google Shape;39093;p17"/>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4" name="Google Shape;39094;p17"/>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5" name="Google Shape;39095;p17"/>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6" name="Google Shape;39096;p17"/>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7" name="Google Shape;39097;p17"/>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8" name="Google Shape;39098;p17"/>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9" name="Google Shape;39099;p17"/>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0" name="Google Shape;39100;p17"/>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1" name="Google Shape;39101;p17"/>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2" name="Google Shape;39102;p17"/>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3" name="Google Shape;39103;p17"/>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4" name="Google Shape;39104;p17"/>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5" name="Google Shape;39105;p17"/>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6" name="Google Shape;39106;p17"/>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7" name="Google Shape;39107;p17"/>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8" name="Google Shape;39108;p17"/>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9" name="Google Shape;39109;p17"/>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0" name="Google Shape;39110;p17"/>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1" name="Google Shape;39111;p17"/>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2" name="Google Shape;39112;p17"/>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3" name="Google Shape;39113;p17"/>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4" name="Google Shape;39114;p17"/>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5" name="Google Shape;39115;p17"/>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6" name="Google Shape;39116;p17"/>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7" name="Google Shape;39117;p17"/>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8" name="Google Shape;39118;p17"/>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9" name="Google Shape;39119;p17"/>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0" name="Google Shape;39120;p17"/>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1" name="Google Shape;39121;p17"/>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2" name="Google Shape;39122;p17"/>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3" name="Google Shape;39123;p17"/>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4" name="Google Shape;39124;p17"/>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5" name="Google Shape;39125;p17"/>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6" name="Google Shape;39126;p17"/>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7" name="Google Shape;39127;p17"/>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8" name="Google Shape;39128;p17"/>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9" name="Google Shape;39129;p17"/>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0" name="Google Shape;39130;p17"/>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1" name="Google Shape;39131;p17"/>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2" name="Google Shape;39132;p17"/>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3" name="Google Shape;39133;p17"/>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4" name="Google Shape;39134;p17"/>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5" name="Google Shape;39135;p17"/>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6" name="Google Shape;39136;p17"/>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7" name="Google Shape;39137;p17"/>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8" name="Google Shape;39138;p17"/>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9" name="Google Shape;39139;p17"/>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0" name="Google Shape;39140;p17"/>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1" name="Google Shape;39141;p17"/>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2" name="Google Shape;39142;p17"/>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3" name="Google Shape;39143;p17"/>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4" name="Google Shape;39144;p17"/>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5" name="Google Shape;39145;p17"/>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6" name="Google Shape;39146;p17"/>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7" name="Google Shape;39147;p17"/>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8" name="Google Shape;39148;p17"/>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9" name="Google Shape;39149;p17"/>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0" name="Google Shape;39150;p17"/>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1" name="Google Shape;39151;p17"/>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2" name="Google Shape;39152;p17"/>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3" name="Google Shape;39153;p17"/>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4" name="Google Shape;39154;p17"/>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5" name="Google Shape;39155;p17"/>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6" name="Google Shape;39156;p17"/>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7" name="Google Shape;39157;p17"/>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8" name="Google Shape;39158;p17"/>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9" name="Google Shape;39159;p17"/>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0" name="Google Shape;39160;p17"/>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1" name="Google Shape;39161;p17"/>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2" name="Google Shape;39162;p17"/>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3" name="Google Shape;39163;p17"/>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4" name="Google Shape;39164;p17"/>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5" name="Google Shape;39165;p17"/>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6" name="Google Shape;39166;p17"/>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7" name="Google Shape;39167;p17"/>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8" name="Google Shape;39168;p17"/>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9" name="Google Shape;39169;p17"/>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0" name="Google Shape;39170;p17"/>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1" name="Google Shape;39171;p17"/>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2" name="Google Shape;39172;p17"/>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3" name="Google Shape;39173;p17"/>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4" name="Google Shape;39174;p17"/>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5" name="Google Shape;39175;p17"/>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6" name="Google Shape;39176;p17"/>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7" name="Google Shape;39177;p17"/>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8" name="Google Shape;39178;p17"/>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9" name="Google Shape;39179;p17"/>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0" name="Google Shape;39180;p17"/>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1" name="Google Shape;39181;p17"/>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2" name="Google Shape;39182;p17"/>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3" name="Google Shape;39183;p17"/>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4" name="Google Shape;39184;p17"/>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5" name="Google Shape;39185;p17"/>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6" name="Google Shape;39186;p17"/>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7" name="Google Shape;39187;p17"/>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8" name="Google Shape;39188;p17"/>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9" name="Google Shape;39189;p17"/>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0" name="Google Shape;39190;p17"/>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1" name="Google Shape;39191;p17"/>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2" name="Google Shape;39192;p17"/>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3" name="Google Shape;39193;p17"/>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4" name="Google Shape;39194;p17"/>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5" name="Google Shape;39195;p17"/>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6" name="Google Shape;39196;p17"/>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7" name="Google Shape;39197;p17"/>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8" name="Google Shape;39198;p17"/>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9" name="Google Shape;39199;p17"/>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0" name="Google Shape;39200;p17"/>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1" name="Google Shape;39201;p17"/>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2" name="Google Shape;39202;p17"/>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3" name="Google Shape;39203;p17"/>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4" name="Google Shape;39204;p17"/>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5" name="Google Shape;39205;p17"/>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6" name="Google Shape;39206;p17"/>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7" name="Google Shape;39207;p17"/>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8" name="Google Shape;39208;p17"/>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9" name="Google Shape;39209;p17"/>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0" name="Google Shape;39210;p17"/>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1" name="Google Shape;39211;p17"/>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2" name="Google Shape;39212;p17"/>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3" name="Google Shape;39213;p17"/>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4" name="Google Shape;39214;p17"/>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5" name="Google Shape;39215;p17"/>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6" name="Google Shape;39216;p17"/>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7" name="Google Shape;39217;p17"/>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8" name="Google Shape;39218;p17"/>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9" name="Google Shape;39219;p17"/>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0" name="Google Shape;39220;p17"/>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1" name="Google Shape;39221;p17"/>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2" name="Google Shape;39222;p17"/>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3" name="Google Shape;39223;p17"/>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4" name="Google Shape;39224;p17"/>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5" name="Google Shape;39225;p17"/>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6" name="Google Shape;39226;p17"/>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7" name="Google Shape;39227;p17"/>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8" name="Google Shape;39228;p17"/>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9" name="Google Shape;39229;p17"/>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0" name="Google Shape;39230;p17"/>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1" name="Google Shape;39231;p17"/>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2" name="Google Shape;39232;p17"/>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3" name="Google Shape;39233;p17"/>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4" name="Google Shape;39234;p17"/>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5" name="Google Shape;39235;p17"/>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6" name="Google Shape;39236;p17"/>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7" name="Google Shape;39237;p17"/>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8" name="Google Shape;39238;p17"/>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9" name="Google Shape;39239;p17"/>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0" name="Google Shape;39240;p17"/>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1" name="Google Shape;39241;p17"/>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2" name="Google Shape;39242;p17"/>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3" name="Google Shape;39243;p17"/>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4" name="Google Shape;39244;p17"/>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5" name="Google Shape;39245;p17"/>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6" name="Google Shape;39246;p17"/>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7" name="Google Shape;39247;p17"/>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8" name="Google Shape;39248;p17"/>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9" name="Google Shape;39249;p17"/>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0" name="Google Shape;39250;p17"/>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1" name="Google Shape;39251;p17"/>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2" name="Google Shape;39252;p17"/>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3" name="Google Shape;39253;p17"/>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4" name="Google Shape;39254;p17"/>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5" name="Google Shape;39255;p17"/>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6" name="Google Shape;39256;p17"/>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7" name="Google Shape;39257;p17"/>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8" name="Google Shape;39258;p17"/>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9" name="Google Shape;39259;p17"/>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0" name="Google Shape;39260;p17"/>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1" name="Google Shape;39261;p17"/>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2" name="Google Shape;39262;p17"/>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3" name="Google Shape;39263;p17"/>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4" name="Google Shape;39264;p17"/>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5" name="Google Shape;39265;p17"/>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6" name="Google Shape;39266;p17"/>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7" name="Google Shape;39267;p17"/>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8" name="Google Shape;39268;p17"/>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9" name="Google Shape;39269;p17"/>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0" name="Google Shape;39270;p17"/>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1" name="Google Shape;39271;p17"/>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2" name="Google Shape;39272;p17"/>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3" name="Google Shape;39273;p17"/>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4" name="Google Shape;39274;p17"/>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5" name="Google Shape;39275;p17"/>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6" name="Google Shape;39276;p17"/>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7" name="Google Shape;39277;p17"/>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8" name="Google Shape;39278;p17"/>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9" name="Google Shape;39279;p17"/>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0" name="Google Shape;39280;p17"/>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1" name="Google Shape;39281;p17"/>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2" name="Google Shape;39282;p17"/>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3" name="Google Shape;39283;p17"/>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4" name="Google Shape;39284;p17"/>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5" name="Google Shape;39285;p17"/>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6" name="Google Shape;39286;p17"/>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7" name="Google Shape;39287;p17"/>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8" name="Google Shape;39288;p17"/>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9" name="Google Shape;39289;p17"/>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0" name="Google Shape;39290;p17"/>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1" name="Google Shape;39291;p17"/>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2" name="Google Shape;39292;p17"/>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3" name="Google Shape;39293;p17"/>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4" name="Google Shape;39294;p17"/>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5" name="Google Shape;39295;p17"/>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6" name="Google Shape;39296;p17"/>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7" name="Google Shape;39297;p17"/>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8" name="Google Shape;39298;p17"/>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9" name="Google Shape;39299;p17"/>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0" name="Google Shape;39300;p17"/>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1" name="Google Shape;39301;p17"/>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2" name="Google Shape;39302;p17"/>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3" name="Google Shape;39303;p17"/>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4" name="Google Shape;39304;p17"/>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5" name="Google Shape;39305;p17"/>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6" name="Google Shape;39306;p17"/>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7" name="Google Shape;39307;p17"/>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8" name="Google Shape;39308;p17"/>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9" name="Google Shape;39309;p17"/>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0" name="Google Shape;39310;p17"/>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1" name="Google Shape;39311;p17"/>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2" name="Google Shape;39312;p17"/>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3" name="Google Shape;39313;p17"/>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4" name="Google Shape;39314;p17"/>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5" name="Google Shape;39315;p17"/>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6" name="Google Shape;39316;p17"/>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7" name="Google Shape;39317;p17"/>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8" name="Google Shape;39318;p17"/>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9" name="Google Shape;39319;p17"/>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0" name="Google Shape;39320;p17"/>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1" name="Google Shape;39321;p17"/>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2" name="Google Shape;39322;p17"/>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3" name="Google Shape;39323;p17"/>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4" name="Google Shape;39324;p17"/>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5" name="Google Shape;39325;p17"/>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6" name="Google Shape;39326;p17"/>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7" name="Google Shape;39327;p17"/>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8" name="Google Shape;39328;p17"/>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9" name="Google Shape;39329;p17"/>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0" name="Google Shape;39330;p17"/>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1" name="Google Shape;39331;p17"/>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2" name="Google Shape;39332;p17"/>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3" name="Google Shape;39333;p17"/>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4" name="Google Shape;39334;p17"/>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5" name="Google Shape;39335;p17"/>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6" name="Google Shape;39336;p17"/>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7" name="Google Shape;39337;p17"/>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8" name="Google Shape;39338;p17"/>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9" name="Google Shape;39339;p17"/>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0" name="Google Shape;39340;p17"/>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1" name="Google Shape;39341;p17"/>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2" name="Google Shape;39342;p17"/>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3" name="Google Shape;39343;p17"/>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4" name="Google Shape;39344;p17"/>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5" name="Google Shape;39345;p17"/>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6" name="Google Shape;39346;p17"/>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7" name="Google Shape;39347;p17"/>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8" name="Google Shape;39348;p17"/>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9" name="Google Shape;39349;p17"/>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0" name="Google Shape;39350;p17"/>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1" name="Google Shape;39351;p17"/>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2" name="Google Shape;39352;p17"/>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3" name="Google Shape;39353;p17"/>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4" name="Google Shape;39354;p17"/>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5" name="Google Shape;39355;p17"/>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6" name="Google Shape;39356;p17"/>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7" name="Google Shape;39357;p17"/>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8" name="Google Shape;39358;p17"/>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9" name="Google Shape;39359;p17"/>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0" name="Google Shape;39360;p17"/>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1" name="Google Shape;39361;p17"/>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2" name="Google Shape;39362;p17"/>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3" name="Google Shape;39363;p17"/>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4" name="Google Shape;39364;p17"/>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5" name="Google Shape;39365;p17"/>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6" name="Google Shape;39366;p17"/>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7" name="Google Shape;39367;p17"/>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8" name="Google Shape;39368;p17"/>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9" name="Google Shape;39369;p17"/>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0" name="Google Shape;39370;p17"/>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1" name="Google Shape;39371;p17"/>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2" name="Google Shape;39372;p17"/>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3" name="Google Shape;39373;p17"/>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4" name="Google Shape;39374;p17"/>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5" name="Google Shape;39375;p17"/>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6" name="Google Shape;39376;p17"/>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7" name="Google Shape;39377;p17"/>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8" name="Google Shape;39378;p17"/>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9" name="Google Shape;39379;p17"/>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0" name="Google Shape;39380;p17"/>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1" name="Google Shape;39381;p17"/>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2" name="Google Shape;39382;p17"/>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3" name="Google Shape;39383;p17"/>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4" name="Google Shape;39384;p17"/>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5" name="Google Shape;39385;p17"/>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6" name="Google Shape;39386;p17"/>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7" name="Google Shape;39387;p17"/>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8" name="Google Shape;39388;p17"/>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9" name="Google Shape;39389;p17"/>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0" name="Google Shape;39390;p17"/>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1" name="Google Shape;39391;p17"/>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2" name="Google Shape;39392;p17"/>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3" name="Google Shape;39393;p17"/>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4" name="Google Shape;39394;p17"/>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5" name="Google Shape;39395;p17"/>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6" name="Google Shape;39396;p17"/>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7" name="Google Shape;39397;p17"/>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8" name="Google Shape;39398;p17"/>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9" name="Google Shape;39399;p17"/>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0" name="Google Shape;39400;p17"/>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1" name="Google Shape;39401;p17"/>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2" name="Google Shape;39402;p17"/>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3" name="Google Shape;39403;p17"/>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4" name="Google Shape;39404;p17"/>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5" name="Google Shape;39405;p17"/>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6" name="Google Shape;39406;p17"/>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7" name="Google Shape;39407;p17"/>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8" name="Google Shape;39408;p17"/>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9" name="Google Shape;39409;p17"/>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0" name="Google Shape;39410;p17"/>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1" name="Google Shape;39411;p17"/>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2" name="Google Shape;39412;p17"/>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3" name="Google Shape;39413;p17"/>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4" name="Google Shape;39414;p17"/>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5" name="Google Shape;39415;p17"/>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6" name="Google Shape;39416;p17"/>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7" name="Google Shape;39417;p17"/>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8" name="Google Shape;39418;p17"/>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9" name="Google Shape;39419;p17"/>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0" name="Google Shape;39420;p17"/>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1" name="Google Shape;39421;p17"/>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2" name="Google Shape;39422;p17"/>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3" name="Google Shape;39423;p17"/>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4" name="Google Shape;39424;p17"/>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5" name="Google Shape;39425;p17"/>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6" name="Google Shape;39426;p17"/>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7" name="Google Shape;39427;p17"/>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8" name="Google Shape;39428;p17"/>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9" name="Google Shape;39429;p17"/>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0" name="Google Shape;39430;p17"/>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1" name="Google Shape;39431;p17"/>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2" name="Google Shape;39432;p17"/>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3" name="Google Shape;39433;p17"/>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4" name="Google Shape;39434;p17"/>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5" name="Google Shape;39435;p17"/>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6" name="Google Shape;39436;p17"/>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7" name="Google Shape;39437;p17"/>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8" name="Google Shape;39438;p17"/>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9" name="Google Shape;39439;p17"/>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0" name="Google Shape;39440;p17"/>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1" name="Google Shape;39441;p17"/>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2" name="Google Shape;39442;p17"/>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3" name="Google Shape;39443;p17"/>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4" name="Google Shape;39444;p17"/>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5" name="Google Shape;39445;p17"/>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6" name="Google Shape;39446;p17"/>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7" name="Google Shape;39447;p17"/>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8" name="Google Shape;39448;p17"/>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9" name="Google Shape;39449;p17"/>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0" name="Google Shape;39450;p17"/>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1" name="Google Shape;39451;p17"/>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2" name="Google Shape;39452;p17"/>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3" name="Google Shape;39453;p17"/>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4" name="Google Shape;39454;p17"/>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5" name="Google Shape;39455;p17"/>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6" name="Google Shape;39456;p17"/>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7" name="Google Shape;39457;p17"/>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8" name="Google Shape;39458;p17"/>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9" name="Google Shape;39459;p17"/>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0" name="Google Shape;39460;p17"/>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1" name="Google Shape;39461;p17"/>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2" name="Google Shape;39462;p17"/>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3" name="Google Shape;39463;p17"/>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4" name="Google Shape;39464;p17"/>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5" name="Google Shape;39465;p17"/>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6" name="Google Shape;39466;p17"/>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7" name="Google Shape;39467;p17"/>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8" name="Google Shape;39468;p17"/>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9" name="Google Shape;39469;p17"/>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0" name="Google Shape;39470;p17"/>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1" name="Google Shape;39471;p17"/>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2" name="Google Shape;39472;p17"/>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3" name="Google Shape;39473;p17"/>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4" name="Google Shape;39474;p17"/>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5" name="Google Shape;39475;p17"/>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6" name="Google Shape;39476;p17"/>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7" name="Google Shape;39477;p17"/>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8" name="Google Shape;39478;p17"/>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9" name="Google Shape;39479;p17"/>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0" name="Google Shape;39480;p17"/>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1" name="Google Shape;39481;p17"/>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2" name="Google Shape;39482;p17"/>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3" name="Google Shape;39483;p17"/>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4" name="Google Shape;39484;p17"/>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5" name="Google Shape;39485;p17"/>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6" name="Google Shape;39486;p17"/>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7" name="Google Shape;39487;p17"/>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8" name="Google Shape;39488;p17"/>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9" name="Google Shape;39489;p17"/>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0" name="Google Shape;39490;p17"/>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1" name="Google Shape;39491;p17"/>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2" name="Google Shape;39492;p17"/>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3" name="Google Shape;39493;p17"/>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4" name="Google Shape;39494;p17"/>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5" name="Google Shape;39495;p17"/>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6" name="Google Shape;39496;p17"/>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7" name="Google Shape;39497;p17"/>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8" name="Google Shape;39498;p17"/>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9" name="Google Shape;39499;p17"/>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0" name="Google Shape;39500;p17"/>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1" name="Google Shape;39501;p17"/>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2" name="Google Shape;39502;p17"/>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3" name="Google Shape;39503;p17"/>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4" name="Google Shape;39504;p17"/>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5" name="Google Shape;39505;p17"/>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6" name="Google Shape;39506;p17"/>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7" name="Google Shape;39507;p17"/>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8" name="Google Shape;39508;p17"/>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9" name="Google Shape;39509;p17"/>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0" name="Google Shape;39510;p17"/>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1" name="Google Shape;39511;p17"/>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2" name="Google Shape;39512;p17"/>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3" name="Google Shape;39513;p17"/>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4" name="Google Shape;39514;p17"/>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5" name="Google Shape;39515;p17"/>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6" name="Google Shape;39516;p17"/>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7" name="Google Shape;39517;p17"/>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8" name="Google Shape;39518;p17"/>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9" name="Google Shape;39519;p17"/>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0" name="Google Shape;39520;p17"/>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1" name="Google Shape;39521;p17"/>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2" name="Google Shape;39522;p17"/>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3" name="Google Shape;39523;p17"/>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4" name="Google Shape;39524;p17"/>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5" name="Google Shape;39525;p17"/>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6" name="Google Shape;39526;p17"/>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7" name="Google Shape;39527;p17"/>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8" name="Google Shape;39528;p17"/>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9" name="Google Shape;39529;p17"/>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0" name="Google Shape;39530;p17"/>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1" name="Google Shape;39531;p17"/>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2" name="Google Shape;39532;p17"/>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3" name="Google Shape;39533;p17"/>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4" name="Google Shape;39534;p17"/>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5" name="Google Shape;39535;p17"/>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6" name="Google Shape;39536;p17"/>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7" name="Google Shape;39537;p17"/>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8" name="Google Shape;39538;p17"/>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9" name="Google Shape;39539;p17"/>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0" name="Google Shape;39540;p17"/>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1" name="Google Shape;39541;p17"/>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2" name="Google Shape;39542;p17"/>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3" name="Google Shape;39543;p17"/>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4" name="Google Shape;39544;p17"/>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5" name="Google Shape;39545;p17"/>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6" name="Google Shape;39546;p17"/>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7" name="Google Shape;39547;p17"/>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8" name="Google Shape;39548;p17"/>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9" name="Google Shape;39549;p17"/>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0" name="Google Shape;39550;p17"/>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1" name="Google Shape;39551;p17"/>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2" name="Google Shape;39552;p17"/>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3" name="Google Shape;39553;p17"/>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4" name="Google Shape;39554;p17"/>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5" name="Google Shape;39555;p17"/>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6" name="Google Shape;39556;p17"/>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7" name="Google Shape;39557;p17"/>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8" name="Google Shape;39558;p17"/>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9" name="Google Shape;39559;p17"/>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0" name="Google Shape;39560;p17"/>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1" name="Google Shape;39561;p17"/>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2" name="Google Shape;39562;p17"/>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3" name="Google Shape;39563;p17"/>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4" name="Google Shape;39564;p17"/>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5" name="Google Shape;39565;p17"/>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6" name="Google Shape;39566;p17"/>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7" name="Google Shape;39567;p17"/>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8" name="Google Shape;39568;p17"/>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9" name="Google Shape;39569;p17"/>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0" name="Google Shape;39570;p17"/>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1" name="Google Shape;39571;p17"/>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2" name="Google Shape;39572;p17"/>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3" name="Google Shape;39573;p17"/>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4" name="Google Shape;39574;p17"/>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5" name="Google Shape;39575;p17"/>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6" name="Google Shape;39576;p17"/>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7" name="Google Shape;39577;p17"/>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8" name="Google Shape;39578;p17"/>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9" name="Google Shape;39579;p17"/>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0" name="Google Shape;39580;p17"/>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1" name="Google Shape;39581;p17"/>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2" name="Google Shape;39582;p17"/>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3" name="Google Shape;39583;p17"/>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4" name="Google Shape;39584;p17"/>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5" name="Google Shape;39585;p17"/>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6" name="Google Shape;39586;p17"/>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7" name="Google Shape;39587;p17"/>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8" name="Google Shape;39588;p17"/>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9" name="Google Shape;39589;p17"/>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0" name="Google Shape;39590;p17"/>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1" name="Google Shape;39591;p17"/>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2" name="Google Shape;39592;p17"/>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3" name="Google Shape;39593;p17"/>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4" name="Google Shape;39594;p17"/>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5" name="Google Shape;39595;p17"/>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6" name="Google Shape;39596;p17"/>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7" name="Google Shape;39597;p17"/>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8" name="Google Shape;39598;p17"/>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9" name="Google Shape;39599;p17"/>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0" name="Google Shape;39600;p17"/>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1" name="Google Shape;39601;p17"/>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2" name="Google Shape;39602;p17"/>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3" name="Google Shape;39603;p17"/>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4" name="Google Shape;39604;p17"/>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5" name="Google Shape;39605;p17"/>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6" name="Google Shape;39606;p17"/>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7" name="Google Shape;39607;p17"/>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8" name="Google Shape;39608;p17"/>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9" name="Google Shape;39609;p17"/>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0" name="Google Shape;39610;p17"/>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1" name="Google Shape;39611;p17"/>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2" name="Google Shape;39612;p17"/>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3" name="Google Shape;39613;p17"/>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4" name="Google Shape;39614;p17"/>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5" name="Google Shape;39615;p17"/>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6" name="Google Shape;39616;p17"/>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7" name="Google Shape;39617;p17"/>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8" name="Google Shape;39618;p17"/>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9" name="Google Shape;39619;p17"/>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0" name="Google Shape;39620;p17"/>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1" name="Google Shape;39621;p17"/>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2" name="Google Shape;39622;p17"/>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3" name="Google Shape;39623;p17"/>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4" name="Google Shape;39624;p17"/>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5" name="Google Shape;39625;p17"/>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6" name="Google Shape;39626;p17"/>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7" name="Google Shape;39627;p17"/>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8" name="Google Shape;39628;p17"/>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9" name="Google Shape;39629;p17"/>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0" name="Google Shape;39630;p17"/>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1" name="Google Shape;39631;p17"/>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2" name="Google Shape;39632;p17"/>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3" name="Google Shape;39633;p17"/>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4" name="Google Shape;39634;p17"/>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5" name="Google Shape;39635;p17"/>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6" name="Google Shape;39636;p17"/>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7" name="Google Shape;39637;p17"/>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8" name="Google Shape;39638;p17"/>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9" name="Google Shape;39639;p17"/>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0" name="Google Shape;39640;p17"/>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1" name="Google Shape;39641;p17"/>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2" name="Google Shape;39642;p17"/>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3" name="Google Shape;39643;p17"/>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4" name="Google Shape;39644;p17"/>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5" name="Google Shape;39645;p17"/>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6" name="Google Shape;39646;p17"/>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7" name="Google Shape;39647;p17"/>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8" name="Google Shape;39648;p17"/>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9" name="Google Shape;39649;p17"/>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0" name="Google Shape;39650;p17"/>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1" name="Google Shape;39651;p17"/>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2" name="Google Shape;39652;p17"/>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3" name="Google Shape;39653;p17"/>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4" name="Google Shape;39654;p17"/>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5" name="Google Shape;39655;p17"/>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6" name="Google Shape;39656;p17"/>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7" name="Google Shape;39657;p17"/>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8" name="Google Shape;39658;p17"/>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9" name="Google Shape;39659;p17"/>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0" name="Google Shape;39660;p17"/>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1" name="Google Shape;39661;p17"/>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2" name="Google Shape;39662;p17"/>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3" name="Google Shape;39663;p17"/>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4" name="Google Shape;39664;p17"/>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5" name="Google Shape;39665;p17"/>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6" name="Google Shape;39666;p17"/>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7" name="Google Shape;39667;p17"/>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8" name="Google Shape;39668;p17"/>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9" name="Google Shape;39669;p17"/>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0" name="Google Shape;39670;p17"/>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1" name="Google Shape;39671;p17"/>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2" name="Google Shape;39672;p17"/>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3" name="Google Shape;39673;p17"/>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4" name="Google Shape;39674;p17"/>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5" name="Google Shape;39675;p17"/>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6" name="Google Shape;39676;p17"/>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7" name="Google Shape;39677;p17"/>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8" name="Google Shape;39678;p17"/>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9" name="Google Shape;39679;p17"/>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0" name="Google Shape;39680;p17"/>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1" name="Google Shape;39681;p17"/>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2" name="Google Shape;39682;p17"/>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3" name="Google Shape;39683;p17"/>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4" name="Google Shape;39684;p17"/>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5" name="Google Shape;39685;p17"/>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6" name="Google Shape;39686;p17"/>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7" name="Google Shape;39687;p17"/>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8" name="Google Shape;39688;p17"/>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9" name="Google Shape;39689;p17"/>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0" name="Google Shape;39690;p17"/>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1" name="Google Shape;39691;p17"/>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2" name="Google Shape;39692;p17"/>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3" name="Google Shape;39693;p17"/>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4" name="Google Shape;39694;p17"/>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5" name="Google Shape;39695;p17"/>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6" name="Google Shape;39696;p17"/>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7" name="Google Shape;39697;p17"/>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8" name="Google Shape;39698;p17"/>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9" name="Google Shape;39699;p17"/>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0" name="Google Shape;39700;p17"/>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1" name="Google Shape;39701;p17"/>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2" name="Google Shape;39702;p17"/>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3" name="Google Shape;39703;p17"/>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4" name="Google Shape;39704;p17"/>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5" name="Google Shape;39705;p17"/>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6" name="Google Shape;39706;p17"/>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7" name="Google Shape;39707;p17"/>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8" name="Google Shape;39708;p17"/>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9" name="Google Shape;39709;p17"/>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0" name="Google Shape;39710;p17"/>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1" name="Google Shape;39711;p17"/>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2" name="Google Shape;39712;p17"/>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3" name="Google Shape;39713;p17"/>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4" name="Google Shape;39714;p17"/>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5" name="Google Shape;39715;p17"/>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6" name="Google Shape;39716;p17"/>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7" name="Google Shape;39717;p17"/>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8" name="Google Shape;39718;p17"/>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9" name="Google Shape;39719;p17"/>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0" name="Google Shape;39720;p17"/>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1" name="Google Shape;39721;p17"/>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2" name="Google Shape;39722;p17"/>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3" name="Google Shape;39723;p17"/>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4" name="Google Shape;39724;p17"/>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5" name="Google Shape;39725;p17"/>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6" name="Google Shape;39726;p17"/>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7" name="Google Shape;39727;p17"/>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8" name="Google Shape;39728;p17"/>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9" name="Google Shape;39729;p17"/>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0" name="Google Shape;39730;p17"/>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1" name="Google Shape;39731;p17"/>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2" name="Google Shape;39732;p17"/>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3" name="Google Shape;39733;p17"/>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4" name="Google Shape;39734;p17"/>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5" name="Google Shape;39735;p17"/>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6" name="Google Shape;39736;p17"/>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7" name="Google Shape;39737;p17"/>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8" name="Google Shape;39738;p17"/>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9" name="Google Shape;39739;p17"/>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0" name="Google Shape;39740;p17"/>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1" name="Google Shape;39741;p17"/>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2" name="Google Shape;39742;p17"/>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3" name="Google Shape;39743;p17"/>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4" name="Google Shape;39744;p17"/>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5" name="Google Shape;39745;p17"/>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6" name="Google Shape;39746;p17"/>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7" name="Google Shape;39747;p17"/>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8" name="Google Shape;39748;p17"/>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9" name="Google Shape;39749;p17"/>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0" name="Google Shape;39750;p17"/>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1" name="Google Shape;39751;p17"/>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2" name="Google Shape;39752;p17"/>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3" name="Google Shape;39753;p17"/>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4" name="Google Shape;39754;p17"/>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5" name="Google Shape;39755;p17"/>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6" name="Google Shape;39756;p17"/>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7" name="Google Shape;39757;p17"/>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8" name="Google Shape;39758;p17"/>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9" name="Google Shape;39759;p17"/>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0" name="Google Shape;39760;p17"/>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1" name="Google Shape;39761;p17"/>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2" name="Google Shape;39762;p17"/>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3" name="Google Shape;39763;p17"/>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4" name="Google Shape;39764;p17"/>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5" name="Google Shape;39765;p17"/>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6" name="Google Shape;39766;p17"/>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7" name="Google Shape;39767;p17"/>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8" name="Google Shape;39768;p17"/>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9" name="Google Shape;39769;p17"/>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0" name="Google Shape;39770;p17"/>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1" name="Google Shape;39771;p17"/>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2" name="Google Shape;39772;p17"/>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3" name="Google Shape;39773;p17"/>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4" name="Google Shape;39774;p17"/>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5" name="Google Shape;39775;p17"/>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6" name="Google Shape;39776;p17"/>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7" name="Google Shape;39777;p17"/>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8" name="Google Shape;39778;p17"/>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9" name="Google Shape;39779;p17"/>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0" name="Google Shape;39780;p17"/>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1" name="Google Shape;39781;p17"/>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2" name="Google Shape;39782;p17"/>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3" name="Google Shape;39783;p17"/>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4" name="Google Shape;39784;p17"/>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5" name="Google Shape;39785;p17"/>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6" name="Google Shape;39786;p17"/>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7" name="Google Shape;39787;p17"/>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8" name="Google Shape;39788;p17"/>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9" name="Google Shape;39789;p17"/>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0" name="Google Shape;39790;p17"/>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1" name="Google Shape;39791;p17"/>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2" name="Google Shape;39792;p17"/>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3" name="Google Shape;39793;p17"/>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4" name="Google Shape;39794;p17"/>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5" name="Google Shape;39795;p17"/>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6" name="Google Shape;39796;p17"/>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7" name="Google Shape;39797;p17"/>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8" name="Google Shape;39798;p17"/>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9" name="Google Shape;39799;p17"/>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0" name="Google Shape;39800;p17"/>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1" name="Google Shape;39801;p17"/>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2" name="Google Shape;39802;p17"/>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3" name="Google Shape;39803;p17"/>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4" name="Google Shape;39804;p17"/>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5" name="Google Shape;39805;p17"/>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6" name="Google Shape;39806;p17"/>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7" name="Google Shape;39807;p17"/>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8" name="Google Shape;39808;p17"/>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9" name="Google Shape;39809;p17"/>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0" name="Google Shape;39810;p17"/>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1" name="Google Shape;39811;p17"/>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2" name="Google Shape;39812;p17"/>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3" name="Google Shape;39813;p17"/>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4" name="Google Shape;39814;p17"/>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5" name="Google Shape;39815;p17"/>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6" name="Google Shape;39816;p17"/>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7" name="Google Shape;39817;p17"/>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8" name="Google Shape;39818;p17"/>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9" name="Google Shape;39819;p17"/>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0" name="Google Shape;39820;p17"/>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1" name="Google Shape;39821;p17"/>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2" name="Google Shape;39822;p17"/>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3" name="Google Shape;39823;p17"/>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4" name="Google Shape;39824;p17"/>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5" name="Google Shape;39825;p17"/>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6" name="Google Shape;39826;p17"/>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7" name="Google Shape;39827;p17"/>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8" name="Google Shape;39828;p17"/>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9" name="Google Shape;39829;p17"/>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0" name="Google Shape;39830;p17"/>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1" name="Google Shape;39831;p17"/>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2" name="Google Shape;39832;p17"/>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3" name="Google Shape;39833;p17"/>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4" name="Google Shape;39834;p17"/>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5" name="Google Shape;39835;p17"/>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6" name="Google Shape;39836;p17"/>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7" name="Google Shape;39837;p17"/>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8" name="Google Shape;39838;p17"/>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9" name="Google Shape;39839;p17"/>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0" name="Google Shape;39840;p17"/>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1" name="Google Shape;39841;p17"/>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2" name="Google Shape;39842;p17"/>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3" name="Google Shape;39843;p17"/>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4" name="Google Shape;39844;p17"/>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5" name="Google Shape;39845;p17"/>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6" name="Google Shape;39846;p17"/>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7" name="Google Shape;39847;p17"/>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8" name="Google Shape;39848;p17"/>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9" name="Google Shape;39849;p17"/>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0" name="Google Shape;39850;p17"/>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1" name="Google Shape;39851;p17"/>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2" name="Google Shape;39852;p17"/>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3" name="Google Shape;39853;p17"/>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4" name="Google Shape;39854;p17"/>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5" name="Google Shape;39855;p17"/>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6" name="Google Shape;39856;p17"/>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7" name="Google Shape;39857;p17"/>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8" name="Google Shape;39858;p17"/>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9" name="Google Shape;39859;p17"/>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0" name="Google Shape;39860;p17"/>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1" name="Google Shape;39861;p17"/>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2" name="Google Shape;39862;p17"/>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3" name="Google Shape;39863;p17"/>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4" name="Google Shape;39864;p17"/>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5" name="Google Shape;39865;p17"/>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6" name="Google Shape;39866;p17"/>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7" name="Google Shape;39867;p17"/>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8" name="Google Shape;39868;p17"/>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9" name="Google Shape;39869;p17"/>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0" name="Google Shape;39870;p17"/>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1" name="Google Shape;39871;p17"/>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2" name="Google Shape;39872;p17"/>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3" name="Google Shape;39873;p17"/>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4" name="Google Shape;39874;p17"/>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5" name="Google Shape;39875;p17"/>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6" name="Google Shape;39876;p17"/>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7" name="Google Shape;39877;p17"/>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8" name="Google Shape;39878;p17"/>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9" name="Google Shape;39879;p17"/>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0" name="Google Shape;39880;p17"/>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1" name="Google Shape;39881;p17"/>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2" name="Google Shape;39882;p17"/>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3" name="Google Shape;39883;p17"/>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4" name="Google Shape;39884;p17"/>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5" name="Google Shape;39885;p17"/>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6" name="Google Shape;39886;p17"/>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7" name="Google Shape;39887;p17"/>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8" name="Google Shape;39888;p17"/>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9" name="Google Shape;39889;p17"/>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0" name="Google Shape;39890;p17"/>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1" name="Google Shape;39891;p17"/>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2" name="Google Shape;39892;p17"/>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3" name="Google Shape;39893;p17"/>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4" name="Google Shape;39894;p17"/>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5" name="Google Shape;39895;p17"/>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6" name="Google Shape;39896;p17"/>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7" name="Google Shape;39897;p17"/>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8" name="Google Shape;39898;p17"/>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9" name="Google Shape;39899;p17"/>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0" name="Google Shape;39900;p17"/>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1" name="Google Shape;39901;p17"/>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2" name="Google Shape;39902;p17"/>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3" name="Google Shape;39903;p17"/>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4" name="Google Shape;39904;p17"/>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5" name="Google Shape;39905;p17"/>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6" name="Google Shape;39906;p17"/>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7" name="Google Shape;39907;p17"/>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8" name="Google Shape;39908;p17"/>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9" name="Google Shape;39909;p17"/>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0" name="Google Shape;39910;p17"/>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1" name="Google Shape;39911;p17"/>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2" name="Google Shape;39912;p17"/>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3" name="Google Shape;39913;p17"/>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4" name="Google Shape;39914;p17"/>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5" name="Google Shape;39915;p17"/>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6" name="Google Shape;39916;p17"/>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7" name="Google Shape;39917;p17"/>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8" name="Google Shape;39918;p17"/>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9" name="Google Shape;39919;p17"/>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0" name="Google Shape;39920;p17"/>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1" name="Google Shape;39921;p17"/>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2" name="Google Shape;39922;p17"/>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3" name="Google Shape;39923;p17"/>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4" name="Google Shape;39924;p17"/>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5" name="Google Shape;39925;p17"/>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6" name="Google Shape;39926;p17"/>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7" name="Google Shape;39927;p17"/>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8" name="Google Shape;39928;p17"/>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9" name="Google Shape;39929;p17"/>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0" name="Google Shape;39930;p17"/>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1" name="Google Shape;39931;p17"/>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2" name="Google Shape;39932;p17"/>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3" name="Google Shape;39933;p17"/>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4" name="Google Shape;39934;p17"/>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5" name="Google Shape;39935;p17"/>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6" name="Google Shape;39936;p17"/>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7" name="Google Shape;39937;p17"/>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8" name="Google Shape;39938;p17"/>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9" name="Google Shape;39939;p17"/>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0" name="Google Shape;39940;p17"/>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1" name="Google Shape;39941;p17"/>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2" name="Google Shape;39942;p17"/>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3" name="Google Shape;39943;p17"/>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4" name="Google Shape;39944;p17"/>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5" name="Google Shape;39945;p17"/>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6" name="Google Shape;39946;p17"/>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7" name="Google Shape;39947;p17"/>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8" name="Google Shape;39948;p17"/>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9" name="Google Shape;39949;p17"/>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0" name="Google Shape;39950;p17"/>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1" name="Google Shape;39951;p17"/>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2" name="Google Shape;39952;p17"/>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3" name="Google Shape;39953;p17"/>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4" name="Google Shape;39954;p17"/>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5" name="Google Shape;39955;p17"/>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6" name="Google Shape;39956;p17"/>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7" name="Google Shape;39957;p17"/>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8" name="Google Shape;39958;p17"/>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9" name="Google Shape;39959;p17"/>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0" name="Google Shape;39960;p17"/>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1" name="Google Shape;39961;p17"/>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2" name="Google Shape;39962;p17"/>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3" name="Google Shape;39963;p17"/>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4" name="Google Shape;39964;p17"/>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5" name="Google Shape;39965;p17"/>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6" name="Google Shape;39966;p17"/>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7" name="Google Shape;39967;p17"/>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8" name="Google Shape;39968;p17"/>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9" name="Google Shape;39969;p17"/>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0" name="Google Shape;39970;p17"/>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1" name="Google Shape;39971;p17"/>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2" name="Google Shape;39972;p17"/>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3" name="Google Shape;39973;p17"/>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4" name="Google Shape;39974;p17"/>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5" name="Google Shape;39975;p17"/>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6" name="Google Shape;39976;p17"/>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7" name="Google Shape;39977;p17"/>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8" name="Google Shape;39978;p17"/>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9" name="Google Shape;39979;p17"/>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0" name="Google Shape;39980;p17"/>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1" name="Google Shape;39981;p17"/>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2" name="Google Shape;39982;p17"/>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3" name="Google Shape;39983;p17"/>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4" name="Google Shape;39984;p17"/>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5" name="Google Shape;39985;p17"/>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6" name="Google Shape;39986;p17"/>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7" name="Google Shape;39987;p17"/>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8" name="Google Shape;39988;p17"/>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9" name="Google Shape;39989;p17"/>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0" name="Google Shape;39990;p17"/>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1" name="Google Shape;39991;p17"/>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2" name="Google Shape;39992;p17"/>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3" name="Google Shape;39993;p17"/>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4" name="Google Shape;39994;p17"/>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5" name="Google Shape;39995;p17"/>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6" name="Google Shape;39996;p17"/>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7" name="Google Shape;39997;p17"/>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8" name="Google Shape;39998;p17"/>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9" name="Google Shape;39999;p17"/>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0" name="Google Shape;40000;p17"/>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1" name="Google Shape;40001;p17"/>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2" name="Google Shape;40002;p17"/>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3" name="Google Shape;40003;p17"/>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4" name="Google Shape;40004;p17"/>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5" name="Google Shape;40005;p17"/>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6" name="Google Shape;40006;p17"/>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7" name="Google Shape;40007;p17"/>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8" name="Google Shape;40008;p17"/>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9" name="Google Shape;40009;p17"/>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0" name="Google Shape;40010;p17"/>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1" name="Google Shape;40011;p17"/>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2" name="Google Shape;40012;p17"/>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3" name="Google Shape;40013;p17"/>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4" name="Google Shape;40014;p17"/>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5" name="Google Shape;40015;p17"/>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6" name="Google Shape;40016;p17"/>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7" name="Google Shape;40017;p17"/>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8" name="Google Shape;40018;p17"/>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9" name="Google Shape;40019;p17"/>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0" name="Google Shape;40020;p17"/>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1" name="Google Shape;40021;p17"/>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2" name="Google Shape;40022;p17"/>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3" name="Google Shape;40023;p17"/>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4" name="Google Shape;40024;p17"/>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5" name="Google Shape;40025;p17"/>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6" name="Google Shape;40026;p17"/>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7" name="Google Shape;40027;p17"/>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8" name="Google Shape;40028;p17"/>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9" name="Google Shape;40029;p17"/>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0" name="Google Shape;40030;p17"/>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1" name="Google Shape;40031;p17"/>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2" name="Google Shape;40032;p17"/>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3" name="Google Shape;40033;p17"/>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4" name="Google Shape;40034;p17"/>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5" name="Google Shape;40035;p17"/>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6" name="Google Shape;40036;p17"/>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7" name="Google Shape;40037;p17"/>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8" name="Google Shape;40038;p17"/>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9" name="Google Shape;40039;p17"/>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0" name="Google Shape;40040;p17"/>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1" name="Google Shape;40041;p17"/>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2" name="Google Shape;40042;p17"/>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3" name="Google Shape;40043;p17"/>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4" name="Google Shape;40044;p17"/>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5" name="Google Shape;40045;p17"/>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6" name="Google Shape;40046;p17"/>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7" name="Google Shape;40047;p17"/>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8" name="Google Shape;40048;p17"/>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9" name="Google Shape;40049;p17"/>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0" name="Google Shape;40050;p17"/>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1" name="Google Shape;40051;p17"/>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2" name="Google Shape;40052;p17"/>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3" name="Google Shape;40053;p17"/>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4" name="Google Shape;40054;p17"/>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5" name="Google Shape;40055;p17"/>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6" name="Google Shape;40056;p17"/>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7" name="Google Shape;40057;p17"/>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8" name="Google Shape;40058;p17"/>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9" name="Google Shape;40059;p17"/>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0" name="Google Shape;40060;p17"/>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1" name="Google Shape;40061;p17"/>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2" name="Google Shape;40062;p17"/>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3" name="Google Shape;40063;p17"/>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4" name="Google Shape;40064;p17"/>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5" name="Google Shape;40065;p17"/>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6" name="Google Shape;40066;p17"/>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7" name="Google Shape;40067;p17"/>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8" name="Google Shape;40068;p17"/>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9" name="Google Shape;40069;p17"/>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0" name="Google Shape;40070;p17"/>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1" name="Google Shape;40071;p17"/>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2" name="Google Shape;40072;p17"/>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3" name="Google Shape;40073;p17"/>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4" name="Google Shape;40074;p17"/>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5" name="Google Shape;40075;p17"/>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6" name="Google Shape;40076;p17"/>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7" name="Google Shape;40077;p17"/>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8" name="Google Shape;40078;p17"/>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9" name="Google Shape;40079;p17"/>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0" name="Google Shape;40080;p17"/>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1" name="Google Shape;40081;p17"/>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2" name="Google Shape;40082;p17"/>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3" name="Google Shape;40083;p17"/>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4" name="Google Shape;40084;p17"/>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5" name="Google Shape;40085;p17"/>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6" name="Google Shape;40086;p17"/>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7" name="Google Shape;40087;p17"/>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8" name="Google Shape;40088;p17"/>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9" name="Google Shape;40089;p17"/>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0" name="Google Shape;40090;p17"/>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1" name="Google Shape;40091;p17"/>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2" name="Google Shape;40092;p17"/>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3" name="Google Shape;40093;p17"/>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4" name="Google Shape;40094;p17"/>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5" name="Google Shape;40095;p17"/>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6" name="Google Shape;40096;p17"/>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7" name="Google Shape;40097;p17"/>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8" name="Google Shape;40098;p17"/>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9" name="Google Shape;40099;p17"/>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0" name="Google Shape;40100;p17"/>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1" name="Google Shape;40101;p17"/>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2" name="Google Shape;40102;p17"/>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3" name="Google Shape;40103;p17"/>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4" name="Google Shape;40104;p17"/>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5" name="Google Shape;40105;p17"/>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6" name="Google Shape;40106;p17"/>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7" name="Google Shape;40107;p17"/>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8" name="Google Shape;40108;p17"/>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9" name="Google Shape;40109;p17"/>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0" name="Google Shape;40110;p17"/>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1" name="Google Shape;40111;p17"/>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2" name="Google Shape;40112;p17"/>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3" name="Google Shape;40113;p17"/>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4" name="Google Shape;40114;p17"/>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5" name="Google Shape;40115;p17"/>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6" name="Google Shape;40116;p17"/>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7" name="Google Shape;40117;p17"/>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8" name="Google Shape;40118;p17"/>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9" name="Google Shape;40119;p17"/>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0" name="Google Shape;40120;p17"/>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1" name="Google Shape;40121;p17"/>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2" name="Google Shape;40122;p17"/>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3" name="Google Shape;40123;p17"/>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4" name="Google Shape;40124;p17"/>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5" name="Google Shape;40125;p17"/>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6" name="Google Shape;40126;p17"/>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7" name="Google Shape;40127;p17"/>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8" name="Google Shape;40128;p17"/>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9" name="Google Shape;40129;p17"/>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0" name="Google Shape;40130;p17"/>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1" name="Google Shape;40131;p17"/>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2" name="Google Shape;40132;p17"/>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3" name="Google Shape;40133;p17"/>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4" name="Google Shape;40134;p17"/>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5" name="Google Shape;40135;p17"/>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6" name="Google Shape;40136;p17"/>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7" name="Google Shape;40137;p17"/>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8" name="Google Shape;40138;p17"/>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9" name="Google Shape;40139;p17"/>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0" name="Google Shape;40140;p17"/>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1" name="Google Shape;40141;p17"/>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2" name="Google Shape;40142;p17"/>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3" name="Google Shape;40143;p17"/>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4" name="Google Shape;40144;p17"/>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5" name="Google Shape;40145;p17"/>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6" name="Google Shape;40146;p17"/>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7" name="Google Shape;40147;p17"/>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8" name="Google Shape;40148;p17"/>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9" name="Google Shape;40149;p17"/>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0" name="Google Shape;40150;p17"/>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1" name="Google Shape;40151;p17"/>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2" name="Google Shape;40152;p17"/>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3" name="Google Shape;40153;p17"/>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4" name="Google Shape;40154;p17"/>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5" name="Google Shape;40155;p17"/>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6" name="Google Shape;40156;p17"/>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7" name="Google Shape;40157;p17"/>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8" name="Google Shape;40158;p17"/>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9" name="Google Shape;40159;p17"/>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0" name="Google Shape;40160;p17"/>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1" name="Google Shape;40161;p17"/>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2" name="Google Shape;40162;p17"/>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3" name="Google Shape;40163;p17"/>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4" name="Google Shape;40164;p17"/>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5" name="Google Shape;40165;p17"/>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6" name="Google Shape;40166;p17"/>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7" name="Google Shape;40167;p17"/>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8" name="Google Shape;40168;p17"/>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9" name="Google Shape;40169;p17"/>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0" name="Google Shape;40170;p17"/>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1" name="Google Shape;40171;p17"/>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2" name="Google Shape;40172;p17"/>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3" name="Google Shape;40173;p17"/>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4" name="Google Shape;40174;p17"/>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5" name="Google Shape;40175;p17"/>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6" name="Google Shape;40176;p17"/>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7" name="Google Shape;40177;p17"/>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8" name="Google Shape;40178;p17"/>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9" name="Google Shape;40179;p17"/>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0" name="Google Shape;40180;p17"/>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1" name="Google Shape;40181;p17"/>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2" name="Google Shape;40182;p17"/>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3" name="Google Shape;40183;p17"/>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4" name="Google Shape;40184;p17"/>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5" name="Google Shape;40185;p17"/>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6" name="Google Shape;40186;p17"/>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7" name="Google Shape;40187;p17"/>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8" name="Google Shape;40188;p17"/>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9" name="Google Shape;40189;p17"/>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0" name="Google Shape;40190;p17"/>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1" name="Google Shape;40191;p17"/>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2" name="Google Shape;40192;p17"/>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3" name="Google Shape;40193;p17"/>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4" name="Google Shape;40194;p17"/>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5" name="Google Shape;40195;p17"/>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6" name="Google Shape;40196;p17"/>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7" name="Google Shape;40197;p17"/>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8" name="Google Shape;40198;p17"/>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9" name="Google Shape;40199;p17"/>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0" name="Google Shape;40200;p17"/>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1" name="Google Shape;40201;p17"/>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2" name="Google Shape;40202;p17"/>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3" name="Google Shape;40203;p17"/>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4" name="Google Shape;40204;p17"/>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5" name="Google Shape;40205;p17"/>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6" name="Google Shape;40206;p17"/>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7" name="Google Shape;40207;p17"/>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8" name="Google Shape;40208;p17"/>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9" name="Google Shape;40209;p17"/>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0" name="Google Shape;40210;p17"/>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1" name="Google Shape;40211;p17"/>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2" name="Google Shape;40212;p17"/>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3" name="Google Shape;40213;p17"/>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4" name="Google Shape;40214;p17"/>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5" name="Google Shape;40215;p17"/>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6" name="Google Shape;40216;p17"/>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7" name="Google Shape;40217;p17"/>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8" name="Google Shape;40218;p17"/>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9" name="Google Shape;40219;p17"/>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0" name="Google Shape;40220;p17"/>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1" name="Google Shape;40221;p17"/>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2" name="Google Shape;40222;p17"/>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3" name="Google Shape;40223;p17"/>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4" name="Google Shape;40224;p17"/>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5" name="Google Shape;40225;p17"/>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6" name="Google Shape;40226;p17"/>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7" name="Google Shape;40227;p17"/>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8" name="Google Shape;40228;p17"/>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9" name="Google Shape;40229;p17"/>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0" name="Google Shape;40230;p17"/>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1" name="Google Shape;40231;p17"/>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2" name="Google Shape;40232;p17"/>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3" name="Google Shape;40233;p17"/>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4" name="Google Shape;40234;p17"/>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5" name="Google Shape;40235;p17"/>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6" name="Google Shape;40236;p17"/>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7" name="Google Shape;40237;p17"/>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8" name="Google Shape;40238;p17"/>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9" name="Google Shape;40239;p17"/>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0" name="Google Shape;40240;p17"/>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1" name="Google Shape;40241;p17"/>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2" name="Google Shape;40242;p17"/>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3" name="Google Shape;40243;p17"/>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4" name="Google Shape;40244;p17"/>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5" name="Google Shape;40245;p17"/>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6" name="Google Shape;40246;p17"/>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7" name="Google Shape;40247;p17"/>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8" name="Google Shape;40248;p17"/>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9" name="Google Shape;40249;p17"/>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0" name="Google Shape;40250;p17"/>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1" name="Google Shape;40251;p17"/>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2" name="Google Shape;40252;p17"/>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3" name="Google Shape;40253;p17"/>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4" name="Google Shape;40254;p17"/>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5" name="Google Shape;40255;p17"/>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6" name="Google Shape;40256;p17"/>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7" name="Google Shape;40257;p17"/>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8" name="Google Shape;40258;p17"/>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9" name="Google Shape;40259;p17"/>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0" name="Google Shape;40260;p17"/>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1" name="Google Shape;40261;p17"/>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2" name="Google Shape;40262;p17"/>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3" name="Google Shape;40263;p17"/>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4" name="Google Shape;40264;p17"/>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5" name="Google Shape;40265;p17"/>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6" name="Google Shape;40266;p17"/>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7" name="Google Shape;40267;p17"/>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8" name="Google Shape;40268;p17"/>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9" name="Google Shape;40269;p17"/>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0" name="Google Shape;40270;p17"/>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1" name="Google Shape;40271;p17"/>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2" name="Google Shape;40272;p17"/>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3" name="Google Shape;40273;p17"/>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4" name="Google Shape;40274;p17"/>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5" name="Google Shape;40275;p17"/>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6" name="Google Shape;40276;p17"/>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7" name="Google Shape;40277;p17"/>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8" name="Google Shape;40278;p17"/>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9" name="Google Shape;40279;p17"/>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0" name="Google Shape;40280;p17"/>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1" name="Google Shape;40281;p17"/>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2" name="Google Shape;40282;p17"/>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3" name="Google Shape;40283;p17"/>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4" name="Google Shape;40284;p17"/>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5" name="Google Shape;40285;p17"/>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6" name="Google Shape;40286;p17"/>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7" name="Google Shape;40287;p17"/>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8" name="Google Shape;40288;p17"/>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9" name="Google Shape;40289;p17"/>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0" name="Google Shape;40290;p17"/>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1" name="Google Shape;40291;p17"/>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2" name="Google Shape;40292;p17"/>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3" name="Google Shape;40293;p17"/>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4" name="Google Shape;40294;p17"/>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5" name="Google Shape;40295;p17"/>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6" name="Google Shape;40296;p17"/>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7" name="Google Shape;40297;p17"/>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8" name="Google Shape;40298;p17"/>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9" name="Google Shape;40299;p17"/>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0" name="Google Shape;40300;p17"/>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1" name="Google Shape;40301;p17"/>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2" name="Google Shape;40302;p17"/>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3" name="Google Shape;40303;p17"/>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4" name="Google Shape;40304;p17"/>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5" name="Google Shape;40305;p17"/>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6" name="Google Shape;40306;p17"/>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7" name="Google Shape;40307;p17"/>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8" name="Google Shape;40308;p17"/>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9" name="Google Shape;40309;p17"/>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0" name="Google Shape;40310;p17"/>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1" name="Google Shape;40311;p17"/>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2" name="Google Shape;40312;p17"/>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3" name="Google Shape;40313;p17"/>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4" name="Google Shape;40314;p17"/>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5" name="Google Shape;40315;p17"/>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6" name="Google Shape;40316;p17"/>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7" name="Google Shape;40317;p17"/>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8" name="Google Shape;40318;p17"/>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9" name="Google Shape;40319;p17"/>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0" name="Google Shape;40320;p17"/>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1" name="Google Shape;40321;p17"/>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2" name="Google Shape;40322;p17"/>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3" name="Google Shape;40323;p17"/>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4" name="Google Shape;40324;p17"/>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5" name="Google Shape;40325;p17"/>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6" name="Google Shape;40326;p17"/>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7" name="Google Shape;40327;p17"/>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8" name="Google Shape;40328;p17"/>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9" name="Google Shape;40329;p17"/>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0" name="Google Shape;40330;p17"/>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1" name="Google Shape;40331;p17"/>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2" name="Google Shape;40332;p17"/>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3" name="Google Shape;40333;p17"/>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4" name="Google Shape;40334;p17"/>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5" name="Google Shape;40335;p17"/>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6" name="Google Shape;40336;p17"/>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7" name="Google Shape;40337;p17"/>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8" name="Google Shape;40338;p17"/>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9" name="Google Shape;40339;p17"/>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0" name="Google Shape;40340;p17"/>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1" name="Google Shape;40341;p17"/>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2" name="Google Shape;40342;p17"/>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3" name="Google Shape;40343;p17"/>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4" name="Google Shape;40344;p17"/>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5" name="Google Shape;40345;p17"/>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6" name="Google Shape;40346;p17"/>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7" name="Google Shape;40347;p17"/>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8" name="Google Shape;40348;p17"/>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9" name="Google Shape;40349;p17"/>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0" name="Google Shape;40350;p17"/>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1" name="Google Shape;40351;p17"/>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2" name="Google Shape;40352;p17"/>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3" name="Google Shape;40353;p17"/>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4" name="Google Shape;40354;p17"/>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5" name="Google Shape;40355;p17"/>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6" name="Google Shape;40356;p17"/>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7" name="Google Shape;40357;p17"/>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8" name="Google Shape;40358;p17"/>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9" name="Google Shape;40359;p17"/>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0" name="Google Shape;40360;p17"/>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1" name="Google Shape;40361;p17"/>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2" name="Google Shape;40362;p17"/>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3" name="Google Shape;40363;p17"/>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4" name="Google Shape;40364;p17"/>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5" name="Google Shape;40365;p17"/>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6" name="Google Shape;40366;p17"/>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7" name="Google Shape;40367;p17"/>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8" name="Google Shape;40368;p17"/>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9" name="Google Shape;40369;p17"/>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0" name="Google Shape;40370;p17"/>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1" name="Google Shape;40371;p17"/>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2" name="Google Shape;40372;p17"/>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3" name="Google Shape;40373;p17"/>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4" name="Google Shape;40374;p17"/>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5" name="Google Shape;40375;p17"/>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6" name="Google Shape;40376;p17"/>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7" name="Google Shape;40377;p17"/>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8" name="Google Shape;40378;p17"/>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9" name="Google Shape;40379;p17"/>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0" name="Google Shape;40380;p17"/>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1" name="Google Shape;40381;p17"/>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2" name="Google Shape;40382;p17"/>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3" name="Google Shape;40383;p17"/>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4" name="Google Shape;40384;p17"/>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5" name="Google Shape;40385;p17"/>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6" name="Google Shape;40386;p17"/>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7" name="Google Shape;40387;p17"/>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8" name="Google Shape;40388;p17"/>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9" name="Google Shape;40389;p17"/>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0" name="Google Shape;40390;p17"/>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1" name="Google Shape;40391;p17"/>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2" name="Google Shape;40392;p17"/>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3" name="Google Shape;40393;p17"/>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4" name="Google Shape;40394;p17"/>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5" name="Google Shape;40395;p17"/>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6" name="Google Shape;40396;p17"/>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7" name="Google Shape;40397;p17"/>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8" name="Google Shape;40398;p17"/>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9" name="Google Shape;40399;p17"/>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0" name="Google Shape;40400;p17"/>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1" name="Google Shape;40401;p17"/>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2" name="Google Shape;40402;p17"/>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3" name="Google Shape;40403;p17"/>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4" name="Google Shape;40404;p17"/>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5" name="Google Shape;40405;p17"/>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6" name="Google Shape;40406;p17"/>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7" name="Google Shape;40407;p17"/>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40408" name="Google Shape;40408;p17"/>
          <p:cNvSpPr txBox="1">
            <a:spLocks noGrp="1"/>
          </p:cNvSpPr>
          <p:nvPr>
            <p:ph type="title"/>
          </p:nvPr>
        </p:nvSpPr>
        <p:spPr>
          <a:xfrm>
            <a:off x="3053451" y="4461084"/>
            <a:ext cx="6085200" cy="67320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1800"/>
              <a:buNone/>
              <a:defRPr sz="1867">
                <a:latin typeface="Quattrocento Sans"/>
                <a:ea typeface="Quattrocento Sans"/>
                <a:cs typeface="Quattrocento Sans"/>
                <a:sym typeface="Quattrocento Sans"/>
              </a:defRPr>
            </a:lvl1pPr>
            <a:lvl2pPr lvl="1" algn="ctr" rtl="0">
              <a:spcBef>
                <a:spcPts val="0"/>
              </a:spcBef>
              <a:spcAft>
                <a:spcPts val="0"/>
              </a:spcAft>
              <a:buSzPts val="1800"/>
              <a:buNone/>
              <a:defRPr sz="2400"/>
            </a:lvl2pPr>
            <a:lvl3pPr lvl="2" algn="ctr" rtl="0">
              <a:spcBef>
                <a:spcPts val="0"/>
              </a:spcBef>
              <a:spcAft>
                <a:spcPts val="0"/>
              </a:spcAft>
              <a:buSzPts val="1800"/>
              <a:buNone/>
              <a:defRPr sz="2400"/>
            </a:lvl3pPr>
            <a:lvl4pPr lvl="3" algn="ctr" rtl="0">
              <a:spcBef>
                <a:spcPts val="0"/>
              </a:spcBef>
              <a:spcAft>
                <a:spcPts val="0"/>
              </a:spcAft>
              <a:buSzPts val="1800"/>
              <a:buNone/>
              <a:defRPr sz="2400"/>
            </a:lvl4pPr>
            <a:lvl5pPr lvl="4" algn="ctr" rtl="0">
              <a:spcBef>
                <a:spcPts val="0"/>
              </a:spcBef>
              <a:spcAft>
                <a:spcPts val="0"/>
              </a:spcAft>
              <a:buSzPts val="1800"/>
              <a:buNone/>
              <a:defRPr sz="2400"/>
            </a:lvl5pPr>
            <a:lvl6pPr lvl="5" algn="ctr" rtl="0">
              <a:spcBef>
                <a:spcPts val="0"/>
              </a:spcBef>
              <a:spcAft>
                <a:spcPts val="0"/>
              </a:spcAft>
              <a:buSzPts val="1800"/>
              <a:buNone/>
              <a:defRPr sz="2400"/>
            </a:lvl6pPr>
            <a:lvl7pPr lvl="6" algn="ctr" rtl="0">
              <a:spcBef>
                <a:spcPts val="0"/>
              </a:spcBef>
              <a:spcAft>
                <a:spcPts val="0"/>
              </a:spcAft>
              <a:buSzPts val="1800"/>
              <a:buNone/>
              <a:defRPr sz="2400"/>
            </a:lvl7pPr>
            <a:lvl8pPr lvl="7" algn="ctr" rtl="0">
              <a:spcBef>
                <a:spcPts val="0"/>
              </a:spcBef>
              <a:spcAft>
                <a:spcPts val="0"/>
              </a:spcAft>
              <a:buSzPts val="1800"/>
              <a:buNone/>
              <a:defRPr sz="2400"/>
            </a:lvl8pPr>
            <a:lvl9pPr lvl="8" algn="ctr" rtl="0">
              <a:spcBef>
                <a:spcPts val="0"/>
              </a:spcBef>
              <a:spcAft>
                <a:spcPts val="0"/>
              </a:spcAft>
              <a:buSzPts val="1800"/>
              <a:buNone/>
              <a:defRPr sz="2400"/>
            </a:lvl9pPr>
          </a:lstStyle>
          <a:p>
            <a:endParaRPr/>
          </a:p>
        </p:txBody>
      </p:sp>
      <p:sp>
        <p:nvSpPr>
          <p:cNvPr id="40409" name="Google Shape;40409;p17"/>
          <p:cNvSpPr txBox="1">
            <a:spLocks noGrp="1"/>
          </p:cNvSpPr>
          <p:nvPr>
            <p:ph type="subTitle" idx="1"/>
          </p:nvPr>
        </p:nvSpPr>
        <p:spPr>
          <a:xfrm>
            <a:off x="3053317" y="1723717"/>
            <a:ext cx="6085200" cy="25436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1400"/>
              <a:buNone/>
              <a:defRPr sz="6400">
                <a:solidFill>
                  <a:schemeClr val="dk1"/>
                </a:solidFill>
                <a:latin typeface="Kirang Haerang"/>
                <a:ea typeface="Kirang Haerang"/>
                <a:cs typeface="Kirang Haerang"/>
                <a:sym typeface="Kirang Haerang"/>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39071169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and text" userDrawn="1">
  <p:cSld name="Title and text">
    <p:spTree>
      <p:nvGrpSpPr>
        <p:cNvPr id="1" name="Shape 40410"/>
        <p:cNvGrpSpPr/>
        <p:nvPr/>
      </p:nvGrpSpPr>
      <p:grpSpPr>
        <a:xfrm>
          <a:off x="0" y="0"/>
          <a:ext cx="0" cy="0"/>
          <a:chOff x="0" y="0"/>
          <a:chExt cx="0" cy="0"/>
        </a:xfrm>
      </p:grpSpPr>
      <p:grpSp>
        <p:nvGrpSpPr>
          <p:cNvPr id="40411" name="Google Shape;40411;p18"/>
          <p:cNvGrpSpPr/>
          <p:nvPr/>
        </p:nvGrpSpPr>
        <p:grpSpPr>
          <a:xfrm>
            <a:off x="0" y="226828"/>
            <a:ext cx="12192000" cy="6858000"/>
            <a:chOff x="0" y="0"/>
            <a:chExt cx="9144000" cy="5143500"/>
          </a:xfrm>
        </p:grpSpPr>
        <p:sp>
          <p:nvSpPr>
            <p:cNvPr id="40412" name="Google Shape;40412;p18"/>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3" name="Google Shape;40413;p18"/>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4" name="Google Shape;40414;p18"/>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5" name="Google Shape;40415;p18"/>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6" name="Google Shape;40416;p18"/>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7" name="Google Shape;40417;p18"/>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8" name="Google Shape;40418;p18"/>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9" name="Google Shape;40419;p18"/>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0" name="Google Shape;40420;p18"/>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1" name="Google Shape;40421;p18"/>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2" name="Google Shape;40422;p18"/>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3" name="Google Shape;40423;p18"/>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4" name="Google Shape;40424;p18"/>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5" name="Google Shape;40425;p18"/>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6" name="Google Shape;40426;p18"/>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7" name="Google Shape;40427;p18"/>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8" name="Google Shape;40428;p18"/>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9" name="Google Shape;40429;p18"/>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0" name="Google Shape;40430;p18"/>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1" name="Google Shape;40431;p18"/>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2" name="Google Shape;40432;p18"/>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3" name="Google Shape;40433;p18"/>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4" name="Google Shape;40434;p18"/>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5" name="Google Shape;40435;p18"/>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6" name="Google Shape;40436;p18"/>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7" name="Google Shape;40437;p18"/>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8" name="Google Shape;40438;p18"/>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9" name="Google Shape;40439;p18"/>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0" name="Google Shape;40440;p18"/>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1" name="Google Shape;40441;p18"/>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2" name="Google Shape;40442;p18"/>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3" name="Google Shape;40443;p18"/>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4" name="Google Shape;40444;p18"/>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5" name="Google Shape;40445;p18"/>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6" name="Google Shape;40446;p18"/>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7" name="Google Shape;40447;p18"/>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8" name="Google Shape;40448;p18"/>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9" name="Google Shape;40449;p18"/>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0" name="Google Shape;40450;p18"/>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1" name="Google Shape;40451;p18"/>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2" name="Google Shape;40452;p18"/>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3" name="Google Shape;40453;p18"/>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4" name="Google Shape;40454;p18"/>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5" name="Google Shape;40455;p18"/>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6" name="Google Shape;40456;p18"/>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7" name="Google Shape;40457;p18"/>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8" name="Google Shape;40458;p18"/>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9" name="Google Shape;40459;p18"/>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0" name="Google Shape;40460;p18"/>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1" name="Google Shape;40461;p18"/>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2" name="Google Shape;40462;p18"/>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3" name="Google Shape;40463;p18"/>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4" name="Google Shape;40464;p18"/>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5" name="Google Shape;40465;p18"/>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6" name="Google Shape;40466;p18"/>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7" name="Google Shape;40467;p18"/>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8" name="Google Shape;40468;p18"/>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9" name="Google Shape;40469;p18"/>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0" name="Google Shape;40470;p18"/>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1" name="Google Shape;40471;p18"/>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2" name="Google Shape;40472;p18"/>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3" name="Google Shape;40473;p18"/>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4" name="Google Shape;40474;p18"/>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5" name="Google Shape;40475;p18"/>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6" name="Google Shape;40476;p18"/>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7" name="Google Shape;40477;p18"/>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8" name="Google Shape;40478;p18"/>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9" name="Google Shape;40479;p18"/>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0" name="Google Shape;40480;p18"/>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1" name="Google Shape;40481;p18"/>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2" name="Google Shape;40482;p18"/>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3" name="Google Shape;40483;p18"/>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4" name="Google Shape;40484;p18"/>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5" name="Google Shape;40485;p18"/>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6" name="Google Shape;40486;p18"/>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7" name="Google Shape;40487;p18"/>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8" name="Google Shape;40488;p18"/>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9" name="Google Shape;40489;p18"/>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0" name="Google Shape;40490;p18"/>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1" name="Google Shape;40491;p18"/>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2" name="Google Shape;40492;p18"/>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3" name="Google Shape;40493;p18"/>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4" name="Google Shape;40494;p18"/>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5" name="Google Shape;40495;p18"/>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6" name="Google Shape;40496;p18"/>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7" name="Google Shape;40497;p18"/>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8" name="Google Shape;40498;p18"/>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9" name="Google Shape;40499;p18"/>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0" name="Google Shape;40500;p18"/>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1" name="Google Shape;40501;p18"/>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2" name="Google Shape;40502;p18"/>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3" name="Google Shape;40503;p18"/>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4" name="Google Shape;40504;p18"/>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5" name="Google Shape;40505;p18"/>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6" name="Google Shape;40506;p18"/>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7" name="Google Shape;40507;p18"/>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8" name="Google Shape;40508;p18"/>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9" name="Google Shape;40509;p18"/>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0" name="Google Shape;40510;p18"/>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1" name="Google Shape;40511;p18"/>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2" name="Google Shape;40512;p18"/>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3" name="Google Shape;40513;p18"/>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4" name="Google Shape;40514;p18"/>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5" name="Google Shape;40515;p18"/>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6" name="Google Shape;40516;p18"/>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7" name="Google Shape;40517;p18"/>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8" name="Google Shape;40518;p18"/>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9" name="Google Shape;40519;p18"/>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0" name="Google Shape;40520;p18"/>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1" name="Google Shape;40521;p18"/>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2" name="Google Shape;40522;p18"/>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3" name="Google Shape;40523;p18"/>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4" name="Google Shape;40524;p18"/>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5" name="Google Shape;40525;p18"/>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6" name="Google Shape;40526;p18"/>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7" name="Google Shape;40527;p18"/>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8" name="Google Shape;40528;p18"/>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9" name="Google Shape;40529;p18"/>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0" name="Google Shape;40530;p18"/>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1" name="Google Shape;40531;p18"/>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2" name="Google Shape;40532;p18"/>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3" name="Google Shape;40533;p18"/>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4" name="Google Shape;40534;p18"/>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5" name="Google Shape;40535;p18"/>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6" name="Google Shape;40536;p18"/>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7" name="Google Shape;40537;p18"/>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8" name="Google Shape;40538;p18"/>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9" name="Google Shape;40539;p18"/>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0" name="Google Shape;40540;p18"/>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1" name="Google Shape;40541;p18"/>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2" name="Google Shape;40542;p18"/>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3" name="Google Shape;40543;p18"/>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4" name="Google Shape;40544;p18"/>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5" name="Google Shape;40545;p18"/>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6" name="Google Shape;40546;p18"/>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7" name="Google Shape;40547;p18"/>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8" name="Google Shape;40548;p18"/>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9" name="Google Shape;40549;p18"/>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0" name="Google Shape;40550;p18"/>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1" name="Google Shape;40551;p18"/>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2" name="Google Shape;40552;p18"/>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3" name="Google Shape;40553;p18"/>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4" name="Google Shape;40554;p18"/>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5" name="Google Shape;40555;p18"/>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6" name="Google Shape;40556;p18"/>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7" name="Google Shape;40557;p18"/>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8" name="Google Shape;40558;p18"/>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9" name="Google Shape;40559;p18"/>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0" name="Google Shape;40560;p18"/>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1" name="Google Shape;40561;p18"/>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2" name="Google Shape;40562;p18"/>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3" name="Google Shape;40563;p18"/>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4" name="Google Shape;40564;p18"/>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5" name="Google Shape;40565;p18"/>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6" name="Google Shape;40566;p18"/>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7" name="Google Shape;40567;p18"/>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8" name="Google Shape;40568;p18"/>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9" name="Google Shape;40569;p18"/>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0" name="Google Shape;40570;p18"/>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1" name="Google Shape;40571;p18"/>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2" name="Google Shape;40572;p18"/>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3" name="Google Shape;40573;p18"/>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4" name="Google Shape;40574;p18"/>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5" name="Google Shape;40575;p18"/>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6" name="Google Shape;40576;p18"/>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7" name="Google Shape;40577;p18"/>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8" name="Google Shape;40578;p18"/>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9" name="Google Shape;40579;p18"/>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0" name="Google Shape;40580;p18"/>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1" name="Google Shape;40581;p18"/>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2" name="Google Shape;40582;p18"/>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3" name="Google Shape;40583;p18"/>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4" name="Google Shape;40584;p18"/>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5" name="Google Shape;40585;p18"/>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6" name="Google Shape;40586;p18"/>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7" name="Google Shape;40587;p18"/>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8" name="Google Shape;40588;p18"/>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9" name="Google Shape;40589;p18"/>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0" name="Google Shape;40590;p18"/>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1" name="Google Shape;40591;p18"/>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2" name="Google Shape;40592;p18"/>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3" name="Google Shape;40593;p18"/>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4" name="Google Shape;40594;p18"/>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5" name="Google Shape;40595;p18"/>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6" name="Google Shape;40596;p18"/>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7" name="Google Shape;40597;p18"/>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8" name="Google Shape;40598;p18"/>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9" name="Google Shape;40599;p18"/>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0" name="Google Shape;40600;p18"/>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1" name="Google Shape;40601;p18"/>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2" name="Google Shape;40602;p18"/>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3" name="Google Shape;40603;p18"/>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4" name="Google Shape;40604;p18"/>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5" name="Google Shape;40605;p18"/>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6" name="Google Shape;40606;p18"/>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7" name="Google Shape;40607;p18"/>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8" name="Google Shape;40608;p18"/>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9" name="Google Shape;40609;p18"/>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0" name="Google Shape;40610;p18"/>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1" name="Google Shape;40611;p18"/>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2" name="Google Shape;40612;p18"/>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3" name="Google Shape;40613;p18"/>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4" name="Google Shape;40614;p18"/>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5" name="Google Shape;40615;p18"/>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6" name="Google Shape;40616;p18"/>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7" name="Google Shape;40617;p18"/>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8" name="Google Shape;40618;p18"/>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9" name="Google Shape;40619;p18"/>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0" name="Google Shape;40620;p18"/>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1" name="Google Shape;40621;p18"/>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2" name="Google Shape;40622;p18"/>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3" name="Google Shape;40623;p18"/>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4" name="Google Shape;40624;p18"/>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5" name="Google Shape;40625;p18"/>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6" name="Google Shape;40626;p18"/>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7" name="Google Shape;40627;p18"/>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8" name="Google Shape;40628;p18"/>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9" name="Google Shape;40629;p18"/>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0" name="Google Shape;40630;p18"/>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1" name="Google Shape;40631;p18"/>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2" name="Google Shape;40632;p18"/>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3" name="Google Shape;40633;p18"/>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4" name="Google Shape;40634;p18"/>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5" name="Google Shape;40635;p18"/>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6" name="Google Shape;40636;p18"/>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7" name="Google Shape;40637;p18"/>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8" name="Google Shape;40638;p18"/>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9" name="Google Shape;40639;p18"/>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0" name="Google Shape;40640;p18"/>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1" name="Google Shape;40641;p18"/>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2" name="Google Shape;40642;p18"/>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3" name="Google Shape;40643;p18"/>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4" name="Google Shape;40644;p18"/>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5" name="Google Shape;40645;p18"/>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6" name="Google Shape;40646;p18"/>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7" name="Google Shape;40647;p18"/>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8" name="Google Shape;40648;p18"/>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9" name="Google Shape;40649;p18"/>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0" name="Google Shape;40650;p18"/>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1" name="Google Shape;40651;p18"/>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2" name="Google Shape;40652;p18"/>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3" name="Google Shape;40653;p18"/>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4" name="Google Shape;40654;p18"/>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5" name="Google Shape;40655;p18"/>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6" name="Google Shape;40656;p18"/>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7" name="Google Shape;40657;p18"/>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8" name="Google Shape;40658;p18"/>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9" name="Google Shape;40659;p18"/>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0" name="Google Shape;40660;p18"/>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1" name="Google Shape;40661;p18"/>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2" name="Google Shape;40662;p18"/>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3" name="Google Shape;40663;p18"/>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4" name="Google Shape;40664;p18"/>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5" name="Google Shape;40665;p18"/>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6" name="Google Shape;40666;p18"/>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7" name="Google Shape;40667;p18"/>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8" name="Google Shape;40668;p18"/>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9" name="Google Shape;40669;p18"/>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0" name="Google Shape;40670;p18"/>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1" name="Google Shape;40671;p18"/>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2" name="Google Shape;40672;p18"/>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3" name="Google Shape;40673;p18"/>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4" name="Google Shape;40674;p18"/>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5" name="Google Shape;40675;p18"/>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6" name="Google Shape;40676;p18"/>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7" name="Google Shape;40677;p18"/>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8" name="Google Shape;40678;p18"/>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9" name="Google Shape;40679;p18"/>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0" name="Google Shape;40680;p18"/>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1" name="Google Shape;40681;p18"/>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2" name="Google Shape;40682;p18"/>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3" name="Google Shape;40683;p18"/>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4" name="Google Shape;40684;p18"/>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5" name="Google Shape;40685;p18"/>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6" name="Google Shape;40686;p18"/>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7" name="Google Shape;40687;p18"/>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8" name="Google Shape;40688;p18"/>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9" name="Google Shape;40689;p18"/>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0" name="Google Shape;40690;p18"/>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1" name="Google Shape;40691;p18"/>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2" name="Google Shape;40692;p18"/>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3" name="Google Shape;40693;p18"/>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4" name="Google Shape;40694;p18"/>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5" name="Google Shape;40695;p18"/>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6" name="Google Shape;40696;p18"/>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7" name="Google Shape;40697;p18"/>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8" name="Google Shape;40698;p18"/>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9" name="Google Shape;40699;p18"/>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0" name="Google Shape;40700;p18"/>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1" name="Google Shape;40701;p18"/>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2" name="Google Shape;40702;p18"/>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3" name="Google Shape;40703;p18"/>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4" name="Google Shape;40704;p18"/>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5" name="Google Shape;40705;p18"/>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6" name="Google Shape;40706;p18"/>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7" name="Google Shape;40707;p18"/>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8" name="Google Shape;40708;p18"/>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9" name="Google Shape;40709;p18"/>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0" name="Google Shape;40710;p18"/>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1" name="Google Shape;40711;p18"/>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2" name="Google Shape;40712;p18"/>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3" name="Google Shape;40713;p18"/>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4" name="Google Shape;40714;p18"/>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5" name="Google Shape;40715;p18"/>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6" name="Google Shape;40716;p18"/>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7" name="Google Shape;40717;p18"/>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8" name="Google Shape;40718;p18"/>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9" name="Google Shape;40719;p18"/>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0" name="Google Shape;40720;p18"/>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1" name="Google Shape;40721;p18"/>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2" name="Google Shape;40722;p18"/>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3" name="Google Shape;40723;p18"/>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4" name="Google Shape;40724;p18"/>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5" name="Google Shape;40725;p18"/>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6" name="Google Shape;40726;p18"/>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7" name="Google Shape;40727;p18"/>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8" name="Google Shape;40728;p18"/>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9" name="Google Shape;40729;p18"/>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0" name="Google Shape;40730;p18"/>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1" name="Google Shape;40731;p18"/>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2" name="Google Shape;40732;p18"/>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3" name="Google Shape;40733;p18"/>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4" name="Google Shape;40734;p18"/>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5" name="Google Shape;40735;p18"/>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6" name="Google Shape;40736;p18"/>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7" name="Google Shape;40737;p18"/>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8" name="Google Shape;40738;p18"/>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9" name="Google Shape;40739;p18"/>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0" name="Google Shape;40740;p18"/>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1" name="Google Shape;40741;p18"/>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2" name="Google Shape;40742;p18"/>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3" name="Google Shape;40743;p18"/>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4" name="Google Shape;40744;p18"/>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5" name="Google Shape;40745;p18"/>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6" name="Google Shape;40746;p18"/>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7" name="Google Shape;40747;p18"/>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8" name="Google Shape;40748;p18"/>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9" name="Google Shape;40749;p18"/>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0" name="Google Shape;40750;p18"/>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1" name="Google Shape;40751;p18"/>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2" name="Google Shape;40752;p18"/>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3" name="Google Shape;40753;p18"/>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4" name="Google Shape;40754;p18"/>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5" name="Google Shape;40755;p18"/>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6" name="Google Shape;40756;p18"/>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7" name="Google Shape;40757;p18"/>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8" name="Google Shape;40758;p18"/>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9" name="Google Shape;40759;p18"/>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0" name="Google Shape;40760;p18"/>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1" name="Google Shape;40761;p18"/>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2" name="Google Shape;40762;p18"/>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3" name="Google Shape;40763;p18"/>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4" name="Google Shape;40764;p18"/>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5" name="Google Shape;40765;p18"/>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6" name="Google Shape;40766;p18"/>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7" name="Google Shape;40767;p18"/>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8" name="Google Shape;40768;p18"/>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9" name="Google Shape;40769;p18"/>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0" name="Google Shape;40770;p18"/>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1" name="Google Shape;40771;p18"/>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2" name="Google Shape;40772;p18"/>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3" name="Google Shape;40773;p18"/>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4" name="Google Shape;40774;p18"/>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5" name="Google Shape;40775;p18"/>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6" name="Google Shape;40776;p18"/>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7" name="Google Shape;40777;p18"/>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8" name="Google Shape;40778;p18"/>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9" name="Google Shape;40779;p18"/>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0" name="Google Shape;40780;p18"/>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1" name="Google Shape;40781;p18"/>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2" name="Google Shape;40782;p18"/>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3" name="Google Shape;40783;p18"/>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4" name="Google Shape;40784;p18"/>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5" name="Google Shape;40785;p18"/>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6" name="Google Shape;40786;p18"/>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7" name="Google Shape;40787;p18"/>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8" name="Google Shape;40788;p18"/>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9" name="Google Shape;40789;p18"/>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0" name="Google Shape;40790;p18"/>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1" name="Google Shape;40791;p18"/>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2" name="Google Shape;40792;p18"/>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3" name="Google Shape;40793;p18"/>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4" name="Google Shape;40794;p18"/>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5" name="Google Shape;40795;p18"/>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6" name="Google Shape;40796;p18"/>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7" name="Google Shape;40797;p18"/>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8" name="Google Shape;40798;p18"/>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9" name="Google Shape;40799;p18"/>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0" name="Google Shape;40800;p18"/>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1" name="Google Shape;40801;p18"/>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2" name="Google Shape;40802;p18"/>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3" name="Google Shape;40803;p18"/>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4" name="Google Shape;40804;p18"/>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5" name="Google Shape;40805;p18"/>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6" name="Google Shape;40806;p18"/>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7" name="Google Shape;40807;p18"/>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8" name="Google Shape;40808;p18"/>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9" name="Google Shape;40809;p18"/>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0" name="Google Shape;40810;p18"/>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1" name="Google Shape;40811;p18"/>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2" name="Google Shape;40812;p18"/>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3" name="Google Shape;40813;p18"/>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4" name="Google Shape;40814;p18"/>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5" name="Google Shape;40815;p18"/>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6" name="Google Shape;40816;p18"/>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7" name="Google Shape;40817;p18"/>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8" name="Google Shape;40818;p18"/>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9" name="Google Shape;40819;p18"/>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0" name="Google Shape;40820;p18"/>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1" name="Google Shape;40821;p18"/>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2" name="Google Shape;40822;p18"/>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3" name="Google Shape;40823;p18"/>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4" name="Google Shape;40824;p18"/>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5" name="Google Shape;40825;p18"/>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6" name="Google Shape;40826;p18"/>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7" name="Google Shape;40827;p18"/>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8" name="Google Shape;40828;p18"/>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9" name="Google Shape;40829;p18"/>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0" name="Google Shape;40830;p18"/>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1" name="Google Shape;40831;p18"/>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2" name="Google Shape;40832;p18"/>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3" name="Google Shape;40833;p18"/>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4" name="Google Shape;40834;p18"/>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5" name="Google Shape;40835;p18"/>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6" name="Google Shape;40836;p18"/>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7" name="Google Shape;40837;p18"/>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8" name="Google Shape;40838;p18"/>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9" name="Google Shape;40839;p18"/>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0" name="Google Shape;40840;p18"/>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1" name="Google Shape;40841;p18"/>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2" name="Google Shape;40842;p18"/>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3" name="Google Shape;40843;p18"/>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4" name="Google Shape;40844;p18"/>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5" name="Google Shape;40845;p18"/>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6" name="Google Shape;40846;p18"/>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7" name="Google Shape;40847;p18"/>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8" name="Google Shape;40848;p18"/>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9" name="Google Shape;40849;p18"/>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0" name="Google Shape;40850;p18"/>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1" name="Google Shape;40851;p18"/>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2" name="Google Shape;40852;p18"/>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3" name="Google Shape;40853;p18"/>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4" name="Google Shape;40854;p18"/>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5" name="Google Shape;40855;p18"/>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6" name="Google Shape;40856;p18"/>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7" name="Google Shape;40857;p18"/>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8" name="Google Shape;40858;p18"/>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9" name="Google Shape;40859;p18"/>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0" name="Google Shape;40860;p18"/>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1" name="Google Shape;40861;p18"/>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2" name="Google Shape;40862;p18"/>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3" name="Google Shape;40863;p18"/>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4" name="Google Shape;40864;p18"/>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5" name="Google Shape;40865;p18"/>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6" name="Google Shape;40866;p18"/>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7" name="Google Shape;40867;p18"/>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8" name="Google Shape;40868;p18"/>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9" name="Google Shape;40869;p18"/>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0" name="Google Shape;40870;p18"/>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1" name="Google Shape;40871;p18"/>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2" name="Google Shape;40872;p18"/>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3" name="Google Shape;40873;p18"/>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4" name="Google Shape;40874;p18"/>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5" name="Google Shape;40875;p18"/>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6" name="Google Shape;40876;p18"/>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7" name="Google Shape;40877;p18"/>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8" name="Google Shape;40878;p18"/>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9" name="Google Shape;40879;p18"/>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0" name="Google Shape;40880;p18"/>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1" name="Google Shape;40881;p18"/>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2" name="Google Shape;40882;p18"/>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3" name="Google Shape;40883;p18"/>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4" name="Google Shape;40884;p18"/>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5" name="Google Shape;40885;p18"/>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6" name="Google Shape;40886;p18"/>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7" name="Google Shape;40887;p18"/>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8" name="Google Shape;40888;p18"/>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9" name="Google Shape;40889;p18"/>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0" name="Google Shape;40890;p18"/>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1" name="Google Shape;40891;p18"/>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2" name="Google Shape;40892;p18"/>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3" name="Google Shape;40893;p18"/>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4" name="Google Shape;40894;p18"/>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5" name="Google Shape;40895;p18"/>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6" name="Google Shape;40896;p18"/>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7" name="Google Shape;40897;p18"/>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8" name="Google Shape;40898;p18"/>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9" name="Google Shape;40899;p18"/>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0" name="Google Shape;40900;p18"/>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1" name="Google Shape;40901;p18"/>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2" name="Google Shape;40902;p18"/>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3" name="Google Shape;40903;p18"/>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4" name="Google Shape;40904;p18"/>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5" name="Google Shape;40905;p18"/>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6" name="Google Shape;40906;p18"/>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7" name="Google Shape;40907;p18"/>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8" name="Google Shape;40908;p18"/>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9" name="Google Shape;40909;p18"/>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0" name="Google Shape;40910;p18"/>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1" name="Google Shape;40911;p18"/>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2" name="Google Shape;40912;p18"/>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3" name="Google Shape;40913;p18"/>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4" name="Google Shape;40914;p18"/>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5" name="Google Shape;40915;p18"/>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6" name="Google Shape;40916;p18"/>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7" name="Google Shape;40917;p18"/>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8" name="Google Shape;40918;p18"/>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9" name="Google Shape;40919;p18"/>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0" name="Google Shape;40920;p18"/>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1" name="Google Shape;40921;p18"/>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2" name="Google Shape;40922;p18"/>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3" name="Google Shape;40923;p18"/>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4" name="Google Shape;40924;p18"/>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5" name="Google Shape;40925;p18"/>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6" name="Google Shape;40926;p18"/>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7" name="Google Shape;40927;p18"/>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8" name="Google Shape;40928;p18"/>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9" name="Google Shape;40929;p18"/>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0" name="Google Shape;40930;p18"/>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1" name="Google Shape;40931;p18"/>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2" name="Google Shape;40932;p18"/>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3" name="Google Shape;40933;p18"/>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4" name="Google Shape;40934;p18"/>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5" name="Google Shape;40935;p18"/>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6" name="Google Shape;40936;p18"/>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7" name="Google Shape;40937;p18"/>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8" name="Google Shape;40938;p18"/>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9" name="Google Shape;40939;p18"/>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0" name="Google Shape;40940;p18"/>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1" name="Google Shape;40941;p18"/>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2" name="Google Shape;40942;p18"/>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3" name="Google Shape;40943;p18"/>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4" name="Google Shape;40944;p18"/>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5" name="Google Shape;40945;p18"/>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6" name="Google Shape;40946;p18"/>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7" name="Google Shape;40947;p18"/>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8" name="Google Shape;40948;p18"/>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9" name="Google Shape;40949;p18"/>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0" name="Google Shape;40950;p18"/>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1" name="Google Shape;40951;p18"/>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2" name="Google Shape;40952;p18"/>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3" name="Google Shape;40953;p18"/>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4" name="Google Shape;40954;p18"/>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5" name="Google Shape;40955;p18"/>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6" name="Google Shape;40956;p18"/>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7" name="Google Shape;40957;p18"/>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8" name="Google Shape;40958;p18"/>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9" name="Google Shape;40959;p18"/>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0" name="Google Shape;40960;p18"/>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1" name="Google Shape;40961;p18"/>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2" name="Google Shape;40962;p18"/>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3" name="Google Shape;40963;p18"/>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4" name="Google Shape;40964;p18"/>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5" name="Google Shape;40965;p18"/>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6" name="Google Shape;40966;p18"/>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7" name="Google Shape;40967;p18"/>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8" name="Google Shape;40968;p18"/>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9" name="Google Shape;40969;p18"/>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0" name="Google Shape;40970;p18"/>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1" name="Google Shape;40971;p18"/>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2" name="Google Shape;40972;p18"/>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3" name="Google Shape;40973;p18"/>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4" name="Google Shape;40974;p18"/>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5" name="Google Shape;40975;p18"/>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6" name="Google Shape;40976;p18"/>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7" name="Google Shape;40977;p18"/>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8" name="Google Shape;40978;p18"/>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9" name="Google Shape;40979;p18"/>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0" name="Google Shape;40980;p18"/>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1" name="Google Shape;40981;p18"/>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2" name="Google Shape;40982;p18"/>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3" name="Google Shape;40983;p18"/>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4" name="Google Shape;40984;p18"/>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5" name="Google Shape;40985;p18"/>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6" name="Google Shape;40986;p18"/>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7" name="Google Shape;40987;p18"/>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8" name="Google Shape;40988;p18"/>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9" name="Google Shape;40989;p18"/>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0" name="Google Shape;40990;p18"/>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1" name="Google Shape;40991;p18"/>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2" name="Google Shape;40992;p18"/>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3" name="Google Shape;40993;p18"/>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4" name="Google Shape;40994;p18"/>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5" name="Google Shape;40995;p18"/>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6" name="Google Shape;40996;p18"/>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7" name="Google Shape;40997;p18"/>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8" name="Google Shape;40998;p18"/>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9" name="Google Shape;40999;p18"/>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0" name="Google Shape;41000;p18"/>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1" name="Google Shape;41001;p18"/>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2" name="Google Shape;41002;p18"/>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3" name="Google Shape;41003;p18"/>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4" name="Google Shape;41004;p18"/>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5" name="Google Shape;41005;p18"/>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6" name="Google Shape;41006;p18"/>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7" name="Google Shape;41007;p18"/>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8" name="Google Shape;41008;p18"/>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9" name="Google Shape;41009;p18"/>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0" name="Google Shape;41010;p18"/>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1" name="Google Shape;41011;p18"/>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2" name="Google Shape;41012;p18"/>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3" name="Google Shape;41013;p18"/>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4" name="Google Shape;41014;p18"/>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5" name="Google Shape;41015;p18"/>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6" name="Google Shape;41016;p18"/>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7" name="Google Shape;41017;p18"/>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8" name="Google Shape;41018;p18"/>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9" name="Google Shape;41019;p18"/>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0" name="Google Shape;41020;p18"/>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1" name="Google Shape;41021;p18"/>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2" name="Google Shape;41022;p18"/>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3" name="Google Shape;41023;p18"/>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4" name="Google Shape;41024;p18"/>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5" name="Google Shape;41025;p18"/>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6" name="Google Shape;41026;p18"/>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7" name="Google Shape;41027;p18"/>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8" name="Google Shape;41028;p18"/>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9" name="Google Shape;41029;p18"/>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0" name="Google Shape;41030;p18"/>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1" name="Google Shape;41031;p18"/>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2" name="Google Shape;41032;p18"/>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3" name="Google Shape;41033;p18"/>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4" name="Google Shape;41034;p18"/>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5" name="Google Shape;41035;p18"/>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6" name="Google Shape;41036;p18"/>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7" name="Google Shape;41037;p18"/>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8" name="Google Shape;41038;p18"/>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9" name="Google Shape;41039;p18"/>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0" name="Google Shape;41040;p18"/>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1" name="Google Shape;41041;p18"/>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2" name="Google Shape;41042;p18"/>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3" name="Google Shape;41043;p18"/>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4" name="Google Shape;41044;p18"/>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5" name="Google Shape;41045;p18"/>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6" name="Google Shape;41046;p18"/>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7" name="Google Shape;41047;p18"/>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8" name="Google Shape;41048;p18"/>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9" name="Google Shape;41049;p18"/>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0" name="Google Shape;41050;p18"/>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1" name="Google Shape;41051;p18"/>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2" name="Google Shape;41052;p18"/>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3" name="Google Shape;41053;p18"/>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4" name="Google Shape;41054;p18"/>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5" name="Google Shape;41055;p18"/>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6" name="Google Shape;41056;p18"/>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7" name="Google Shape;41057;p18"/>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8" name="Google Shape;41058;p18"/>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9" name="Google Shape;41059;p18"/>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0" name="Google Shape;41060;p18"/>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1" name="Google Shape;41061;p18"/>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2" name="Google Shape;41062;p18"/>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3" name="Google Shape;41063;p18"/>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4" name="Google Shape;41064;p18"/>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5" name="Google Shape;41065;p18"/>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6" name="Google Shape;41066;p18"/>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7" name="Google Shape;41067;p18"/>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8" name="Google Shape;41068;p18"/>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9" name="Google Shape;41069;p18"/>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0" name="Google Shape;41070;p18"/>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1" name="Google Shape;41071;p18"/>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2" name="Google Shape;41072;p18"/>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3" name="Google Shape;41073;p18"/>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4" name="Google Shape;41074;p18"/>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5" name="Google Shape;41075;p18"/>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6" name="Google Shape;41076;p18"/>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7" name="Google Shape;41077;p18"/>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8" name="Google Shape;41078;p18"/>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9" name="Google Shape;41079;p18"/>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0" name="Google Shape;41080;p18"/>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1" name="Google Shape;41081;p18"/>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2" name="Google Shape;41082;p18"/>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3" name="Google Shape;41083;p18"/>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4" name="Google Shape;41084;p18"/>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5" name="Google Shape;41085;p18"/>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6" name="Google Shape;41086;p18"/>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7" name="Google Shape;41087;p18"/>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8" name="Google Shape;41088;p18"/>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9" name="Google Shape;41089;p18"/>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0" name="Google Shape;41090;p18"/>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1" name="Google Shape;41091;p18"/>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2" name="Google Shape;41092;p18"/>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3" name="Google Shape;41093;p18"/>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4" name="Google Shape;41094;p18"/>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5" name="Google Shape;41095;p18"/>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6" name="Google Shape;41096;p18"/>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7" name="Google Shape;41097;p18"/>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8" name="Google Shape;41098;p18"/>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9" name="Google Shape;41099;p18"/>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0" name="Google Shape;41100;p18"/>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1" name="Google Shape;41101;p18"/>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2" name="Google Shape;41102;p18"/>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3" name="Google Shape;41103;p18"/>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4" name="Google Shape;41104;p18"/>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5" name="Google Shape;41105;p18"/>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6" name="Google Shape;41106;p18"/>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7" name="Google Shape;41107;p18"/>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8" name="Google Shape;41108;p18"/>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9" name="Google Shape;41109;p18"/>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0" name="Google Shape;41110;p18"/>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1" name="Google Shape;41111;p18"/>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2" name="Google Shape;41112;p18"/>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3" name="Google Shape;41113;p18"/>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4" name="Google Shape;41114;p18"/>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5" name="Google Shape;41115;p18"/>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6" name="Google Shape;41116;p18"/>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7" name="Google Shape;41117;p18"/>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8" name="Google Shape;41118;p18"/>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9" name="Google Shape;41119;p18"/>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0" name="Google Shape;41120;p18"/>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1" name="Google Shape;41121;p18"/>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2" name="Google Shape;41122;p18"/>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3" name="Google Shape;41123;p18"/>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4" name="Google Shape;41124;p18"/>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5" name="Google Shape;41125;p18"/>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6" name="Google Shape;41126;p18"/>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7" name="Google Shape;41127;p18"/>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8" name="Google Shape;41128;p18"/>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9" name="Google Shape;41129;p18"/>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0" name="Google Shape;41130;p18"/>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1" name="Google Shape;41131;p18"/>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2" name="Google Shape;41132;p18"/>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3" name="Google Shape;41133;p18"/>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4" name="Google Shape;41134;p18"/>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5" name="Google Shape;41135;p18"/>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6" name="Google Shape;41136;p18"/>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7" name="Google Shape;41137;p18"/>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8" name="Google Shape;41138;p18"/>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9" name="Google Shape;41139;p18"/>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0" name="Google Shape;41140;p18"/>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1" name="Google Shape;41141;p18"/>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2" name="Google Shape;41142;p18"/>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3" name="Google Shape;41143;p18"/>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4" name="Google Shape;41144;p18"/>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5" name="Google Shape;41145;p18"/>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6" name="Google Shape;41146;p18"/>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7" name="Google Shape;41147;p18"/>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8" name="Google Shape;41148;p18"/>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9" name="Google Shape;41149;p18"/>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0" name="Google Shape;41150;p18"/>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1" name="Google Shape;41151;p18"/>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2" name="Google Shape;41152;p18"/>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3" name="Google Shape;41153;p18"/>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4" name="Google Shape;41154;p18"/>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5" name="Google Shape;41155;p18"/>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6" name="Google Shape;41156;p18"/>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7" name="Google Shape;41157;p18"/>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8" name="Google Shape;41158;p18"/>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9" name="Google Shape;41159;p18"/>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0" name="Google Shape;41160;p18"/>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1" name="Google Shape;41161;p18"/>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2" name="Google Shape;41162;p18"/>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3" name="Google Shape;41163;p18"/>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4" name="Google Shape;41164;p18"/>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5" name="Google Shape;41165;p18"/>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6" name="Google Shape;41166;p18"/>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7" name="Google Shape;41167;p18"/>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8" name="Google Shape;41168;p18"/>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9" name="Google Shape;41169;p18"/>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0" name="Google Shape;41170;p18"/>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1" name="Google Shape;41171;p18"/>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2" name="Google Shape;41172;p18"/>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3" name="Google Shape;41173;p18"/>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4" name="Google Shape;41174;p18"/>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5" name="Google Shape;41175;p18"/>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6" name="Google Shape;41176;p18"/>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7" name="Google Shape;41177;p18"/>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8" name="Google Shape;41178;p18"/>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9" name="Google Shape;41179;p18"/>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0" name="Google Shape;41180;p18"/>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1" name="Google Shape;41181;p18"/>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2" name="Google Shape;41182;p18"/>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3" name="Google Shape;41183;p18"/>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4" name="Google Shape;41184;p18"/>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5" name="Google Shape;41185;p18"/>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6" name="Google Shape;41186;p18"/>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7" name="Google Shape;41187;p18"/>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8" name="Google Shape;41188;p18"/>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9" name="Google Shape;41189;p18"/>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0" name="Google Shape;41190;p18"/>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1" name="Google Shape;41191;p18"/>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2" name="Google Shape;41192;p18"/>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3" name="Google Shape;41193;p18"/>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4" name="Google Shape;41194;p18"/>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5" name="Google Shape;41195;p18"/>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6" name="Google Shape;41196;p18"/>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7" name="Google Shape;41197;p18"/>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8" name="Google Shape;41198;p18"/>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9" name="Google Shape;41199;p18"/>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0" name="Google Shape;41200;p18"/>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1" name="Google Shape;41201;p18"/>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2" name="Google Shape;41202;p18"/>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3" name="Google Shape;41203;p18"/>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4" name="Google Shape;41204;p18"/>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5" name="Google Shape;41205;p18"/>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6" name="Google Shape;41206;p18"/>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7" name="Google Shape;41207;p18"/>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8" name="Google Shape;41208;p18"/>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9" name="Google Shape;41209;p18"/>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0" name="Google Shape;41210;p18"/>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1" name="Google Shape;41211;p18"/>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2" name="Google Shape;41212;p18"/>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3" name="Google Shape;41213;p18"/>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4" name="Google Shape;41214;p18"/>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5" name="Google Shape;41215;p18"/>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6" name="Google Shape;41216;p18"/>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7" name="Google Shape;41217;p18"/>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8" name="Google Shape;41218;p18"/>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9" name="Google Shape;41219;p18"/>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0" name="Google Shape;41220;p18"/>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1" name="Google Shape;41221;p18"/>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2" name="Google Shape;41222;p18"/>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3" name="Google Shape;41223;p18"/>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4" name="Google Shape;41224;p18"/>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5" name="Google Shape;41225;p18"/>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6" name="Google Shape;41226;p18"/>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7" name="Google Shape;41227;p18"/>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8" name="Google Shape;41228;p18"/>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9" name="Google Shape;41229;p18"/>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0" name="Google Shape;41230;p18"/>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1" name="Google Shape;41231;p18"/>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2" name="Google Shape;41232;p18"/>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3" name="Google Shape;41233;p18"/>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4" name="Google Shape;41234;p18"/>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5" name="Google Shape;41235;p18"/>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6" name="Google Shape;41236;p18"/>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7" name="Google Shape;41237;p18"/>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8" name="Google Shape;41238;p18"/>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9" name="Google Shape;41239;p18"/>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0" name="Google Shape;41240;p18"/>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1" name="Google Shape;41241;p18"/>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2" name="Google Shape;41242;p18"/>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3" name="Google Shape;41243;p18"/>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4" name="Google Shape;41244;p18"/>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5" name="Google Shape;41245;p18"/>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6" name="Google Shape;41246;p18"/>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7" name="Google Shape;41247;p18"/>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8" name="Google Shape;41248;p18"/>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9" name="Google Shape;41249;p18"/>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0" name="Google Shape;41250;p18"/>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1" name="Google Shape;41251;p18"/>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2" name="Google Shape;41252;p18"/>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3" name="Google Shape;41253;p18"/>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4" name="Google Shape;41254;p18"/>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5" name="Google Shape;41255;p18"/>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6" name="Google Shape;41256;p18"/>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7" name="Google Shape;41257;p18"/>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8" name="Google Shape;41258;p18"/>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9" name="Google Shape;41259;p18"/>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0" name="Google Shape;41260;p18"/>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1" name="Google Shape;41261;p18"/>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2" name="Google Shape;41262;p18"/>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3" name="Google Shape;41263;p18"/>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4" name="Google Shape;41264;p18"/>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5" name="Google Shape;41265;p18"/>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6" name="Google Shape;41266;p18"/>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7" name="Google Shape;41267;p18"/>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8" name="Google Shape;41268;p18"/>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9" name="Google Shape;41269;p18"/>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0" name="Google Shape;41270;p18"/>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1" name="Google Shape;41271;p18"/>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2" name="Google Shape;41272;p18"/>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3" name="Google Shape;41273;p18"/>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4" name="Google Shape;41274;p18"/>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5" name="Google Shape;41275;p18"/>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6" name="Google Shape;41276;p18"/>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7" name="Google Shape;41277;p18"/>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8" name="Google Shape;41278;p18"/>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9" name="Google Shape;41279;p18"/>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0" name="Google Shape;41280;p18"/>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1" name="Google Shape;41281;p18"/>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2" name="Google Shape;41282;p18"/>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3" name="Google Shape;41283;p18"/>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4" name="Google Shape;41284;p18"/>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5" name="Google Shape;41285;p18"/>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6" name="Google Shape;41286;p18"/>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7" name="Google Shape;41287;p18"/>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8" name="Google Shape;41288;p18"/>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9" name="Google Shape;41289;p18"/>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0" name="Google Shape;41290;p18"/>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1" name="Google Shape;41291;p18"/>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2" name="Google Shape;41292;p18"/>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3" name="Google Shape;41293;p18"/>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4" name="Google Shape;41294;p18"/>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5" name="Google Shape;41295;p18"/>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6" name="Google Shape;41296;p18"/>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7" name="Google Shape;41297;p18"/>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8" name="Google Shape;41298;p18"/>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9" name="Google Shape;41299;p18"/>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0" name="Google Shape;41300;p18"/>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1" name="Google Shape;41301;p18"/>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2" name="Google Shape;41302;p18"/>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3" name="Google Shape;41303;p18"/>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4" name="Google Shape;41304;p18"/>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5" name="Google Shape;41305;p18"/>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6" name="Google Shape;41306;p18"/>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7" name="Google Shape;41307;p18"/>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8" name="Google Shape;41308;p18"/>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9" name="Google Shape;41309;p18"/>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0" name="Google Shape;41310;p18"/>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1" name="Google Shape;41311;p18"/>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2" name="Google Shape;41312;p18"/>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3" name="Google Shape;41313;p18"/>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4" name="Google Shape;41314;p18"/>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5" name="Google Shape;41315;p18"/>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6" name="Google Shape;41316;p18"/>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7" name="Google Shape;41317;p18"/>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8" name="Google Shape;41318;p18"/>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9" name="Google Shape;41319;p18"/>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0" name="Google Shape;41320;p18"/>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1" name="Google Shape;41321;p18"/>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2" name="Google Shape;41322;p18"/>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3" name="Google Shape;41323;p18"/>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4" name="Google Shape;41324;p18"/>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5" name="Google Shape;41325;p18"/>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6" name="Google Shape;41326;p18"/>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7" name="Google Shape;41327;p18"/>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8" name="Google Shape;41328;p18"/>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9" name="Google Shape;41329;p18"/>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0" name="Google Shape;41330;p18"/>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1" name="Google Shape;41331;p18"/>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2" name="Google Shape;41332;p18"/>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3" name="Google Shape;41333;p18"/>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4" name="Google Shape;41334;p18"/>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5" name="Google Shape;41335;p18"/>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6" name="Google Shape;41336;p18"/>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7" name="Google Shape;41337;p18"/>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8" name="Google Shape;41338;p18"/>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9" name="Google Shape;41339;p18"/>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0" name="Google Shape;41340;p18"/>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1" name="Google Shape;41341;p18"/>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2" name="Google Shape;41342;p18"/>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3" name="Google Shape;41343;p18"/>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4" name="Google Shape;41344;p18"/>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5" name="Google Shape;41345;p18"/>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6" name="Google Shape;41346;p18"/>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7" name="Google Shape;41347;p18"/>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8" name="Google Shape;41348;p18"/>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9" name="Google Shape;41349;p18"/>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0" name="Google Shape;41350;p18"/>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1" name="Google Shape;41351;p18"/>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2" name="Google Shape;41352;p18"/>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3" name="Google Shape;41353;p18"/>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4" name="Google Shape;41354;p18"/>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5" name="Google Shape;41355;p18"/>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6" name="Google Shape;41356;p18"/>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7" name="Google Shape;41357;p18"/>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8" name="Google Shape;41358;p18"/>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9" name="Google Shape;41359;p18"/>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0" name="Google Shape;41360;p18"/>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1" name="Google Shape;41361;p18"/>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2" name="Google Shape;41362;p18"/>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3" name="Google Shape;41363;p18"/>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4" name="Google Shape;41364;p18"/>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5" name="Google Shape;41365;p18"/>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6" name="Google Shape;41366;p18"/>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7" name="Google Shape;41367;p18"/>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8" name="Google Shape;41368;p18"/>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9" name="Google Shape;41369;p18"/>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0" name="Google Shape;41370;p18"/>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1" name="Google Shape;41371;p18"/>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2" name="Google Shape;41372;p18"/>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3" name="Google Shape;41373;p18"/>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4" name="Google Shape;41374;p18"/>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5" name="Google Shape;41375;p18"/>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6" name="Google Shape;41376;p18"/>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7" name="Google Shape;41377;p18"/>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8" name="Google Shape;41378;p18"/>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9" name="Google Shape;41379;p18"/>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0" name="Google Shape;41380;p18"/>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1" name="Google Shape;41381;p18"/>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2" name="Google Shape;41382;p18"/>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3" name="Google Shape;41383;p18"/>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4" name="Google Shape;41384;p18"/>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5" name="Google Shape;41385;p18"/>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6" name="Google Shape;41386;p18"/>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7" name="Google Shape;41387;p18"/>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8" name="Google Shape;41388;p18"/>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9" name="Google Shape;41389;p18"/>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0" name="Google Shape;41390;p18"/>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1" name="Google Shape;41391;p18"/>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2" name="Google Shape;41392;p18"/>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3" name="Google Shape;41393;p18"/>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4" name="Google Shape;41394;p18"/>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5" name="Google Shape;41395;p18"/>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6" name="Google Shape;41396;p18"/>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7" name="Google Shape;41397;p18"/>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8" name="Google Shape;41398;p18"/>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9" name="Google Shape;41399;p18"/>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0" name="Google Shape;41400;p18"/>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1" name="Google Shape;41401;p18"/>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2" name="Google Shape;41402;p18"/>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3" name="Google Shape;41403;p18"/>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4" name="Google Shape;41404;p18"/>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5" name="Google Shape;41405;p18"/>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6" name="Google Shape;41406;p18"/>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7" name="Google Shape;41407;p18"/>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8" name="Google Shape;41408;p18"/>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9" name="Google Shape;41409;p18"/>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0" name="Google Shape;41410;p18"/>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1" name="Google Shape;41411;p18"/>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2" name="Google Shape;41412;p18"/>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3" name="Google Shape;41413;p18"/>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4" name="Google Shape;41414;p18"/>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5" name="Google Shape;41415;p18"/>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6" name="Google Shape;41416;p18"/>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7" name="Google Shape;41417;p18"/>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8" name="Google Shape;41418;p18"/>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9" name="Google Shape;41419;p18"/>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0" name="Google Shape;41420;p18"/>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1" name="Google Shape;41421;p18"/>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2" name="Google Shape;41422;p18"/>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3" name="Google Shape;41423;p18"/>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4" name="Google Shape;41424;p18"/>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5" name="Google Shape;41425;p18"/>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6" name="Google Shape;41426;p18"/>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7" name="Google Shape;41427;p18"/>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8" name="Google Shape;41428;p18"/>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9" name="Google Shape;41429;p18"/>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0" name="Google Shape;41430;p18"/>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1" name="Google Shape;41431;p18"/>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2" name="Google Shape;41432;p18"/>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3" name="Google Shape;41433;p18"/>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4" name="Google Shape;41434;p18"/>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5" name="Google Shape;41435;p18"/>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6" name="Google Shape;41436;p18"/>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7" name="Google Shape;41437;p18"/>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8" name="Google Shape;41438;p18"/>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9" name="Google Shape;41439;p18"/>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0" name="Google Shape;41440;p18"/>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1" name="Google Shape;41441;p18"/>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2" name="Google Shape;41442;p18"/>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3" name="Google Shape;41443;p18"/>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4" name="Google Shape;41444;p18"/>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5" name="Google Shape;41445;p18"/>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6" name="Google Shape;41446;p18"/>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7" name="Google Shape;41447;p18"/>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8" name="Google Shape;41448;p18"/>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9" name="Google Shape;41449;p18"/>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0" name="Google Shape;41450;p18"/>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1" name="Google Shape;41451;p18"/>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2" name="Google Shape;41452;p18"/>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3" name="Google Shape;41453;p18"/>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4" name="Google Shape;41454;p18"/>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5" name="Google Shape;41455;p18"/>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6" name="Google Shape;41456;p18"/>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7" name="Google Shape;41457;p18"/>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8" name="Google Shape;41458;p18"/>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9" name="Google Shape;41459;p18"/>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0" name="Google Shape;41460;p18"/>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1" name="Google Shape;41461;p18"/>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2" name="Google Shape;41462;p18"/>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3" name="Google Shape;41463;p18"/>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4" name="Google Shape;41464;p18"/>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5" name="Google Shape;41465;p18"/>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6" name="Google Shape;41466;p18"/>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7" name="Google Shape;41467;p18"/>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8" name="Google Shape;41468;p18"/>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9" name="Google Shape;41469;p18"/>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0" name="Google Shape;41470;p18"/>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1" name="Google Shape;41471;p18"/>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2" name="Google Shape;41472;p18"/>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3" name="Google Shape;41473;p18"/>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4" name="Google Shape;41474;p18"/>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5" name="Google Shape;41475;p18"/>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6" name="Google Shape;41476;p18"/>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7" name="Google Shape;41477;p18"/>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8" name="Google Shape;41478;p18"/>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9" name="Google Shape;41479;p18"/>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0" name="Google Shape;41480;p18"/>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1" name="Google Shape;41481;p18"/>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2" name="Google Shape;41482;p18"/>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3" name="Google Shape;41483;p18"/>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4" name="Google Shape;41484;p18"/>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5" name="Google Shape;41485;p18"/>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6" name="Google Shape;41486;p18"/>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7" name="Google Shape;41487;p18"/>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8" name="Google Shape;41488;p18"/>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9" name="Google Shape;41489;p18"/>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0" name="Google Shape;41490;p18"/>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1" name="Google Shape;41491;p18"/>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2" name="Google Shape;41492;p18"/>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3" name="Google Shape;41493;p18"/>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4" name="Google Shape;41494;p18"/>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5" name="Google Shape;41495;p18"/>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6" name="Google Shape;41496;p18"/>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7" name="Google Shape;41497;p18"/>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8" name="Google Shape;41498;p18"/>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9" name="Google Shape;41499;p18"/>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0" name="Google Shape;41500;p18"/>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1" name="Google Shape;41501;p18"/>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2" name="Google Shape;41502;p18"/>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3" name="Google Shape;41503;p18"/>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4" name="Google Shape;41504;p18"/>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5" name="Google Shape;41505;p18"/>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6" name="Google Shape;41506;p18"/>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7" name="Google Shape;41507;p18"/>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8" name="Google Shape;41508;p18"/>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9" name="Google Shape;41509;p18"/>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0" name="Google Shape;41510;p18"/>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1" name="Google Shape;41511;p18"/>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2" name="Google Shape;41512;p18"/>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3" name="Google Shape;41513;p18"/>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4" name="Google Shape;41514;p18"/>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5" name="Google Shape;41515;p18"/>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6" name="Google Shape;41516;p18"/>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7" name="Google Shape;41517;p18"/>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8" name="Google Shape;41518;p18"/>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9" name="Google Shape;41519;p18"/>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0" name="Google Shape;41520;p18"/>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1" name="Google Shape;41521;p18"/>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2" name="Google Shape;41522;p18"/>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3" name="Google Shape;41523;p18"/>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4" name="Google Shape;41524;p18"/>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5" name="Google Shape;41525;p18"/>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6" name="Google Shape;41526;p18"/>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7" name="Google Shape;41527;p18"/>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8" name="Google Shape;41528;p18"/>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9" name="Google Shape;41529;p18"/>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0" name="Google Shape;41530;p18"/>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1" name="Google Shape;41531;p18"/>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2" name="Google Shape;41532;p18"/>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3" name="Google Shape;41533;p18"/>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4" name="Google Shape;41534;p18"/>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5" name="Google Shape;41535;p18"/>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6" name="Google Shape;41536;p18"/>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7" name="Google Shape;41537;p18"/>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8" name="Google Shape;41538;p18"/>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9" name="Google Shape;41539;p18"/>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0" name="Google Shape;41540;p18"/>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1" name="Google Shape;41541;p18"/>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2" name="Google Shape;41542;p18"/>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3" name="Google Shape;41543;p18"/>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4" name="Google Shape;41544;p18"/>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5" name="Google Shape;41545;p18"/>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6" name="Google Shape;41546;p18"/>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7" name="Google Shape;41547;p18"/>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8" name="Google Shape;41548;p18"/>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9" name="Google Shape;41549;p18"/>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0" name="Google Shape;41550;p18"/>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1" name="Google Shape;41551;p18"/>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2" name="Google Shape;41552;p18"/>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3" name="Google Shape;41553;p18"/>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4" name="Google Shape;41554;p18"/>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5" name="Google Shape;41555;p18"/>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6" name="Google Shape;41556;p18"/>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7" name="Google Shape;41557;p18"/>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8" name="Google Shape;41558;p18"/>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9" name="Google Shape;41559;p18"/>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0" name="Google Shape;41560;p18"/>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1" name="Google Shape;41561;p18"/>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2" name="Google Shape;41562;p18"/>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3" name="Google Shape;41563;p18"/>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4" name="Google Shape;41564;p18"/>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5" name="Google Shape;41565;p18"/>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6" name="Google Shape;41566;p18"/>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7" name="Google Shape;41567;p18"/>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8" name="Google Shape;41568;p18"/>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9" name="Google Shape;41569;p18"/>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0" name="Google Shape;41570;p18"/>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1" name="Google Shape;41571;p18"/>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2" name="Google Shape;41572;p18"/>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3" name="Google Shape;41573;p18"/>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4" name="Google Shape;41574;p18"/>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5" name="Google Shape;41575;p18"/>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6" name="Google Shape;41576;p18"/>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7" name="Google Shape;41577;p18"/>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8" name="Google Shape;41578;p18"/>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9" name="Google Shape;41579;p18"/>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0" name="Google Shape;41580;p18"/>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1" name="Google Shape;41581;p18"/>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2" name="Google Shape;41582;p18"/>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3" name="Google Shape;41583;p18"/>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4" name="Google Shape;41584;p18"/>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5" name="Google Shape;41585;p18"/>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6" name="Google Shape;41586;p18"/>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7" name="Google Shape;41587;p18"/>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8" name="Google Shape;41588;p18"/>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9" name="Google Shape;41589;p18"/>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0" name="Google Shape;41590;p18"/>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1" name="Google Shape;41591;p18"/>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2" name="Google Shape;41592;p18"/>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3" name="Google Shape;41593;p18"/>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4" name="Google Shape;41594;p18"/>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5" name="Google Shape;41595;p18"/>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6" name="Google Shape;41596;p18"/>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7" name="Google Shape;41597;p18"/>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8" name="Google Shape;41598;p18"/>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9" name="Google Shape;41599;p18"/>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0" name="Google Shape;41600;p18"/>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1" name="Google Shape;41601;p18"/>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2" name="Google Shape;41602;p18"/>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3" name="Google Shape;41603;p18"/>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4" name="Google Shape;41604;p18"/>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5" name="Google Shape;41605;p18"/>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6" name="Google Shape;41606;p18"/>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7" name="Google Shape;41607;p18"/>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8" name="Google Shape;41608;p18"/>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9" name="Google Shape;41609;p18"/>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0" name="Google Shape;41610;p18"/>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1" name="Google Shape;41611;p18"/>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2" name="Google Shape;41612;p18"/>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3" name="Google Shape;41613;p18"/>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4" name="Google Shape;41614;p18"/>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5" name="Google Shape;41615;p18"/>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6" name="Google Shape;41616;p18"/>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7" name="Google Shape;41617;p18"/>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8" name="Google Shape;41618;p18"/>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9" name="Google Shape;41619;p18"/>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0" name="Google Shape;41620;p18"/>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1" name="Google Shape;41621;p18"/>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2" name="Google Shape;41622;p18"/>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3" name="Google Shape;41623;p18"/>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4" name="Google Shape;41624;p18"/>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5" name="Google Shape;41625;p18"/>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6" name="Google Shape;41626;p18"/>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7" name="Google Shape;41627;p18"/>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8" name="Google Shape;41628;p18"/>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9" name="Google Shape;41629;p18"/>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0" name="Google Shape;41630;p18"/>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1" name="Google Shape;41631;p18"/>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2" name="Google Shape;41632;p18"/>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3" name="Google Shape;41633;p18"/>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4" name="Google Shape;41634;p18"/>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5" name="Google Shape;41635;p18"/>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6" name="Google Shape;41636;p18"/>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7" name="Google Shape;41637;p18"/>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8" name="Google Shape;41638;p18"/>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9" name="Google Shape;41639;p18"/>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0" name="Google Shape;41640;p18"/>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1" name="Google Shape;41641;p18"/>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2" name="Google Shape;41642;p18"/>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3" name="Google Shape;41643;p18"/>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4" name="Google Shape;41644;p18"/>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5" name="Google Shape;41645;p18"/>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6" name="Google Shape;41646;p18"/>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7" name="Google Shape;41647;p18"/>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8" name="Google Shape;41648;p18"/>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9" name="Google Shape;41649;p18"/>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0" name="Google Shape;41650;p18"/>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1" name="Google Shape;41651;p18"/>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2" name="Google Shape;41652;p18"/>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3" name="Google Shape;41653;p18"/>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4" name="Google Shape;41654;p18"/>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5" name="Google Shape;41655;p18"/>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6" name="Google Shape;41656;p18"/>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7" name="Google Shape;41657;p18"/>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8" name="Google Shape;41658;p18"/>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9" name="Google Shape;41659;p18"/>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0" name="Google Shape;41660;p18"/>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1" name="Google Shape;41661;p18"/>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2" name="Google Shape;41662;p18"/>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3" name="Google Shape;41663;p18"/>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4" name="Google Shape;41664;p18"/>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5" name="Google Shape;41665;p18"/>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6" name="Google Shape;41666;p18"/>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7" name="Google Shape;41667;p18"/>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8" name="Google Shape;41668;p18"/>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9" name="Google Shape;41669;p18"/>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0" name="Google Shape;41670;p18"/>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1" name="Google Shape;41671;p18"/>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2" name="Google Shape;41672;p18"/>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3" name="Google Shape;41673;p18"/>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4" name="Google Shape;41674;p18"/>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5" name="Google Shape;41675;p18"/>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6" name="Google Shape;41676;p18"/>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7" name="Google Shape;41677;p18"/>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8" name="Google Shape;41678;p18"/>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9" name="Google Shape;41679;p18"/>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0" name="Google Shape;41680;p18"/>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1" name="Google Shape;41681;p18"/>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2" name="Google Shape;41682;p18"/>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3" name="Google Shape;41683;p18"/>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4" name="Google Shape;41684;p18"/>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5" name="Google Shape;41685;p18"/>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6" name="Google Shape;41686;p18"/>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7" name="Google Shape;41687;p18"/>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8" name="Google Shape;41688;p18"/>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9" name="Google Shape;41689;p18"/>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0" name="Google Shape;41690;p18"/>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1" name="Google Shape;41691;p18"/>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2" name="Google Shape;41692;p18"/>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3" name="Google Shape;41693;p18"/>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4" name="Google Shape;41694;p18"/>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5" name="Google Shape;41695;p18"/>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6" name="Google Shape;41696;p18"/>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7" name="Google Shape;41697;p18"/>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8" name="Google Shape;41698;p18"/>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9" name="Google Shape;41699;p18"/>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0" name="Google Shape;41700;p18"/>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1" name="Google Shape;41701;p18"/>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2" name="Google Shape;41702;p18"/>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3" name="Google Shape;41703;p18"/>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4" name="Google Shape;41704;p18"/>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5" name="Google Shape;41705;p18"/>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6" name="Google Shape;41706;p18"/>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7" name="Google Shape;41707;p18"/>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8" name="Google Shape;41708;p18"/>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9" name="Google Shape;41709;p18"/>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0" name="Google Shape;41710;p18"/>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1" name="Google Shape;41711;p18"/>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2" name="Google Shape;41712;p18"/>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3" name="Google Shape;41713;p18"/>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4" name="Google Shape;41714;p18"/>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5" name="Google Shape;41715;p18"/>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6" name="Google Shape;41716;p18"/>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7" name="Google Shape;41717;p18"/>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8" name="Google Shape;41718;p18"/>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9" name="Google Shape;41719;p18"/>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0" name="Google Shape;41720;p18"/>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1" name="Google Shape;41721;p18"/>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2" name="Google Shape;41722;p18"/>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3" name="Google Shape;41723;p18"/>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4" name="Google Shape;41724;p18"/>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5" name="Google Shape;41725;p18"/>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6" name="Google Shape;41726;p18"/>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7" name="Google Shape;41727;p18"/>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8" name="Google Shape;41728;p18"/>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9" name="Google Shape;41729;p18"/>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0" name="Google Shape;41730;p18"/>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1" name="Google Shape;41731;p18"/>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2" name="Google Shape;41732;p18"/>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3" name="Google Shape;41733;p18"/>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4" name="Google Shape;41734;p18"/>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5" name="Google Shape;41735;p18"/>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6" name="Google Shape;41736;p18"/>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7" name="Google Shape;41737;p18"/>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8" name="Google Shape;41738;p18"/>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9" name="Google Shape;41739;p18"/>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0" name="Google Shape;41740;p18"/>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1" name="Google Shape;41741;p18"/>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2" name="Google Shape;41742;p18"/>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3" name="Google Shape;41743;p18"/>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4" name="Google Shape;41744;p18"/>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5" name="Google Shape;41745;p18"/>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6" name="Google Shape;41746;p18"/>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7" name="Google Shape;41747;p18"/>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8" name="Google Shape;41748;p18"/>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9" name="Google Shape;41749;p18"/>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0" name="Google Shape;41750;p18"/>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1" name="Google Shape;41751;p18"/>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2" name="Google Shape;41752;p18"/>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3" name="Google Shape;41753;p18"/>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4" name="Google Shape;41754;p18"/>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5" name="Google Shape;41755;p18"/>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6" name="Google Shape;41756;p18"/>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7" name="Google Shape;41757;p18"/>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8" name="Google Shape;41758;p18"/>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9" name="Google Shape;41759;p18"/>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0" name="Google Shape;41760;p18"/>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1" name="Google Shape;41761;p18"/>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2" name="Google Shape;41762;p18"/>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3" name="Google Shape;41763;p18"/>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4" name="Google Shape;41764;p18"/>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5" name="Google Shape;41765;p18"/>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6" name="Google Shape;41766;p18"/>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7" name="Google Shape;41767;p18"/>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8" name="Google Shape;41768;p18"/>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9" name="Google Shape;41769;p18"/>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0" name="Google Shape;41770;p18"/>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1" name="Google Shape;41771;p18"/>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2" name="Google Shape;41772;p18"/>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3" name="Google Shape;41773;p18"/>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4" name="Google Shape;41774;p18"/>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5" name="Google Shape;41775;p18"/>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6" name="Google Shape;41776;p18"/>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7" name="Google Shape;41777;p18"/>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8" name="Google Shape;41778;p18"/>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9" name="Google Shape;41779;p18"/>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0" name="Google Shape;41780;p18"/>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1" name="Google Shape;41781;p18"/>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2" name="Google Shape;41782;p18"/>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3" name="Google Shape;41783;p18"/>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4" name="Google Shape;41784;p18"/>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5" name="Google Shape;41785;p18"/>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6" name="Google Shape;41786;p18"/>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7" name="Google Shape;41787;p18"/>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8" name="Google Shape;41788;p18"/>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9" name="Google Shape;41789;p18"/>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0" name="Google Shape;41790;p18"/>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1" name="Google Shape;41791;p18"/>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2" name="Google Shape;41792;p18"/>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3" name="Google Shape;41793;p18"/>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4" name="Google Shape;41794;p18"/>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5" name="Google Shape;41795;p18"/>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6" name="Google Shape;41796;p18"/>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7" name="Google Shape;41797;p18"/>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8" name="Google Shape;41798;p18"/>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9" name="Google Shape;41799;p18"/>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0" name="Google Shape;41800;p18"/>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1" name="Google Shape;41801;p18"/>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2" name="Google Shape;41802;p18"/>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3" name="Google Shape;41803;p18"/>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4" name="Google Shape;41804;p18"/>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5" name="Google Shape;41805;p18"/>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6" name="Google Shape;41806;p18"/>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7" name="Google Shape;41807;p18"/>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8" name="Google Shape;41808;p18"/>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9" name="Google Shape;41809;p18"/>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0" name="Google Shape;41810;p18"/>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1" name="Google Shape;41811;p18"/>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2" name="Google Shape;41812;p18"/>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3" name="Google Shape;41813;p18"/>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4" name="Google Shape;41814;p18"/>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5" name="Google Shape;41815;p18"/>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6" name="Google Shape;41816;p18"/>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7" name="Google Shape;41817;p18"/>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8" name="Google Shape;41818;p18"/>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9" name="Google Shape;41819;p18"/>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0" name="Google Shape;41820;p18"/>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1" name="Google Shape;41821;p18"/>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2" name="Google Shape;41822;p18"/>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3" name="Google Shape;41823;p18"/>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4" name="Google Shape;41824;p18"/>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5" name="Google Shape;41825;p18"/>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6" name="Google Shape;41826;p18"/>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7" name="Google Shape;41827;p18"/>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8" name="Google Shape;41828;p18"/>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9" name="Google Shape;41829;p18"/>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0" name="Google Shape;41830;p18"/>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1" name="Google Shape;41831;p18"/>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2" name="Google Shape;41832;p18"/>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3" name="Google Shape;41833;p18"/>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4" name="Google Shape;41834;p18"/>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5" name="Google Shape;41835;p18"/>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6" name="Google Shape;41836;p18"/>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7" name="Google Shape;41837;p18"/>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8" name="Google Shape;41838;p18"/>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9" name="Google Shape;41839;p18"/>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0" name="Google Shape;41840;p18"/>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1" name="Google Shape;41841;p18"/>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2" name="Google Shape;41842;p18"/>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3" name="Google Shape;41843;p18"/>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4" name="Google Shape;41844;p18"/>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5" name="Google Shape;41845;p18"/>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6" name="Google Shape;41846;p18"/>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7" name="Google Shape;41847;p18"/>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8" name="Google Shape;41848;p18"/>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9" name="Google Shape;41849;p18"/>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0" name="Google Shape;41850;p18"/>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1" name="Google Shape;41851;p18"/>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2" name="Google Shape;41852;p18"/>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3" name="Google Shape;41853;p18"/>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4" name="Google Shape;41854;p18"/>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5" name="Google Shape;41855;p18"/>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6" name="Google Shape;41856;p18"/>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7" name="Google Shape;41857;p18"/>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8" name="Google Shape;41858;p18"/>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9" name="Google Shape;41859;p18"/>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0" name="Google Shape;41860;p18"/>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1" name="Google Shape;41861;p18"/>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2" name="Google Shape;41862;p18"/>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3" name="Google Shape;41863;p18"/>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4" name="Google Shape;41864;p18"/>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5" name="Google Shape;41865;p18"/>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6" name="Google Shape;41866;p18"/>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7" name="Google Shape;41867;p18"/>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8" name="Google Shape;41868;p18"/>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9" name="Google Shape;41869;p18"/>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0" name="Google Shape;41870;p18"/>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1" name="Google Shape;41871;p18"/>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2" name="Google Shape;41872;p18"/>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3" name="Google Shape;41873;p18"/>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4" name="Google Shape;41874;p18"/>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5" name="Google Shape;41875;p18"/>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6" name="Google Shape;41876;p18"/>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7" name="Google Shape;41877;p18"/>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8" name="Google Shape;41878;p18"/>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9" name="Google Shape;41879;p18"/>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0" name="Google Shape;41880;p18"/>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1" name="Google Shape;41881;p18"/>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2" name="Google Shape;41882;p18"/>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3" name="Google Shape;41883;p18"/>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4" name="Google Shape;41884;p18"/>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5" name="Google Shape;41885;p18"/>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6" name="Google Shape;41886;p18"/>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7" name="Google Shape;41887;p18"/>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8" name="Google Shape;41888;p18"/>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9" name="Google Shape;41889;p18"/>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0" name="Google Shape;41890;p18"/>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1" name="Google Shape;41891;p18"/>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2" name="Google Shape;41892;p18"/>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3" name="Google Shape;41893;p18"/>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4" name="Google Shape;41894;p18"/>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5" name="Google Shape;41895;p18"/>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6" name="Google Shape;41896;p18"/>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7" name="Google Shape;41897;p18"/>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8" name="Google Shape;41898;p18"/>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9" name="Google Shape;41899;p18"/>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0" name="Google Shape;41900;p18"/>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1" name="Google Shape;41901;p18"/>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2" name="Google Shape;41902;p18"/>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3" name="Google Shape;41903;p18"/>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4" name="Google Shape;41904;p18"/>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5" name="Google Shape;41905;p18"/>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6" name="Google Shape;41906;p18"/>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7" name="Google Shape;41907;p18"/>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8" name="Google Shape;41908;p18"/>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9" name="Google Shape;41909;p18"/>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0" name="Google Shape;41910;p18"/>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1" name="Google Shape;41911;p18"/>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2" name="Google Shape;41912;p18"/>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3" name="Google Shape;41913;p18"/>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4" name="Google Shape;41914;p18"/>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5" name="Google Shape;41915;p18"/>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6" name="Google Shape;41916;p18"/>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7" name="Google Shape;41917;p18"/>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8" name="Google Shape;41918;p18"/>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9" name="Google Shape;41919;p18"/>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0" name="Google Shape;41920;p18"/>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1" name="Google Shape;41921;p18"/>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2" name="Google Shape;41922;p18"/>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3" name="Google Shape;41923;p18"/>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4" name="Google Shape;41924;p18"/>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5" name="Google Shape;41925;p18"/>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6" name="Google Shape;41926;p18"/>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7" name="Google Shape;41927;p18"/>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8" name="Google Shape;41928;p18"/>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9" name="Google Shape;41929;p18"/>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0" name="Google Shape;41930;p18"/>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1" name="Google Shape;41931;p18"/>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2" name="Google Shape;41932;p18"/>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3" name="Google Shape;41933;p18"/>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4" name="Google Shape;41934;p18"/>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5" name="Google Shape;41935;p18"/>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6" name="Google Shape;41936;p18"/>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7" name="Google Shape;41937;p18"/>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8" name="Google Shape;41938;p18"/>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9" name="Google Shape;41939;p18"/>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0" name="Google Shape;41940;p18"/>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1" name="Google Shape;41941;p18"/>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2" name="Google Shape;41942;p18"/>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3" name="Google Shape;41943;p18"/>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4" name="Google Shape;41944;p18"/>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5" name="Google Shape;41945;p18"/>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6" name="Google Shape;41946;p18"/>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7" name="Google Shape;41947;p18"/>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8" name="Google Shape;41948;p18"/>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9" name="Google Shape;41949;p18"/>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0" name="Google Shape;41950;p18"/>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1" name="Google Shape;41951;p18"/>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2" name="Google Shape;41952;p18"/>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3" name="Google Shape;41953;p18"/>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4" name="Google Shape;41954;p18"/>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5" name="Google Shape;41955;p18"/>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6" name="Google Shape;41956;p18"/>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7" name="Google Shape;41957;p18"/>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8" name="Google Shape;41958;p18"/>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9" name="Google Shape;41959;p18"/>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0" name="Google Shape;41960;p18"/>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1" name="Google Shape;41961;p18"/>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2" name="Google Shape;41962;p18"/>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3" name="Google Shape;41963;p18"/>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4" name="Google Shape;41964;p18"/>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5" name="Google Shape;41965;p18"/>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6" name="Google Shape;41966;p18"/>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7" name="Google Shape;41967;p18"/>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8" name="Google Shape;41968;p18"/>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9" name="Google Shape;41969;p18"/>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0" name="Google Shape;41970;p18"/>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1" name="Google Shape;41971;p18"/>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2" name="Google Shape;41972;p18"/>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3" name="Google Shape;41973;p18"/>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4" name="Google Shape;41974;p18"/>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5" name="Google Shape;41975;p18"/>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6" name="Google Shape;41976;p18"/>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7" name="Google Shape;41977;p18"/>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8" name="Google Shape;41978;p18"/>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9" name="Google Shape;41979;p18"/>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0" name="Google Shape;41980;p18"/>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1" name="Google Shape;41981;p18"/>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2" name="Google Shape;41982;p18"/>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3" name="Google Shape;41983;p18"/>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4" name="Google Shape;41984;p18"/>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5" name="Google Shape;41985;p18"/>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6" name="Google Shape;41986;p18"/>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7" name="Google Shape;41987;p18"/>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8" name="Google Shape;41988;p18"/>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9" name="Google Shape;41989;p18"/>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0" name="Google Shape;41990;p18"/>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1" name="Google Shape;41991;p18"/>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2" name="Google Shape;41992;p18"/>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3" name="Google Shape;41993;p18"/>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4" name="Google Shape;41994;p18"/>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5" name="Google Shape;41995;p18"/>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6" name="Google Shape;41996;p18"/>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7" name="Google Shape;41997;p18"/>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8" name="Google Shape;41998;p18"/>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9" name="Google Shape;41999;p18"/>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0" name="Google Shape;42000;p18"/>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1" name="Google Shape;42001;p18"/>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2" name="Google Shape;42002;p18"/>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3" name="Google Shape;42003;p18"/>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4" name="Google Shape;42004;p18"/>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5" name="Google Shape;42005;p18"/>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6" name="Google Shape;42006;p18"/>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7" name="Google Shape;42007;p18"/>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8" name="Google Shape;42008;p18"/>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9" name="Google Shape;42009;p18"/>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0" name="Google Shape;42010;p18"/>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1" name="Google Shape;42011;p18"/>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2" name="Google Shape;42012;p18"/>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3" name="Google Shape;42013;p18"/>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4" name="Google Shape;42014;p18"/>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5" name="Google Shape;42015;p18"/>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6" name="Google Shape;42016;p18"/>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7" name="Google Shape;42017;p18"/>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8" name="Google Shape;42018;p18"/>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9" name="Google Shape;42019;p18"/>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0" name="Google Shape;42020;p18"/>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1" name="Google Shape;42021;p18"/>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2" name="Google Shape;42022;p18"/>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3" name="Google Shape;42023;p18"/>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4" name="Google Shape;42024;p18"/>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5" name="Google Shape;42025;p18"/>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6" name="Google Shape;42026;p18"/>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7" name="Google Shape;42027;p18"/>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8" name="Google Shape;42028;p18"/>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9" name="Google Shape;42029;p18"/>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0" name="Google Shape;42030;p18"/>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1" name="Google Shape;42031;p18"/>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2" name="Google Shape;42032;p18"/>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3" name="Google Shape;42033;p18"/>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4" name="Google Shape;42034;p18"/>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5" name="Google Shape;42035;p18"/>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6" name="Google Shape;42036;p18"/>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7" name="Google Shape;42037;p18"/>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8" name="Google Shape;42038;p18"/>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9" name="Google Shape;42039;p18"/>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0" name="Google Shape;42040;p18"/>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1" name="Google Shape;42041;p18"/>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2" name="Google Shape;42042;p18"/>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3" name="Google Shape;42043;p18"/>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4" name="Google Shape;42044;p18"/>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5" name="Google Shape;42045;p18"/>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6" name="Google Shape;42046;p18"/>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7" name="Google Shape;42047;p18"/>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8" name="Google Shape;42048;p18"/>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9" name="Google Shape;42049;p18"/>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0" name="Google Shape;42050;p18"/>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1" name="Google Shape;42051;p18"/>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2" name="Google Shape;42052;p18"/>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3" name="Google Shape;42053;p18"/>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4" name="Google Shape;42054;p18"/>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5" name="Google Shape;42055;p18"/>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6" name="Google Shape;42056;p18"/>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7" name="Google Shape;42057;p18"/>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8" name="Google Shape;42058;p18"/>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9" name="Google Shape;42059;p18"/>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0" name="Google Shape;42060;p18"/>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1" name="Google Shape;42061;p18"/>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2" name="Google Shape;42062;p18"/>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3" name="Google Shape;42063;p18"/>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4" name="Google Shape;42064;p18"/>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5" name="Google Shape;42065;p18"/>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6" name="Google Shape;42066;p18"/>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7" name="Google Shape;42067;p18"/>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8" name="Google Shape;42068;p18"/>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9" name="Google Shape;42069;p18"/>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0" name="Google Shape;42070;p18"/>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1" name="Google Shape;42071;p18"/>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2" name="Google Shape;42072;p18"/>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3" name="Google Shape;42073;p18"/>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4" name="Google Shape;42074;p18"/>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5" name="Google Shape;42075;p18"/>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6" name="Google Shape;42076;p18"/>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7" name="Google Shape;42077;p18"/>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8" name="Google Shape;42078;p18"/>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9" name="Google Shape;42079;p18"/>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0" name="Google Shape;42080;p18"/>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1" name="Google Shape;42081;p18"/>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2" name="Google Shape;42082;p18"/>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3" name="Google Shape;42083;p18"/>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4" name="Google Shape;42084;p18"/>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5" name="Google Shape;42085;p18"/>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6" name="Google Shape;42086;p18"/>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7" name="Google Shape;42087;p18"/>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8" name="Google Shape;42088;p18"/>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9" name="Google Shape;42089;p18"/>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0" name="Google Shape;42090;p18"/>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1" name="Google Shape;42091;p18"/>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2" name="Google Shape;42092;p18"/>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3" name="Google Shape;42093;p18"/>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4" name="Google Shape;42094;p18"/>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5" name="Google Shape;42095;p18"/>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6" name="Google Shape;42096;p18"/>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7" name="Google Shape;42097;p18"/>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8" name="Google Shape;42098;p18"/>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9" name="Google Shape;42099;p18"/>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0" name="Google Shape;42100;p18"/>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1" name="Google Shape;42101;p18"/>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2" name="Google Shape;42102;p18"/>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3" name="Google Shape;42103;p18"/>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4" name="Google Shape;42104;p18"/>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5" name="Google Shape;42105;p18"/>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6" name="Google Shape;42106;p18"/>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7" name="Google Shape;42107;p18"/>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8" name="Google Shape;42108;p18"/>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9" name="Google Shape;42109;p18"/>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0" name="Google Shape;42110;p18"/>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1" name="Google Shape;42111;p18"/>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2" name="Google Shape;42112;p18"/>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3" name="Google Shape;42113;p18"/>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4" name="Google Shape;42114;p18"/>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5" name="Google Shape;42115;p18"/>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6" name="Google Shape;42116;p18"/>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7" name="Google Shape;42117;p18"/>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8" name="Google Shape;42118;p18"/>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9" name="Google Shape;42119;p18"/>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0" name="Google Shape;42120;p18"/>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1" name="Google Shape;42121;p18"/>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2" name="Google Shape;42122;p18"/>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3" name="Google Shape;42123;p18"/>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4" name="Google Shape;42124;p18"/>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5" name="Google Shape;42125;p18"/>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6" name="Google Shape;42126;p18"/>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7" name="Google Shape;42127;p18"/>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8" name="Google Shape;42128;p18"/>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9" name="Google Shape;42129;p18"/>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0" name="Google Shape;42130;p18"/>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1" name="Google Shape;42131;p18"/>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2" name="Google Shape;42132;p18"/>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3" name="Google Shape;42133;p18"/>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4" name="Google Shape;42134;p18"/>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5" name="Google Shape;42135;p18"/>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6" name="Google Shape;42136;p18"/>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7" name="Google Shape;42137;p18"/>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8" name="Google Shape;42138;p18"/>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9" name="Google Shape;42139;p18"/>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0" name="Google Shape;42140;p18"/>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1" name="Google Shape;42141;p18"/>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2" name="Google Shape;42142;p18"/>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3" name="Google Shape;42143;p18"/>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4" name="Google Shape;42144;p18"/>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5" name="Google Shape;42145;p18"/>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6" name="Google Shape;42146;p18"/>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7" name="Google Shape;42147;p18"/>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8" name="Google Shape;42148;p18"/>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9" name="Google Shape;42149;p18"/>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0" name="Google Shape;42150;p18"/>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1" name="Google Shape;42151;p18"/>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2" name="Google Shape;42152;p18"/>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3" name="Google Shape;42153;p18"/>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4" name="Google Shape;42154;p18"/>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5" name="Google Shape;42155;p18"/>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6" name="Google Shape;42156;p18"/>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7" name="Google Shape;42157;p18"/>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8" name="Google Shape;42158;p18"/>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9" name="Google Shape;42159;p18"/>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0" name="Google Shape;42160;p18"/>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1" name="Google Shape;42161;p18"/>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2" name="Google Shape;42162;p18"/>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3" name="Google Shape;42163;p18"/>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4" name="Google Shape;42164;p18"/>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5" name="Google Shape;42165;p18"/>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6" name="Google Shape;42166;p18"/>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7" name="Google Shape;42167;p18"/>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8" name="Google Shape;42168;p18"/>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9" name="Google Shape;42169;p18"/>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0" name="Google Shape;42170;p18"/>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1" name="Google Shape;42171;p18"/>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2" name="Google Shape;42172;p18"/>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3" name="Google Shape;42173;p18"/>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4" name="Google Shape;42174;p18"/>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5" name="Google Shape;42175;p18"/>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6" name="Google Shape;42176;p18"/>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7" name="Google Shape;42177;p18"/>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8" name="Google Shape;42178;p18"/>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9" name="Google Shape;42179;p18"/>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0" name="Google Shape;42180;p18"/>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1" name="Google Shape;42181;p18"/>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2" name="Google Shape;42182;p18"/>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3" name="Google Shape;42183;p18"/>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4" name="Google Shape;42184;p18"/>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5" name="Google Shape;42185;p18"/>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6" name="Google Shape;42186;p18"/>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7" name="Google Shape;42187;p18"/>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8" name="Google Shape;42188;p18"/>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9" name="Google Shape;42189;p18"/>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0" name="Google Shape;42190;p18"/>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1" name="Google Shape;42191;p18"/>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2" name="Google Shape;42192;p18"/>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3" name="Google Shape;42193;p18"/>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4" name="Google Shape;42194;p18"/>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5" name="Google Shape;42195;p18"/>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6" name="Google Shape;42196;p18"/>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7" name="Google Shape;42197;p18"/>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8" name="Google Shape;42198;p18"/>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9" name="Google Shape;42199;p18"/>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0" name="Google Shape;42200;p18"/>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1" name="Google Shape;42201;p18"/>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2" name="Google Shape;42202;p18"/>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3" name="Google Shape;42203;p18"/>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4" name="Google Shape;42204;p18"/>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5" name="Google Shape;42205;p18"/>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6" name="Google Shape;42206;p18"/>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7" name="Google Shape;42207;p18"/>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8" name="Google Shape;42208;p18"/>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9" name="Google Shape;42209;p18"/>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0" name="Google Shape;42210;p18"/>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1" name="Google Shape;42211;p18"/>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2" name="Google Shape;42212;p18"/>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3" name="Google Shape;42213;p18"/>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4" name="Google Shape;42214;p18"/>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5" name="Google Shape;42215;p18"/>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6" name="Google Shape;42216;p18"/>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7" name="Google Shape;42217;p18"/>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8" name="Google Shape;42218;p18"/>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9" name="Google Shape;42219;p18"/>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0" name="Google Shape;42220;p18"/>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1" name="Google Shape;42221;p18"/>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2" name="Google Shape;42222;p18"/>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3" name="Google Shape;42223;p18"/>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4" name="Google Shape;42224;p18"/>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5" name="Google Shape;42225;p18"/>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6" name="Google Shape;42226;p18"/>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7" name="Google Shape;42227;p18"/>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8" name="Google Shape;42228;p18"/>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9" name="Google Shape;42229;p18"/>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0" name="Google Shape;42230;p18"/>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1" name="Google Shape;42231;p18"/>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2" name="Google Shape;42232;p18"/>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3" name="Google Shape;42233;p18"/>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4" name="Google Shape;42234;p18"/>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5" name="Google Shape;42235;p18"/>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6" name="Google Shape;42236;p18"/>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7" name="Google Shape;42237;p18"/>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8" name="Google Shape;42238;p18"/>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9" name="Google Shape;42239;p18"/>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0" name="Google Shape;42240;p18"/>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1" name="Google Shape;42241;p18"/>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2" name="Google Shape;42242;p18"/>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3" name="Google Shape;42243;p18"/>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4" name="Google Shape;42244;p18"/>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5" name="Google Shape;42245;p18"/>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6" name="Google Shape;42246;p18"/>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7" name="Google Shape;42247;p18"/>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8" name="Google Shape;42248;p18"/>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9" name="Google Shape;42249;p18"/>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0" name="Google Shape;42250;p18"/>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1" name="Google Shape;42251;p18"/>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2" name="Google Shape;42252;p18"/>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3" name="Google Shape;42253;p18"/>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4" name="Google Shape;42254;p18"/>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5" name="Google Shape;42255;p18"/>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6" name="Google Shape;42256;p18"/>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7" name="Google Shape;42257;p18"/>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8" name="Google Shape;42258;p18"/>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9" name="Google Shape;42259;p18"/>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0" name="Google Shape;42260;p18"/>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1" name="Google Shape;42261;p18"/>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2" name="Google Shape;42262;p18"/>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3" name="Google Shape;42263;p18"/>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4" name="Google Shape;42264;p18"/>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5" name="Google Shape;42265;p18"/>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6" name="Google Shape;42266;p18"/>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7" name="Google Shape;42267;p18"/>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8" name="Google Shape;42268;p18"/>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9" name="Google Shape;42269;p18"/>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0" name="Google Shape;42270;p18"/>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1" name="Google Shape;42271;p18"/>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2" name="Google Shape;42272;p18"/>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3" name="Google Shape;42273;p18"/>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4" name="Google Shape;42274;p18"/>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5" name="Google Shape;42275;p18"/>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6" name="Google Shape;42276;p18"/>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7" name="Google Shape;42277;p18"/>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8" name="Google Shape;42278;p18"/>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9" name="Google Shape;42279;p18"/>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0" name="Google Shape;42280;p18"/>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1" name="Google Shape;42281;p18"/>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2" name="Google Shape;42282;p18"/>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3" name="Google Shape;42283;p18"/>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4" name="Google Shape;42284;p18"/>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5" name="Google Shape;42285;p18"/>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6" name="Google Shape;42286;p18"/>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7" name="Google Shape;42287;p18"/>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8" name="Google Shape;42288;p18"/>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9" name="Google Shape;42289;p18"/>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0" name="Google Shape;42290;p18"/>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1" name="Google Shape;42291;p18"/>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2" name="Google Shape;42292;p18"/>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3" name="Google Shape;42293;p18"/>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4" name="Google Shape;42294;p18"/>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5" name="Google Shape;42295;p18"/>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6" name="Google Shape;42296;p18"/>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7" name="Google Shape;42297;p18"/>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8" name="Google Shape;42298;p18"/>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9" name="Google Shape;42299;p18"/>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0" name="Google Shape;42300;p18"/>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1" name="Google Shape;42301;p18"/>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2" name="Google Shape;42302;p18"/>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3" name="Google Shape;42303;p18"/>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4" name="Google Shape;42304;p18"/>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5" name="Google Shape;42305;p18"/>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6" name="Google Shape;42306;p18"/>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7" name="Google Shape;42307;p18"/>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8" name="Google Shape;42308;p18"/>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9" name="Google Shape;42309;p18"/>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0" name="Google Shape;42310;p18"/>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1" name="Google Shape;42311;p18"/>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2" name="Google Shape;42312;p18"/>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3" name="Google Shape;42313;p18"/>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4" name="Google Shape;42314;p18"/>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5" name="Google Shape;42315;p18"/>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6" name="Google Shape;42316;p18"/>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7" name="Google Shape;42317;p18"/>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8" name="Google Shape;42318;p18"/>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9" name="Google Shape;42319;p18"/>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0" name="Google Shape;42320;p18"/>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1" name="Google Shape;42321;p18"/>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2" name="Google Shape;42322;p18"/>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3" name="Google Shape;42323;p18"/>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4" name="Google Shape;42324;p18"/>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5" name="Google Shape;42325;p18"/>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6" name="Google Shape;42326;p18"/>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7" name="Google Shape;42327;p18"/>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8" name="Google Shape;42328;p18"/>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9" name="Google Shape;42329;p18"/>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0" name="Google Shape;42330;p18"/>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1" name="Google Shape;42331;p18"/>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2" name="Google Shape;42332;p18"/>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3" name="Google Shape;42333;p18"/>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4" name="Google Shape;42334;p18"/>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5" name="Google Shape;42335;p18"/>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6" name="Google Shape;42336;p18"/>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7" name="Google Shape;42337;p18"/>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8" name="Google Shape;42338;p18"/>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9" name="Google Shape;42339;p18"/>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0" name="Google Shape;42340;p18"/>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1" name="Google Shape;42341;p18"/>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2" name="Google Shape;42342;p18"/>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3" name="Google Shape;42343;p18"/>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4" name="Google Shape;42344;p18"/>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5" name="Google Shape;42345;p18"/>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6" name="Google Shape;42346;p18"/>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7" name="Google Shape;42347;p18"/>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8" name="Google Shape;42348;p18"/>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9" name="Google Shape;42349;p18"/>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0" name="Google Shape;42350;p18"/>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1" name="Google Shape;42351;p18"/>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2" name="Google Shape;42352;p18"/>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3" name="Google Shape;42353;p18"/>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4" name="Google Shape;42354;p18"/>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5" name="Google Shape;42355;p18"/>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6" name="Google Shape;42356;p18"/>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7" name="Google Shape;42357;p18"/>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8" name="Google Shape;42358;p18"/>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9" name="Google Shape;42359;p18"/>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0" name="Google Shape;42360;p18"/>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1" name="Google Shape;42361;p18"/>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2" name="Google Shape;42362;p18"/>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3" name="Google Shape;42363;p18"/>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4" name="Google Shape;42364;p18"/>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5" name="Google Shape;42365;p18"/>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6" name="Google Shape;42366;p18"/>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7" name="Google Shape;42367;p18"/>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8" name="Google Shape;42368;p18"/>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9" name="Google Shape;42369;p18"/>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0" name="Google Shape;42370;p18"/>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1" name="Google Shape;42371;p18"/>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2" name="Google Shape;42372;p18"/>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3" name="Google Shape;42373;p18"/>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4" name="Google Shape;42374;p18"/>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5" name="Google Shape;42375;p18"/>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6" name="Google Shape;42376;p18"/>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7" name="Google Shape;42377;p18"/>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8" name="Google Shape;42378;p18"/>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9" name="Google Shape;42379;p18"/>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0" name="Google Shape;42380;p18"/>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1" name="Google Shape;42381;p18"/>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2" name="Google Shape;42382;p18"/>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3" name="Google Shape;42383;p18"/>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4" name="Google Shape;42384;p18"/>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5" name="Google Shape;42385;p18"/>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6" name="Google Shape;42386;p18"/>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7" name="Google Shape;42387;p18"/>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8" name="Google Shape;42388;p18"/>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9" name="Google Shape;42389;p18"/>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0" name="Google Shape;42390;p18"/>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1" name="Google Shape;42391;p18"/>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2" name="Google Shape;42392;p18"/>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3" name="Google Shape;42393;p18"/>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4" name="Google Shape;42394;p18"/>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5" name="Google Shape;42395;p18"/>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6" name="Google Shape;42396;p18"/>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7" name="Google Shape;42397;p18"/>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8" name="Google Shape;42398;p18"/>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9" name="Google Shape;42399;p18"/>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0" name="Google Shape;42400;p18"/>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1" name="Google Shape;42401;p18"/>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2" name="Google Shape;42402;p18"/>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3" name="Google Shape;42403;p18"/>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4" name="Google Shape;42404;p18"/>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5" name="Google Shape;42405;p18"/>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6" name="Google Shape;42406;p18"/>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7" name="Google Shape;42407;p18"/>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8" name="Google Shape;42408;p18"/>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9" name="Google Shape;42409;p18"/>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0" name="Google Shape;42410;p18"/>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1" name="Google Shape;42411;p18"/>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2" name="Google Shape;42412;p18"/>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3" name="Google Shape;42413;p18"/>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4" name="Google Shape;42414;p18"/>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5" name="Google Shape;42415;p18"/>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6" name="Google Shape;42416;p18"/>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7" name="Google Shape;42417;p18"/>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8" name="Google Shape;42418;p18"/>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9" name="Google Shape;42419;p18"/>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0" name="Google Shape;42420;p18"/>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1" name="Google Shape;42421;p18"/>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2" name="Google Shape;42422;p18"/>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3" name="Google Shape;42423;p18"/>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4" name="Google Shape;42424;p18"/>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5" name="Google Shape;42425;p18"/>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6" name="Google Shape;42426;p18"/>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7" name="Google Shape;42427;p18"/>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8" name="Google Shape;42428;p18"/>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9" name="Google Shape;42429;p18"/>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0" name="Google Shape;42430;p18"/>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1" name="Google Shape;42431;p18"/>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2" name="Google Shape;42432;p18"/>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3" name="Google Shape;42433;p18"/>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4" name="Google Shape;42434;p18"/>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5" name="Google Shape;42435;p18"/>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6" name="Google Shape;42436;p18"/>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7" name="Google Shape;42437;p18"/>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8" name="Google Shape;42438;p18"/>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9" name="Google Shape;42439;p18"/>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0" name="Google Shape;42440;p18"/>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1" name="Google Shape;42441;p18"/>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2" name="Google Shape;42442;p18"/>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3" name="Google Shape;42443;p18"/>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4" name="Google Shape;42444;p18"/>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5" name="Google Shape;42445;p18"/>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6" name="Google Shape;42446;p18"/>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7" name="Google Shape;42447;p18"/>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8" name="Google Shape;42448;p18"/>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9" name="Google Shape;42449;p18"/>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0" name="Google Shape;42450;p18"/>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1" name="Google Shape;42451;p18"/>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2" name="Google Shape;42452;p18"/>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3" name="Google Shape;42453;p18"/>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4" name="Google Shape;42454;p18"/>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5" name="Google Shape;42455;p18"/>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6" name="Google Shape;42456;p18"/>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7" name="Google Shape;42457;p18"/>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8" name="Google Shape;42458;p18"/>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9" name="Google Shape;42459;p18"/>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0" name="Google Shape;42460;p18"/>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1" name="Google Shape;42461;p18"/>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2" name="Google Shape;42462;p18"/>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3" name="Google Shape;42463;p18"/>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4" name="Google Shape;42464;p18"/>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5" name="Google Shape;42465;p18"/>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6" name="Google Shape;42466;p18"/>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7" name="Google Shape;42467;p18"/>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8" name="Google Shape;42468;p18"/>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9" name="Google Shape;42469;p18"/>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0" name="Google Shape;42470;p18"/>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1" name="Google Shape;42471;p18"/>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2" name="Google Shape;42472;p18"/>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3" name="Google Shape;42473;p18"/>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4" name="Google Shape;42474;p18"/>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5" name="Google Shape;42475;p18"/>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6" name="Google Shape;42476;p18"/>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7" name="Google Shape;42477;p18"/>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8" name="Google Shape;42478;p18"/>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9" name="Google Shape;42479;p18"/>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0" name="Google Shape;42480;p18"/>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1" name="Google Shape;42481;p18"/>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2" name="Google Shape;42482;p18"/>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3" name="Google Shape;42483;p18"/>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4" name="Google Shape;42484;p18"/>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5" name="Google Shape;42485;p18"/>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6" name="Google Shape;42486;p18"/>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7" name="Google Shape;42487;p18"/>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8" name="Google Shape;42488;p18"/>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9" name="Google Shape;42489;p18"/>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0" name="Google Shape;42490;p18"/>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1" name="Google Shape;42491;p18"/>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2" name="Google Shape;42492;p18"/>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3" name="Google Shape;42493;p18"/>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4" name="Google Shape;42494;p18"/>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5" name="Google Shape;42495;p18"/>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6" name="Google Shape;42496;p18"/>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7" name="Google Shape;42497;p18"/>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8" name="Google Shape;42498;p18"/>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9" name="Google Shape;42499;p18"/>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0" name="Google Shape;42500;p18"/>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1" name="Google Shape;42501;p18"/>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2" name="Google Shape;42502;p18"/>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3" name="Google Shape;42503;p18"/>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4" name="Google Shape;42504;p18"/>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5" name="Google Shape;42505;p18"/>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6" name="Google Shape;42506;p18"/>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7" name="Google Shape;42507;p18"/>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8" name="Google Shape;42508;p18"/>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9" name="Google Shape;42509;p18"/>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0" name="Google Shape;42510;p18"/>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1" name="Google Shape;42511;p18"/>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2" name="Google Shape;42512;p18"/>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3" name="Google Shape;42513;p18"/>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4" name="Google Shape;42514;p18"/>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5" name="Google Shape;42515;p18"/>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6" name="Google Shape;42516;p18"/>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7" name="Google Shape;42517;p18"/>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8" name="Google Shape;42518;p18"/>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9" name="Google Shape;42519;p18"/>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0" name="Google Shape;42520;p18"/>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1" name="Google Shape;42521;p18"/>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2" name="Google Shape;42522;p18"/>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3" name="Google Shape;42523;p18"/>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4" name="Google Shape;42524;p18"/>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5" name="Google Shape;42525;p18"/>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6" name="Google Shape;42526;p18"/>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7" name="Google Shape;42527;p18"/>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8" name="Google Shape;42528;p18"/>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9" name="Google Shape;42529;p18"/>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0" name="Google Shape;42530;p18"/>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1" name="Google Shape;42531;p18"/>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2" name="Google Shape;42532;p18"/>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3" name="Google Shape;42533;p18"/>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4" name="Google Shape;42534;p18"/>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5" name="Google Shape;42535;p18"/>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6" name="Google Shape;42536;p18"/>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7" name="Google Shape;42537;p18"/>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8" name="Google Shape;42538;p18"/>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9" name="Google Shape;42539;p18"/>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0" name="Google Shape;42540;p18"/>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1" name="Google Shape;42541;p18"/>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2" name="Google Shape;42542;p18"/>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3" name="Google Shape;42543;p18"/>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4" name="Google Shape;42544;p18"/>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5" name="Google Shape;42545;p18"/>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6" name="Google Shape;42546;p18"/>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7" name="Google Shape;42547;p18"/>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8" name="Google Shape;42548;p18"/>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9" name="Google Shape;42549;p18"/>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0" name="Google Shape;42550;p18"/>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1" name="Google Shape;42551;p18"/>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2" name="Google Shape;42552;p18"/>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3" name="Google Shape;42553;p18"/>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4" name="Google Shape;42554;p18"/>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5" name="Google Shape;42555;p18"/>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6" name="Google Shape;42556;p18"/>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7" name="Google Shape;42557;p18"/>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8" name="Google Shape;42558;p18"/>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9" name="Google Shape;42559;p18"/>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0" name="Google Shape;42560;p18"/>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1" name="Google Shape;42561;p18"/>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2" name="Google Shape;42562;p18"/>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3" name="Google Shape;42563;p18"/>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4" name="Google Shape;42564;p18"/>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5" name="Google Shape;42565;p18"/>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6" name="Google Shape;42566;p18"/>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7" name="Google Shape;42567;p18"/>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8" name="Google Shape;42568;p18"/>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9" name="Google Shape;42569;p18"/>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0" name="Google Shape;42570;p18"/>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1" name="Google Shape;42571;p18"/>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2" name="Google Shape;42572;p18"/>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3" name="Google Shape;42573;p18"/>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4" name="Google Shape;42574;p18"/>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5" name="Google Shape;42575;p18"/>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6" name="Google Shape;42576;p18"/>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7" name="Google Shape;42577;p18"/>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8" name="Google Shape;42578;p18"/>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9" name="Google Shape;42579;p18"/>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0" name="Google Shape;42580;p18"/>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1" name="Google Shape;42581;p18"/>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2" name="Google Shape;42582;p18"/>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3" name="Google Shape;42583;p18"/>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4" name="Google Shape;42584;p18"/>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5" name="Google Shape;42585;p18"/>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6" name="Google Shape;42586;p18"/>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7" name="Google Shape;42587;p18"/>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8" name="Google Shape;42588;p18"/>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9" name="Google Shape;42589;p18"/>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0" name="Google Shape;42590;p18"/>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1" name="Google Shape;42591;p18"/>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2" name="Google Shape;42592;p18"/>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3" name="Google Shape;42593;p18"/>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4" name="Google Shape;42594;p18"/>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5" name="Google Shape;42595;p18"/>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6" name="Google Shape;42596;p18"/>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7" name="Google Shape;42597;p18"/>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8" name="Google Shape;42598;p18"/>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9" name="Google Shape;42599;p18"/>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0" name="Google Shape;42600;p18"/>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1" name="Google Shape;42601;p18"/>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2" name="Google Shape;42602;p18"/>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3" name="Google Shape;42603;p18"/>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4" name="Google Shape;42604;p18"/>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5" name="Google Shape;42605;p18"/>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6" name="Google Shape;42606;p18"/>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7" name="Google Shape;42607;p18"/>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8" name="Google Shape;42608;p18"/>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9" name="Google Shape;42609;p18"/>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0" name="Google Shape;42610;p18"/>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1" name="Google Shape;42611;p18"/>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2" name="Google Shape;42612;p18"/>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3" name="Google Shape;42613;p18"/>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4" name="Google Shape;42614;p18"/>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5" name="Google Shape;42615;p18"/>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6" name="Google Shape;42616;p18"/>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7" name="Google Shape;42617;p18"/>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8" name="Google Shape;42618;p18"/>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9" name="Google Shape;42619;p18"/>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0" name="Google Shape;42620;p18"/>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1" name="Google Shape;42621;p18"/>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2" name="Google Shape;42622;p18"/>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3" name="Google Shape;42623;p18"/>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4" name="Google Shape;42624;p18"/>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5" name="Google Shape;42625;p18"/>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6" name="Google Shape;42626;p18"/>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7" name="Google Shape;42627;p18"/>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8" name="Google Shape;42628;p18"/>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9" name="Google Shape;42629;p18"/>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0" name="Google Shape;42630;p18"/>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1" name="Google Shape;42631;p18"/>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2" name="Google Shape;42632;p18"/>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3" name="Google Shape;42633;p18"/>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4" name="Google Shape;42634;p18"/>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5" name="Google Shape;42635;p18"/>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6" name="Google Shape;42636;p18"/>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7" name="Google Shape;42637;p18"/>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8" name="Google Shape;42638;p18"/>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9" name="Google Shape;42639;p18"/>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0" name="Google Shape;42640;p18"/>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1" name="Google Shape;42641;p18"/>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2" name="Google Shape;42642;p18"/>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3" name="Google Shape;42643;p18"/>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4" name="Google Shape;42644;p18"/>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5" name="Google Shape;42645;p18"/>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6" name="Google Shape;42646;p18"/>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7" name="Google Shape;42647;p18"/>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8" name="Google Shape;42648;p18"/>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9" name="Google Shape;42649;p18"/>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0" name="Google Shape;42650;p18"/>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1" name="Google Shape;42651;p18"/>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2" name="Google Shape;42652;p18"/>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3" name="Google Shape;42653;p18"/>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4" name="Google Shape;42654;p18"/>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5" name="Google Shape;42655;p18"/>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6" name="Google Shape;42656;p18"/>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7" name="Google Shape;42657;p18"/>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8" name="Google Shape;42658;p18"/>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9" name="Google Shape;42659;p18"/>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0" name="Google Shape;42660;p18"/>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1" name="Google Shape;42661;p18"/>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2" name="Google Shape;42662;p18"/>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3" name="Google Shape;42663;p18"/>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4" name="Google Shape;42664;p18"/>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5" name="Google Shape;42665;p18"/>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6" name="Google Shape;42666;p18"/>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7" name="Google Shape;42667;p18"/>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8" name="Google Shape;42668;p18"/>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9" name="Google Shape;42669;p18"/>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0" name="Google Shape;42670;p18"/>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1" name="Google Shape;42671;p18"/>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2" name="Google Shape;42672;p18"/>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3" name="Google Shape;42673;p18"/>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4" name="Google Shape;42674;p18"/>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5" name="Google Shape;42675;p18"/>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6" name="Google Shape;42676;p18"/>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7" name="Google Shape;42677;p18"/>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8" name="Google Shape;42678;p18"/>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9" name="Google Shape;42679;p18"/>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0" name="Google Shape;42680;p18"/>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1" name="Google Shape;42681;p18"/>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2" name="Google Shape;42682;p18"/>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3" name="Google Shape;42683;p18"/>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4" name="Google Shape;42684;p18"/>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5" name="Google Shape;42685;p18"/>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6" name="Google Shape;42686;p18"/>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7" name="Google Shape;42687;p18"/>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8" name="Google Shape;42688;p18"/>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9" name="Google Shape;42689;p18"/>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0" name="Google Shape;42690;p18"/>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1" name="Google Shape;42691;p18"/>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2" name="Google Shape;42692;p18"/>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3" name="Google Shape;42693;p18"/>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4" name="Google Shape;42694;p18"/>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5" name="Google Shape;42695;p18"/>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6" name="Google Shape;42696;p18"/>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7" name="Google Shape;42697;p18"/>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8" name="Google Shape;42698;p18"/>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9" name="Google Shape;42699;p18"/>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0" name="Google Shape;42700;p18"/>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1" name="Google Shape;42701;p18"/>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2" name="Google Shape;42702;p18"/>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3" name="Google Shape;42703;p18"/>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4" name="Google Shape;42704;p18"/>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5" name="Google Shape;42705;p18"/>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6" name="Google Shape;42706;p18"/>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7" name="Google Shape;42707;p18"/>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8" name="Google Shape;42708;p18"/>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9" name="Google Shape;42709;p18"/>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0" name="Google Shape;42710;p18"/>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1" name="Google Shape;42711;p18"/>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2" name="Google Shape;42712;p18"/>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3" name="Google Shape;42713;p18"/>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4" name="Google Shape;42714;p18"/>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5" name="Google Shape;42715;p18"/>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6" name="Google Shape;42716;p18"/>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7" name="Google Shape;42717;p18"/>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8" name="Google Shape;42718;p18"/>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9" name="Google Shape;42719;p18"/>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0" name="Google Shape;42720;p18"/>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1" name="Google Shape;42721;p18"/>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2" name="Google Shape;42722;p18"/>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3" name="Google Shape;42723;p18"/>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4" name="Google Shape;42724;p18"/>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5" name="Google Shape;42725;p18"/>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6" name="Google Shape;42726;p18"/>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7" name="Google Shape;42727;p18"/>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8" name="Google Shape;42728;p18"/>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9" name="Google Shape;42729;p18"/>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0" name="Google Shape;42730;p18"/>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1" name="Google Shape;42731;p18"/>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2" name="Google Shape;42732;p18"/>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3" name="Google Shape;42733;p18"/>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4" name="Google Shape;42734;p18"/>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5" name="Google Shape;42735;p18"/>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6" name="Google Shape;42736;p18"/>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7" name="Google Shape;42737;p18"/>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8" name="Google Shape;42738;p18"/>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9" name="Google Shape;42739;p18"/>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0" name="Google Shape;42740;p18"/>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1" name="Google Shape;42741;p18"/>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2" name="Google Shape;42742;p18"/>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3" name="Google Shape;42743;p18"/>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4" name="Google Shape;42744;p18"/>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5" name="Google Shape;42745;p18"/>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6" name="Google Shape;42746;p18"/>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7" name="Google Shape;42747;p18"/>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8" name="Google Shape;42748;p18"/>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9" name="Google Shape;42749;p18"/>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0" name="Google Shape;42750;p18"/>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1" name="Google Shape;42751;p18"/>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2" name="Google Shape;42752;p18"/>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3" name="Google Shape;42753;p18"/>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4" name="Google Shape;42754;p18"/>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5" name="Google Shape;42755;p18"/>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6" name="Google Shape;42756;p18"/>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7" name="Google Shape;42757;p18"/>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8" name="Google Shape;42758;p18"/>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9" name="Google Shape;42759;p18"/>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0" name="Google Shape;42760;p18"/>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1" name="Google Shape;42761;p18"/>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2" name="Google Shape;42762;p18"/>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3" name="Google Shape;42763;p18"/>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4" name="Google Shape;42764;p18"/>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5" name="Google Shape;42765;p18"/>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6" name="Google Shape;42766;p18"/>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7" name="Google Shape;42767;p18"/>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8" name="Google Shape;42768;p18"/>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9" name="Google Shape;42769;p18"/>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0" name="Google Shape;42770;p18"/>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1" name="Google Shape;42771;p18"/>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2" name="Google Shape;42772;p18"/>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3" name="Google Shape;42773;p18"/>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4" name="Google Shape;42774;p18"/>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5" name="Google Shape;42775;p18"/>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6" name="Google Shape;42776;p18"/>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7" name="Google Shape;42777;p18"/>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8" name="Google Shape;42778;p18"/>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9" name="Google Shape;42779;p18"/>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0" name="Google Shape;42780;p18"/>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1" name="Google Shape;42781;p18"/>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2" name="Google Shape;42782;p18"/>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3" name="Google Shape;42783;p18"/>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4" name="Google Shape;42784;p18"/>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5" name="Google Shape;42785;p18"/>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6" name="Google Shape;42786;p18"/>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7" name="Google Shape;42787;p18"/>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8" name="Google Shape;42788;p18"/>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9" name="Google Shape;42789;p18"/>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0" name="Google Shape;42790;p18"/>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1" name="Google Shape;42791;p18"/>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2" name="Google Shape;42792;p18"/>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3" name="Google Shape;42793;p18"/>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4" name="Google Shape;42794;p18"/>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5" name="Google Shape;42795;p18"/>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6" name="Google Shape;42796;p18"/>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7" name="Google Shape;42797;p18"/>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8" name="Google Shape;42798;p18"/>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9" name="Google Shape;42799;p18"/>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0" name="Google Shape;42800;p18"/>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1" name="Google Shape;42801;p18"/>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2" name="Google Shape;42802;p18"/>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3" name="Google Shape;42803;p18"/>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4" name="Google Shape;42804;p18"/>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5" name="Google Shape;42805;p18"/>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6" name="Google Shape;42806;p18"/>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7" name="Google Shape;42807;p18"/>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8" name="Google Shape;42808;p18"/>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9" name="Google Shape;42809;p18"/>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0" name="Google Shape;42810;p18"/>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1" name="Google Shape;42811;p18"/>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2" name="Google Shape;42812;p18"/>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3" name="Google Shape;42813;p18"/>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4" name="Google Shape;42814;p18"/>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5" name="Google Shape;42815;p18"/>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6" name="Google Shape;42816;p18"/>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7" name="Google Shape;42817;p18"/>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8" name="Google Shape;42818;p18"/>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9" name="Google Shape;42819;p18"/>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0" name="Google Shape;42820;p18"/>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1" name="Google Shape;42821;p18"/>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2" name="Google Shape;42822;p18"/>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3" name="Google Shape;42823;p18"/>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4" name="Google Shape;42824;p18"/>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5" name="Google Shape;42825;p18"/>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6" name="Google Shape;42826;p18"/>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7" name="Google Shape;42827;p18"/>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8" name="Google Shape;42828;p18"/>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9" name="Google Shape;42829;p18"/>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0" name="Google Shape;42830;p18"/>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1" name="Google Shape;42831;p18"/>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2" name="Google Shape;42832;p18"/>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3" name="Google Shape;42833;p18"/>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4" name="Google Shape;42834;p18"/>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5" name="Google Shape;42835;p18"/>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6" name="Google Shape;42836;p18"/>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7" name="Google Shape;42837;p18"/>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8" name="Google Shape;42838;p18"/>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9" name="Google Shape;42839;p18"/>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0" name="Google Shape;42840;p18"/>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1" name="Google Shape;42841;p18"/>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2" name="Google Shape;42842;p18"/>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3" name="Google Shape;42843;p18"/>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4" name="Google Shape;42844;p18"/>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5" name="Google Shape;42845;p18"/>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6" name="Google Shape;42846;p18"/>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7" name="Google Shape;42847;p18"/>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8" name="Google Shape;42848;p18"/>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9" name="Google Shape;42849;p18"/>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0" name="Google Shape;42850;p18"/>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1" name="Google Shape;42851;p18"/>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2" name="Google Shape;42852;p18"/>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3" name="Google Shape;42853;p18"/>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4" name="Google Shape;42854;p18"/>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5" name="Google Shape;42855;p18"/>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6" name="Google Shape;42856;p18"/>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7" name="Google Shape;42857;p18"/>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8" name="Google Shape;42858;p18"/>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9" name="Google Shape;42859;p18"/>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0" name="Google Shape;42860;p18"/>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1" name="Google Shape;42861;p18"/>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2" name="Google Shape;42862;p18"/>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3" name="Google Shape;42863;p18"/>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4" name="Google Shape;42864;p18"/>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5" name="Google Shape;42865;p18"/>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6" name="Google Shape;42866;p18"/>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7" name="Google Shape;42867;p18"/>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8" name="Google Shape;42868;p18"/>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9" name="Google Shape;42869;p18"/>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0" name="Google Shape;42870;p18"/>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1" name="Google Shape;42871;p18"/>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2" name="Google Shape;42872;p18"/>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3" name="Google Shape;42873;p18"/>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4" name="Google Shape;42874;p18"/>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5" name="Google Shape;42875;p18"/>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6" name="Google Shape;42876;p18"/>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7" name="Google Shape;42877;p18"/>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8" name="Google Shape;42878;p18"/>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9" name="Google Shape;42879;p18"/>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0" name="Google Shape;42880;p18"/>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1" name="Google Shape;42881;p18"/>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2" name="Google Shape;42882;p18"/>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3" name="Google Shape;42883;p18"/>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4" name="Google Shape;42884;p18"/>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5" name="Google Shape;42885;p18"/>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6" name="Google Shape;42886;p18"/>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7" name="Google Shape;42887;p18"/>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8" name="Google Shape;42888;p18"/>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9" name="Google Shape;42889;p18"/>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0" name="Google Shape;42890;p18"/>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1" name="Google Shape;42891;p18"/>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2" name="Google Shape;42892;p18"/>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3" name="Google Shape;42893;p18"/>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4" name="Google Shape;42894;p18"/>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5" name="Google Shape;42895;p18"/>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6" name="Google Shape;42896;p18"/>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7" name="Google Shape;42897;p18"/>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8" name="Google Shape;42898;p18"/>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9" name="Google Shape;42899;p18"/>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0" name="Google Shape;42900;p18"/>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1" name="Google Shape;42901;p18"/>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2" name="Google Shape;42902;p18"/>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3" name="Google Shape;42903;p18"/>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4" name="Google Shape;42904;p18"/>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5" name="Google Shape;42905;p18"/>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6" name="Google Shape;42906;p18"/>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7" name="Google Shape;42907;p18"/>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8" name="Google Shape;42908;p18"/>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9" name="Google Shape;42909;p18"/>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0" name="Google Shape;42910;p18"/>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1" name="Google Shape;42911;p18"/>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2" name="Google Shape;42912;p18"/>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3" name="Google Shape;42913;p18"/>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4" name="Google Shape;42914;p18"/>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5" name="Google Shape;42915;p18"/>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6" name="Google Shape;42916;p18"/>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7" name="Google Shape;42917;p18"/>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8" name="Google Shape;42918;p18"/>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9" name="Google Shape;42919;p18"/>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0" name="Google Shape;42920;p18"/>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1" name="Google Shape;42921;p18"/>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2" name="Google Shape;42922;p18"/>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3" name="Google Shape;42923;p18"/>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4" name="Google Shape;42924;p18"/>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5" name="Google Shape;42925;p18"/>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6" name="Google Shape;42926;p18"/>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7" name="Google Shape;42927;p18"/>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8" name="Google Shape;42928;p18"/>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9" name="Google Shape;42929;p18"/>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0" name="Google Shape;42930;p18"/>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1" name="Google Shape;42931;p18"/>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2" name="Google Shape;42932;p18"/>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3" name="Google Shape;42933;p18"/>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4" name="Google Shape;42934;p18"/>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5" name="Google Shape;42935;p18"/>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6" name="Google Shape;42936;p18"/>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7" name="Google Shape;42937;p18"/>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8" name="Google Shape;42938;p18"/>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9" name="Google Shape;42939;p18"/>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0" name="Google Shape;42940;p18"/>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1" name="Google Shape;42941;p18"/>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2" name="Google Shape;42942;p18"/>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3" name="Google Shape;42943;p18"/>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4" name="Google Shape;42944;p18"/>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5" name="Google Shape;42945;p18"/>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6" name="Google Shape;42946;p18"/>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7" name="Google Shape;42947;p18"/>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8" name="Google Shape;42948;p18"/>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9" name="Google Shape;42949;p18"/>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0" name="Google Shape;42950;p18"/>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1" name="Google Shape;42951;p18"/>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2" name="Google Shape;42952;p18"/>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3" name="Google Shape;42953;p18"/>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4" name="Google Shape;42954;p18"/>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5" name="Google Shape;42955;p18"/>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6" name="Google Shape;42956;p18"/>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7" name="Google Shape;42957;p18"/>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8" name="Google Shape;42958;p18"/>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9" name="Google Shape;42959;p18"/>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0" name="Google Shape;42960;p18"/>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1" name="Google Shape;42961;p18"/>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2" name="Google Shape;42962;p18"/>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3" name="Google Shape;42963;p18"/>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4" name="Google Shape;42964;p18"/>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5" name="Google Shape;42965;p18"/>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6" name="Google Shape;42966;p18"/>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7" name="Google Shape;42967;p18"/>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8" name="Google Shape;42968;p18"/>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9" name="Google Shape;42969;p18"/>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0" name="Google Shape;42970;p18"/>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1" name="Google Shape;42971;p18"/>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2" name="Google Shape;42972;p18"/>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3" name="Google Shape;42973;p18"/>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4" name="Google Shape;42974;p18"/>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5" name="Google Shape;42975;p18"/>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6" name="Google Shape;42976;p18"/>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7" name="Google Shape;42977;p18"/>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8" name="Google Shape;42978;p18"/>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9" name="Google Shape;42979;p18"/>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0" name="Google Shape;42980;p18"/>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1" name="Google Shape;42981;p18"/>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2" name="Google Shape;42982;p18"/>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3" name="Google Shape;42983;p18"/>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4" name="Google Shape;42984;p18"/>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5" name="Google Shape;42985;p18"/>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6" name="Google Shape;42986;p18"/>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7" name="Google Shape;42987;p18"/>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8" name="Google Shape;42988;p18"/>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9" name="Google Shape;42989;p18"/>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0" name="Google Shape;42990;p18"/>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1" name="Google Shape;42991;p18"/>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2" name="Google Shape;42992;p18"/>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3" name="Google Shape;42993;p18"/>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4" name="Google Shape;42994;p18"/>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5" name="Google Shape;42995;p18"/>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6" name="Google Shape;42996;p18"/>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7" name="Google Shape;42997;p18"/>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8" name="Google Shape;42998;p18"/>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9" name="Google Shape;42999;p18"/>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0" name="Google Shape;43000;p18"/>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1" name="Google Shape;43001;p18"/>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2" name="Google Shape;43002;p18"/>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3" name="Google Shape;43003;p18"/>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4" name="Google Shape;43004;p18"/>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5" name="Google Shape;43005;p18"/>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6" name="Google Shape;43006;p18"/>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7" name="Google Shape;43007;p18"/>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8" name="Google Shape;43008;p18"/>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9" name="Google Shape;43009;p18"/>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0" name="Google Shape;43010;p18"/>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1" name="Google Shape;43011;p18"/>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2" name="Google Shape;43012;p18"/>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3" name="Google Shape;43013;p18"/>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4" name="Google Shape;43014;p18"/>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5" name="Google Shape;43015;p18"/>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6" name="Google Shape;43016;p18"/>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7" name="Google Shape;43017;p18"/>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8" name="Google Shape;43018;p18"/>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9" name="Google Shape;43019;p18"/>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0" name="Google Shape;43020;p18"/>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1" name="Google Shape;43021;p18"/>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2" name="Google Shape;43022;p18"/>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3" name="Google Shape;43023;p18"/>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4" name="Google Shape;43024;p18"/>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5" name="Google Shape;43025;p18"/>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6" name="Google Shape;43026;p18"/>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7" name="Google Shape;43027;p18"/>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8" name="Google Shape;43028;p18"/>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9" name="Google Shape;43029;p18"/>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0" name="Google Shape;43030;p18"/>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1" name="Google Shape;43031;p18"/>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2" name="Google Shape;43032;p18"/>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3" name="Google Shape;43033;p18"/>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4" name="Google Shape;43034;p18"/>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5" name="Google Shape;43035;p18"/>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6" name="Google Shape;43036;p18"/>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7" name="Google Shape;43037;p18"/>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8" name="Google Shape;43038;p18"/>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9" name="Google Shape;43039;p18"/>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0" name="Google Shape;43040;p18"/>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1" name="Google Shape;43041;p18"/>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2" name="Google Shape;43042;p18"/>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3" name="Google Shape;43043;p18"/>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4" name="Google Shape;43044;p18"/>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5" name="Google Shape;43045;p18"/>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6" name="Google Shape;43046;p18"/>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7" name="Google Shape;43047;p18"/>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8" name="Google Shape;43048;p18"/>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9" name="Google Shape;43049;p18"/>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0" name="Google Shape;43050;p18"/>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1" name="Google Shape;43051;p18"/>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2" name="Google Shape;43052;p18"/>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3" name="Google Shape;43053;p18"/>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4" name="Google Shape;43054;p18"/>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5" name="Google Shape;43055;p18"/>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6" name="Google Shape;43056;p18"/>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7" name="Google Shape;43057;p18"/>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8" name="Google Shape;43058;p18"/>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9" name="Google Shape;43059;p18"/>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0" name="Google Shape;43060;p18"/>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1" name="Google Shape;43061;p18"/>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2" name="Google Shape;43062;p18"/>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3" name="Google Shape;43063;p18"/>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4" name="Google Shape;43064;p18"/>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5" name="Google Shape;43065;p18"/>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6" name="Google Shape;43066;p18"/>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7" name="Google Shape;43067;p18"/>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8" name="Google Shape;43068;p18"/>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9" name="Google Shape;43069;p18"/>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0" name="Google Shape;43070;p18"/>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1" name="Google Shape;43071;p18"/>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2" name="Google Shape;43072;p18"/>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3" name="Google Shape;43073;p18"/>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4" name="Google Shape;43074;p18"/>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5" name="Google Shape;43075;p18"/>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6" name="Google Shape;43076;p18"/>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7" name="Google Shape;43077;p18"/>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8" name="Google Shape;43078;p18"/>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9" name="Google Shape;43079;p18"/>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0" name="Google Shape;43080;p18"/>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1" name="Google Shape;43081;p18"/>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2" name="Google Shape;43082;p18"/>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3" name="Google Shape;43083;p18"/>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4" name="Google Shape;43084;p18"/>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5" name="Google Shape;43085;p18"/>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6" name="Google Shape;43086;p18"/>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7" name="Google Shape;43087;p18"/>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8" name="Google Shape;43088;p18"/>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9" name="Google Shape;43089;p18"/>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0" name="Google Shape;43090;p18"/>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1" name="Google Shape;43091;p18"/>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2" name="Google Shape;43092;p18"/>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3" name="Google Shape;43093;p18"/>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4" name="Google Shape;43094;p18"/>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5" name="Google Shape;43095;p18"/>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6" name="Google Shape;43096;p18"/>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7" name="Google Shape;43097;p18"/>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8" name="Google Shape;43098;p18"/>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9" name="Google Shape;43099;p18"/>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13690975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and three columns" userDrawn="1">
  <p:cSld name="Title and three columns">
    <p:spTree>
      <p:nvGrpSpPr>
        <p:cNvPr id="1" name="Shape 45802"/>
        <p:cNvGrpSpPr/>
        <p:nvPr/>
      </p:nvGrpSpPr>
      <p:grpSpPr>
        <a:xfrm>
          <a:off x="0" y="0"/>
          <a:ext cx="0" cy="0"/>
          <a:chOff x="0" y="0"/>
          <a:chExt cx="0" cy="0"/>
        </a:xfrm>
      </p:grpSpPr>
      <p:grpSp>
        <p:nvGrpSpPr>
          <p:cNvPr id="2699" name="Google Shape;40411;p18">
            <a:extLst>
              <a:ext uri="{FF2B5EF4-FFF2-40B4-BE49-F238E27FC236}">
                <a16:creationId xmlns:a16="http://schemas.microsoft.com/office/drawing/2014/main" id="{270F45C1-B6DD-45D4-9A71-127118940297}"/>
              </a:ext>
            </a:extLst>
          </p:cNvPr>
          <p:cNvGrpSpPr/>
          <p:nvPr userDrawn="1"/>
        </p:nvGrpSpPr>
        <p:grpSpPr>
          <a:xfrm>
            <a:off x="0" y="226828"/>
            <a:ext cx="12192000" cy="6858000"/>
            <a:chOff x="0" y="0"/>
            <a:chExt cx="9144000" cy="5143500"/>
          </a:xfrm>
        </p:grpSpPr>
        <p:sp>
          <p:nvSpPr>
            <p:cNvPr id="2700" name="Google Shape;40412;p18">
              <a:extLst>
                <a:ext uri="{FF2B5EF4-FFF2-40B4-BE49-F238E27FC236}">
                  <a16:creationId xmlns:a16="http://schemas.microsoft.com/office/drawing/2014/main" id="{A841360B-9FC0-400F-AF63-6611366A2274}"/>
                </a:ext>
              </a:extLst>
            </p:cNvPr>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 name="Google Shape;40413;p18">
              <a:extLst>
                <a:ext uri="{FF2B5EF4-FFF2-40B4-BE49-F238E27FC236}">
                  <a16:creationId xmlns:a16="http://schemas.microsoft.com/office/drawing/2014/main" id="{13006F32-F9AC-47FB-879C-E5393A57520A}"/>
                </a:ext>
              </a:extLst>
            </p:cNvPr>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 name="Google Shape;40414;p18">
              <a:extLst>
                <a:ext uri="{FF2B5EF4-FFF2-40B4-BE49-F238E27FC236}">
                  <a16:creationId xmlns:a16="http://schemas.microsoft.com/office/drawing/2014/main" id="{E966E402-F3BF-4B57-951F-425DBDC2E4CD}"/>
                </a:ext>
              </a:extLst>
            </p:cNvPr>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 name="Google Shape;40415;p18">
              <a:extLst>
                <a:ext uri="{FF2B5EF4-FFF2-40B4-BE49-F238E27FC236}">
                  <a16:creationId xmlns:a16="http://schemas.microsoft.com/office/drawing/2014/main" id="{2FF61503-72FA-45BE-B0D8-DAE6D3DBBDF0}"/>
                </a:ext>
              </a:extLst>
            </p:cNvPr>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 name="Google Shape;40416;p18">
              <a:extLst>
                <a:ext uri="{FF2B5EF4-FFF2-40B4-BE49-F238E27FC236}">
                  <a16:creationId xmlns:a16="http://schemas.microsoft.com/office/drawing/2014/main" id="{5DFAD128-4BE8-41D5-AE25-6D60810F1BAA}"/>
                </a:ext>
              </a:extLst>
            </p:cNvPr>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 name="Google Shape;40417;p18">
              <a:extLst>
                <a:ext uri="{FF2B5EF4-FFF2-40B4-BE49-F238E27FC236}">
                  <a16:creationId xmlns:a16="http://schemas.microsoft.com/office/drawing/2014/main" id="{179A54D2-EECB-4C52-B8A4-9889A280B1F0}"/>
                </a:ext>
              </a:extLst>
            </p:cNvPr>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 name="Google Shape;40418;p18">
              <a:extLst>
                <a:ext uri="{FF2B5EF4-FFF2-40B4-BE49-F238E27FC236}">
                  <a16:creationId xmlns:a16="http://schemas.microsoft.com/office/drawing/2014/main" id="{32E7FEC2-0027-4963-BC44-4D23CDCD275A}"/>
                </a:ext>
              </a:extLst>
            </p:cNvPr>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 name="Google Shape;40419;p18">
              <a:extLst>
                <a:ext uri="{FF2B5EF4-FFF2-40B4-BE49-F238E27FC236}">
                  <a16:creationId xmlns:a16="http://schemas.microsoft.com/office/drawing/2014/main" id="{3FB100AC-AD1C-46C8-A6AC-8D75DF3872C2}"/>
                </a:ext>
              </a:extLst>
            </p:cNvPr>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 name="Google Shape;40420;p18">
              <a:extLst>
                <a:ext uri="{FF2B5EF4-FFF2-40B4-BE49-F238E27FC236}">
                  <a16:creationId xmlns:a16="http://schemas.microsoft.com/office/drawing/2014/main" id="{A2DE670D-0B86-498A-9564-848A537BFD40}"/>
                </a:ext>
              </a:extLst>
            </p:cNvPr>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 name="Google Shape;40421;p18">
              <a:extLst>
                <a:ext uri="{FF2B5EF4-FFF2-40B4-BE49-F238E27FC236}">
                  <a16:creationId xmlns:a16="http://schemas.microsoft.com/office/drawing/2014/main" id="{9F46034E-3702-49FE-A29F-8430FAC03EE8}"/>
                </a:ext>
              </a:extLst>
            </p:cNvPr>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 name="Google Shape;40422;p18">
              <a:extLst>
                <a:ext uri="{FF2B5EF4-FFF2-40B4-BE49-F238E27FC236}">
                  <a16:creationId xmlns:a16="http://schemas.microsoft.com/office/drawing/2014/main" id="{3F38FDD4-9862-4446-8EE7-1B3ECD548727}"/>
                </a:ext>
              </a:extLst>
            </p:cNvPr>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 name="Google Shape;40423;p18">
              <a:extLst>
                <a:ext uri="{FF2B5EF4-FFF2-40B4-BE49-F238E27FC236}">
                  <a16:creationId xmlns:a16="http://schemas.microsoft.com/office/drawing/2014/main" id="{0FB6C501-D603-490C-8C46-09DAFC251A9C}"/>
                </a:ext>
              </a:extLst>
            </p:cNvPr>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 name="Google Shape;40424;p18">
              <a:extLst>
                <a:ext uri="{FF2B5EF4-FFF2-40B4-BE49-F238E27FC236}">
                  <a16:creationId xmlns:a16="http://schemas.microsoft.com/office/drawing/2014/main" id="{CC9725AC-F12B-4192-8DFD-2102E533974D}"/>
                </a:ext>
              </a:extLst>
            </p:cNvPr>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 name="Google Shape;40425;p18">
              <a:extLst>
                <a:ext uri="{FF2B5EF4-FFF2-40B4-BE49-F238E27FC236}">
                  <a16:creationId xmlns:a16="http://schemas.microsoft.com/office/drawing/2014/main" id="{E0D6C8E2-580B-4050-BECA-05B2A9A6D059}"/>
                </a:ext>
              </a:extLst>
            </p:cNvPr>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 name="Google Shape;40426;p18">
              <a:extLst>
                <a:ext uri="{FF2B5EF4-FFF2-40B4-BE49-F238E27FC236}">
                  <a16:creationId xmlns:a16="http://schemas.microsoft.com/office/drawing/2014/main" id="{31BD83BA-8381-4468-B16D-DAFBB51F3AAC}"/>
                </a:ext>
              </a:extLst>
            </p:cNvPr>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 name="Google Shape;40427;p18">
              <a:extLst>
                <a:ext uri="{FF2B5EF4-FFF2-40B4-BE49-F238E27FC236}">
                  <a16:creationId xmlns:a16="http://schemas.microsoft.com/office/drawing/2014/main" id="{3AC8C7A2-373E-4D71-B3F8-E0162B8F0BA0}"/>
                </a:ext>
              </a:extLst>
            </p:cNvPr>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 name="Google Shape;40428;p18">
              <a:extLst>
                <a:ext uri="{FF2B5EF4-FFF2-40B4-BE49-F238E27FC236}">
                  <a16:creationId xmlns:a16="http://schemas.microsoft.com/office/drawing/2014/main" id="{B63FEE76-036A-433E-A227-58522B47B413}"/>
                </a:ext>
              </a:extLst>
            </p:cNvPr>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 name="Google Shape;40429;p18">
              <a:extLst>
                <a:ext uri="{FF2B5EF4-FFF2-40B4-BE49-F238E27FC236}">
                  <a16:creationId xmlns:a16="http://schemas.microsoft.com/office/drawing/2014/main" id="{0FEEBFB7-7772-4E61-9546-0E62DBF9223E}"/>
                </a:ext>
              </a:extLst>
            </p:cNvPr>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 name="Google Shape;40430;p18">
              <a:extLst>
                <a:ext uri="{FF2B5EF4-FFF2-40B4-BE49-F238E27FC236}">
                  <a16:creationId xmlns:a16="http://schemas.microsoft.com/office/drawing/2014/main" id="{544902A4-36E2-4B6E-84F9-8F10985EAC6D}"/>
                </a:ext>
              </a:extLst>
            </p:cNvPr>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 name="Google Shape;40431;p18">
              <a:extLst>
                <a:ext uri="{FF2B5EF4-FFF2-40B4-BE49-F238E27FC236}">
                  <a16:creationId xmlns:a16="http://schemas.microsoft.com/office/drawing/2014/main" id="{6069E92A-7C0D-485B-9A2E-6BE26AADC26D}"/>
                </a:ext>
              </a:extLst>
            </p:cNvPr>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 name="Google Shape;40432;p18">
              <a:extLst>
                <a:ext uri="{FF2B5EF4-FFF2-40B4-BE49-F238E27FC236}">
                  <a16:creationId xmlns:a16="http://schemas.microsoft.com/office/drawing/2014/main" id="{83C71AB4-B0E3-4692-9A78-4642DA497CF5}"/>
                </a:ext>
              </a:extLst>
            </p:cNvPr>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 name="Google Shape;40433;p18">
              <a:extLst>
                <a:ext uri="{FF2B5EF4-FFF2-40B4-BE49-F238E27FC236}">
                  <a16:creationId xmlns:a16="http://schemas.microsoft.com/office/drawing/2014/main" id="{B5FBCEF2-A398-4BF0-BD81-7584CCD1094C}"/>
                </a:ext>
              </a:extLst>
            </p:cNvPr>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 name="Google Shape;40434;p18">
              <a:extLst>
                <a:ext uri="{FF2B5EF4-FFF2-40B4-BE49-F238E27FC236}">
                  <a16:creationId xmlns:a16="http://schemas.microsoft.com/office/drawing/2014/main" id="{E0F4E62C-72D1-4A91-AA37-ADED8D1C963A}"/>
                </a:ext>
              </a:extLst>
            </p:cNvPr>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 name="Google Shape;40435;p18">
              <a:extLst>
                <a:ext uri="{FF2B5EF4-FFF2-40B4-BE49-F238E27FC236}">
                  <a16:creationId xmlns:a16="http://schemas.microsoft.com/office/drawing/2014/main" id="{4EFC44A0-C01A-47A7-9175-1C494E437498}"/>
                </a:ext>
              </a:extLst>
            </p:cNvPr>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 name="Google Shape;40436;p18">
              <a:extLst>
                <a:ext uri="{FF2B5EF4-FFF2-40B4-BE49-F238E27FC236}">
                  <a16:creationId xmlns:a16="http://schemas.microsoft.com/office/drawing/2014/main" id="{F95F8460-3191-40AB-8773-3CA8BD0BCCC2}"/>
                </a:ext>
              </a:extLst>
            </p:cNvPr>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 name="Google Shape;40437;p18">
              <a:extLst>
                <a:ext uri="{FF2B5EF4-FFF2-40B4-BE49-F238E27FC236}">
                  <a16:creationId xmlns:a16="http://schemas.microsoft.com/office/drawing/2014/main" id="{F652180F-DD83-4C73-8919-220EEA3DB98F}"/>
                </a:ext>
              </a:extLst>
            </p:cNvPr>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 name="Google Shape;40438;p18">
              <a:extLst>
                <a:ext uri="{FF2B5EF4-FFF2-40B4-BE49-F238E27FC236}">
                  <a16:creationId xmlns:a16="http://schemas.microsoft.com/office/drawing/2014/main" id="{F306E2E5-1C84-4EFB-9B64-20CF641B23E9}"/>
                </a:ext>
              </a:extLst>
            </p:cNvPr>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 name="Google Shape;40439;p18">
              <a:extLst>
                <a:ext uri="{FF2B5EF4-FFF2-40B4-BE49-F238E27FC236}">
                  <a16:creationId xmlns:a16="http://schemas.microsoft.com/office/drawing/2014/main" id="{3F9F56BC-138D-4F4F-A0DD-EA879714935F}"/>
                </a:ext>
              </a:extLst>
            </p:cNvPr>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 name="Google Shape;40440;p18">
              <a:extLst>
                <a:ext uri="{FF2B5EF4-FFF2-40B4-BE49-F238E27FC236}">
                  <a16:creationId xmlns:a16="http://schemas.microsoft.com/office/drawing/2014/main" id="{3F32B4DA-A432-462F-8B4F-CED55C1FAC8F}"/>
                </a:ext>
              </a:extLst>
            </p:cNvPr>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 name="Google Shape;40441;p18">
              <a:extLst>
                <a:ext uri="{FF2B5EF4-FFF2-40B4-BE49-F238E27FC236}">
                  <a16:creationId xmlns:a16="http://schemas.microsoft.com/office/drawing/2014/main" id="{81DF15AD-97B1-4528-9C0B-8B01303FCE73}"/>
                </a:ext>
              </a:extLst>
            </p:cNvPr>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 name="Google Shape;40442;p18">
              <a:extLst>
                <a:ext uri="{FF2B5EF4-FFF2-40B4-BE49-F238E27FC236}">
                  <a16:creationId xmlns:a16="http://schemas.microsoft.com/office/drawing/2014/main" id="{BBE4B33A-6283-4858-BC26-7DE11DBF409B}"/>
                </a:ext>
              </a:extLst>
            </p:cNvPr>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 name="Google Shape;40443;p18">
              <a:extLst>
                <a:ext uri="{FF2B5EF4-FFF2-40B4-BE49-F238E27FC236}">
                  <a16:creationId xmlns:a16="http://schemas.microsoft.com/office/drawing/2014/main" id="{B13B7F75-2783-45C8-ABB7-C821EBE752AF}"/>
                </a:ext>
              </a:extLst>
            </p:cNvPr>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 name="Google Shape;40444;p18">
              <a:extLst>
                <a:ext uri="{FF2B5EF4-FFF2-40B4-BE49-F238E27FC236}">
                  <a16:creationId xmlns:a16="http://schemas.microsoft.com/office/drawing/2014/main" id="{1FD7FF61-4E9B-47C8-A7D1-C42539D04E5B}"/>
                </a:ext>
              </a:extLst>
            </p:cNvPr>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 name="Google Shape;40445;p18">
              <a:extLst>
                <a:ext uri="{FF2B5EF4-FFF2-40B4-BE49-F238E27FC236}">
                  <a16:creationId xmlns:a16="http://schemas.microsoft.com/office/drawing/2014/main" id="{E4C04236-1C1B-4F90-B6A0-F851B4B17B59}"/>
                </a:ext>
              </a:extLst>
            </p:cNvPr>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 name="Google Shape;40446;p18">
              <a:extLst>
                <a:ext uri="{FF2B5EF4-FFF2-40B4-BE49-F238E27FC236}">
                  <a16:creationId xmlns:a16="http://schemas.microsoft.com/office/drawing/2014/main" id="{B48E7D21-5089-41A5-977D-0AE8BE297A1A}"/>
                </a:ext>
              </a:extLst>
            </p:cNvPr>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 name="Google Shape;40447;p18">
              <a:extLst>
                <a:ext uri="{FF2B5EF4-FFF2-40B4-BE49-F238E27FC236}">
                  <a16:creationId xmlns:a16="http://schemas.microsoft.com/office/drawing/2014/main" id="{6412200F-C147-49C4-B5E1-9D4A3C401276}"/>
                </a:ext>
              </a:extLst>
            </p:cNvPr>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 name="Google Shape;40448;p18">
              <a:extLst>
                <a:ext uri="{FF2B5EF4-FFF2-40B4-BE49-F238E27FC236}">
                  <a16:creationId xmlns:a16="http://schemas.microsoft.com/office/drawing/2014/main" id="{B08AD699-9EE4-4836-A5F9-689441139361}"/>
                </a:ext>
              </a:extLst>
            </p:cNvPr>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 name="Google Shape;40449;p18">
              <a:extLst>
                <a:ext uri="{FF2B5EF4-FFF2-40B4-BE49-F238E27FC236}">
                  <a16:creationId xmlns:a16="http://schemas.microsoft.com/office/drawing/2014/main" id="{1757C7B5-B6F8-46F8-BE51-BB59D68AA6A4}"/>
                </a:ext>
              </a:extLst>
            </p:cNvPr>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 name="Google Shape;40450;p18">
              <a:extLst>
                <a:ext uri="{FF2B5EF4-FFF2-40B4-BE49-F238E27FC236}">
                  <a16:creationId xmlns:a16="http://schemas.microsoft.com/office/drawing/2014/main" id="{1C65D646-A153-4552-A06F-9984137EA246}"/>
                </a:ext>
              </a:extLst>
            </p:cNvPr>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 name="Google Shape;40451;p18">
              <a:extLst>
                <a:ext uri="{FF2B5EF4-FFF2-40B4-BE49-F238E27FC236}">
                  <a16:creationId xmlns:a16="http://schemas.microsoft.com/office/drawing/2014/main" id="{2567C10B-4B8C-433B-9AD3-DE87BC43035B}"/>
                </a:ext>
              </a:extLst>
            </p:cNvPr>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 name="Google Shape;40452;p18">
              <a:extLst>
                <a:ext uri="{FF2B5EF4-FFF2-40B4-BE49-F238E27FC236}">
                  <a16:creationId xmlns:a16="http://schemas.microsoft.com/office/drawing/2014/main" id="{B79E24FA-F89E-413C-986B-D5E9CCF3C585}"/>
                </a:ext>
              </a:extLst>
            </p:cNvPr>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 name="Google Shape;40453;p18">
              <a:extLst>
                <a:ext uri="{FF2B5EF4-FFF2-40B4-BE49-F238E27FC236}">
                  <a16:creationId xmlns:a16="http://schemas.microsoft.com/office/drawing/2014/main" id="{6A3EFAED-6751-403C-BCB8-2565E49D769C}"/>
                </a:ext>
              </a:extLst>
            </p:cNvPr>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 name="Google Shape;40454;p18">
              <a:extLst>
                <a:ext uri="{FF2B5EF4-FFF2-40B4-BE49-F238E27FC236}">
                  <a16:creationId xmlns:a16="http://schemas.microsoft.com/office/drawing/2014/main" id="{409F6608-156C-4B00-838D-59E77107D33F}"/>
                </a:ext>
              </a:extLst>
            </p:cNvPr>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 name="Google Shape;40455;p18">
              <a:extLst>
                <a:ext uri="{FF2B5EF4-FFF2-40B4-BE49-F238E27FC236}">
                  <a16:creationId xmlns:a16="http://schemas.microsoft.com/office/drawing/2014/main" id="{FC7062DB-E263-49DD-B33D-9D6415E335DB}"/>
                </a:ext>
              </a:extLst>
            </p:cNvPr>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 name="Google Shape;40456;p18">
              <a:extLst>
                <a:ext uri="{FF2B5EF4-FFF2-40B4-BE49-F238E27FC236}">
                  <a16:creationId xmlns:a16="http://schemas.microsoft.com/office/drawing/2014/main" id="{7C7DB253-333C-409F-85AA-0DCF038C7A90}"/>
                </a:ext>
              </a:extLst>
            </p:cNvPr>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 name="Google Shape;40457;p18">
              <a:extLst>
                <a:ext uri="{FF2B5EF4-FFF2-40B4-BE49-F238E27FC236}">
                  <a16:creationId xmlns:a16="http://schemas.microsoft.com/office/drawing/2014/main" id="{2705401D-B105-46C8-8C66-565A47292FA1}"/>
                </a:ext>
              </a:extLst>
            </p:cNvPr>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 name="Google Shape;40458;p18">
              <a:extLst>
                <a:ext uri="{FF2B5EF4-FFF2-40B4-BE49-F238E27FC236}">
                  <a16:creationId xmlns:a16="http://schemas.microsoft.com/office/drawing/2014/main" id="{126EFBDB-8103-4DF9-8E15-BE0D46D37D5A}"/>
                </a:ext>
              </a:extLst>
            </p:cNvPr>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 name="Google Shape;40459;p18">
              <a:extLst>
                <a:ext uri="{FF2B5EF4-FFF2-40B4-BE49-F238E27FC236}">
                  <a16:creationId xmlns:a16="http://schemas.microsoft.com/office/drawing/2014/main" id="{4FF6A0BB-A21A-496A-A79F-731FC0D77F62}"/>
                </a:ext>
              </a:extLst>
            </p:cNvPr>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 name="Google Shape;40460;p18">
              <a:extLst>
                <a:ext uri="{FF2B5EF4-FFF2-40B4-BE49-F238E27FC236}">
                  <a16:creationId xmlns:a16="http://schemas.microsoft.com/office/drawing/2014/main" id="{8BF69448-BE1D-498D-8F58-7551264EAB37}"/>
                </a:ext>
              </a:extLst>
            </p:cNvPr>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 name="Google Shape;40461;p18">
              <a:extLst>
                <a:ext uri="{FF2B5EF4-FFF2-40B4-BE49-F238E27FC236}">
                  <a16:creationId xmlns:a16="http://schemas.microsoft.com/office/drawing/2014/main" id="{C2C26F41-714C-450F-BAF2-050191245D26}"/>
                </a:ext>
              </a:extLst>
            </p:cNvPr>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 name="Google Shape;40462;p18">
              <a:extLst>
                <a:ext uri="{FF2B5EF4-FFF2-40B4-BE49-F238E27FC236}">
                  <a16:creationId xmlns:a16="http://schemas.microsoft.com/office/drawing/2014/main" id="{941BDA6F-0FE3-4DAA-89DE-DFA3F8C70B7F}"/>
                </a:ext>
              </a:extLst>
            </p:cNvPr>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 name="Google Shape;40463;p18">
              <a:extLst>
                <a:ext uri="{FF2B5EF4-FFF2-40B4-BE49-F238E27FC236}">
                  <a16:creationId xmlns:a16="http://schemas.microsoft.com/office/drawing/2014/main" id="{B3B91865-CC6F-4A25-BAB6-327B1DCEA47F}"/>
                </a:ext>
              </a:extLst>
            </p:cNvPr>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 name="Google Shape;40464;p18">
              <a:extLst>
                <a:ext uri="{FF2B5EF4-FFF2-40B4-BE49-F238E27FC236}">
                  <a16:creationId xmlns:a16="http://schemas.microsoft.com/office/drawing/2014/main" id="{EDC01F38-B5AF-433C-8F03-3781BBE2F879}"/>
                </a:ext>
              </a:extLst>
            </p:cNvPr>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 name="Google Shape;40465;p18">
              <a:extLst>
                <a:ext uri="{FF2B5EF4-FFF2-40B4-BE49-F238E27FC236}">
                  <a16:creationId xmlns:a16="http://schemas.microsoft.com/office/drawing/2014/main" id="{151D7A22-D8B0-4F07-9AE1-21DD2FC0DB52}"/>
                </a:ext>
              </a:extLst>
            </p:cNvPr>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 name="Google Shape;40466;p18">
              <a:extLst>
                <a:ext uri="{FF2B5EF4-FFF2-40B4-BE49-F238E27FC236}">
                  <a16:creationId xmlns:a16="http://schemas.microsoft.com/office/drawing/2014/main" id="{BCFA96B1-D7AE-4D4A-875F-EAD2EF754EFC}"/>
                </a:ext>
              </a:extLst>
            </p:cNvPr>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 name="Google Shape;40467;p18">
              <a:extLst>
                <a:ext uri="{FF2B5EF4-FFF2-40B4-BE49-F238E27FC236}">
                  <a16:creationId xmlns:a16="http://schemas.microsoft.com/office/drawing/2014/main" id="{8CEEEE65-EEF3-4095-99BA-CB833F880815}"/>
                </a:ext>
              </a:extLst>
            </p:cNvPr>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 name="Google Shape;40468;p18">
              <a:extLst>
                <a:ext uri="{FF2B5EF4-FFF2-40B4-BE49-F238E27FC236}">
                  <a16:creationId xmlns:a16="http://schemas.microsoft.com/office/drawing/2014/main" id="{BB38136E-6C90-423B-B43F-1234214CD444}"/>
                </a:ext>
              </a:extLst>
            </p:cNvPr>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 name="Google Shape;40469;p18">
              <a:extLst>
                <a:ext uri="{FF2B5EF4-FFF2-40B4-BE49-F238E27FC236}">
                  <a16:creationId xmlns:a16="http://schemas.microsoft.com/office/drawing/2014/main" id="{E0ED3F30-F8E2-40D4-9274-A9A53206774E}"/>
                </a:ext>
              </a:extLst>
            </p:cNvPr>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 name="Google Shape;40470;p18">
              <a:extLst>
                <a:ext uri="{FF2B5EF4-FFF2-40B4-BE49-F238E27FC236}">
                  <a16:creationId xmlns:a16="http://schemas.microsoft.com/office/drawing/2014/main" id="{171D9AF7-7CD7-46C9-B8B4-1AC060373A0D}"/>
                </a:ext>
              </a:extLst>
            </p:cNvPr>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 name="Google Shape;40471;p18">
              <a:extLst>
                <a:ext uri="{FF2B5EF4-FFF2-40B4-BE49-F238E27FC236}">
                  <a16:creationId xmlns:a16="http://schemas.microsoft.com/office/drawing/2014/main" id="{47CF6B74-8BF9-4E83-B3E5-0111735497C6}"/>
                </a:ext>
              </a:extLst>
            </p:cNvPr>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 name="Google Shape;40472;p18">
              <a:extLst>
                <a:ext uri="{FF2B5EF4-FFF2-40B4-BE49-F238E27FC236}">
                  <a16:creationId xmlns:a16="http://schemas.microsoft.com/office/drawing/2014/main" id="{DA35A8BA-266C-4A7E-A0A7-28D1966C8498}"/>
                </a:ext>
              </a:extLst>
            </p:cNvPr>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 name="Google Shape;40473;p18">
              <a:extLst>
                <a:ext uri="{FF2B5EF4-FFF2-40B4-BE49-F238E27FC236}">
                  <a16:creationId xmlns:a16="http://schemas.microsoft.com/office/drawing/2014/main" id="{559D0BF1-95A2-4C71-9D29-D6B654D89C7D}"/>
                </a:ext>
              </a:extLst>
            </p:cNvPr>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 name="Google Shape;40474;p18">
              <a:extLst>
                <a:ext uri="{FF2B5EF4-FFF2-40B4-BE49-F238E27FC236}">
                  <a16:creationId xmlns:a16="http://schemas.microsoft.com/office/drawing/2014/main" id="{B51E5F48-EF75-4825-8732-C1959622F82A}"/>
                </a:ext>
              </a:extLst>
            </p:cNvPr>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 name="Google Shape;40475;p18">
              <a:extLst>
                <a:ext uri="{FF2B5EF4-FFF2-40B4-BE49-F238E27FC236}">
                  <a16:creationId xmlns:a16="http://schemas.microsoft.com/office/drawing/2014/main" id="{FC5DF632-4808-4D7B-A4A3-F40A53F0CF2C}"/>
                </a:ext>
              </a:extLst>
            </p:cNvPr>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 name="Google Shape;40476;p18">
              <a:extLst>
                <a:ext uri="{FF2B5EF4-FFF2-40B4-BE49-F238E27FC236}">
                  <a16:creationId xmlns:a16="http://schemas.microsoft.com/office/drawing/2014/main" id="{99E169F1-05C8-4D4D-9817-90984EAEEFB0}"/>
                </a:ext>
              </a:extLst>
            </p:cNvPr>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 name="Google Shape;40477;p18">
              <a:extLst>
                <a:ext uri="{FF2B5EF4-FFF2-40B4-BE49-F238E27FC236}">
                  <a16:creationId xmlns:a16="http://schemas.microsoft.com/office/drawing/2014/main" id="{4D8AFEC0-3BD6-45A1-8A81-B25AE35360D4}"/>
                </a:ext>
              </a:extLst>
            </p:cNvPr>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 name="Google Shape;40478;p18">
              <a:extLst>
                <a:ext uri="{FF2B5EF4-FFF2-40B4-BE49-F238E27FC236}">
                  <a16:creationId xmlns:a16="http://schemas.microsoft.com/office/drawing/2014/main" id="{176652BB-FF4B-4D55-AF88-F3543B70343E}"/>
                </a:ext>
              </a:extLst>
            </p:cNvPr>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 name="Google Shape;40479;p18">
              <a:extLst>
                <a:ext uri="{FF2B5EF4-FFF2-40B4-BE49-F238E27FC236}">
                  <a16:creationId xmlns:a16="http://schemas.microsoft.com/office/drawing/2014/main" id="{295AFE15-DF51-4F40-A7C1-418BA021C0E1}"/>
                </a:ext>
              </a:extLst>
            </p:cNvPr>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 name="Google Shape;40480;p18">
              <a:extLst>
                <a:ext uri="{FF2B5EF4-FFF2-40B4-BE49-F238E27FC236}">
                  <a16:creationId xmlns:a16="http://schemas.microsoft.com/office/drawing/2014/main" id="{FB28446C-AEF2-4C23-8304-9E3589DD7F34}"/>
                </a:ext>
              </a:extLst>
            </p:cNvPr>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 name="Google Shape;40481;p18">
              <a:extLst>
                <a:ext uri="{FF2B5EF4-FFF2-40B4-BE49-F238E27FC236}">
                  <a16:creationId xmlns:a16="http://schemas.microsoft.com/office/drawing/2014/main" id="{8AD41054-F10B-4247-9B92-DB7F9A4EBD42}"/>
                </a:ext>
              </a:extLst>
            </p:cNvPr>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 name="Google Shape;40482;p18">
              <a:extLst>
                <a:ext uri="{FF2B5EF4-FFF2-40B4-BE49-F238E27FC236}">
                  <a16:creationId xmlns:a16="http://schemas.microsoft.com/office/drawing/2014/main" id="{66C129F8-5F06-45FC-A6CD-4489254B05A9}"/>
                </a:ext>
              </a:extLst>
            </p:cNvPr>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 name="Google Shape;40483;p18">
              <a:extLst>
                <a:ext uri="{FF2B5EF4-FFF2-40B4-BE49-F238E27FC236}">
                  <a16:creationId xmlns:a16="http://schemas.microsoft.com/office/drawing/2014/main" id="{E6B281B2-3CDD-4D6C-A4AB-793F255CB4FE}"/>
                </a:ext>
              </a:extLst>
            </p:cNvPr>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 name="Google Shape;40484;p18">
              <a:extLst>
                <a:ext uri="{FF2B5EF4-FFF2-40B4-BE49-F238E27FC236}">
                  <a16:creationId xmlns:a16="http://schemas.microsoft.com/office/drawing/2014/main" id="{11909085-61C2-4D14-A6AD-72097A2D0490}"/>
                </a:ext>
              </a:extLst>
            </p:cNvPr>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 name="Google Shape;40485;p18">
              <a:extLst>
                <a:ext uri="{FF2B5EF4-FFF2-40B4-BE49-F238E27FC236}">
                  <a16:creationId xmlns:a16="http://schemas.microsoft.com/office/drawing/2014/main" id="{A39B81D2-3416-4929-A49A-D99D41299E52}"/>
                </a:ext>
              </a:extLst>
            </p:cNvPr>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 name="Google Shape;40486;p18">
              <a:extLst>
                <a:ext uri="{FF2B5EF4-FFF2-40B4-BE49-F238E27FC236}">
                  <a16:creationId xmlns:a16="http://schemas.microsoft.com/office/drawing/2014/main" id="{EA7E7BBF-D69D-4FEE-81BF-A7846CFFF49B}"/>
                </a:ext>
              </a:extLst>
            </p:cNvPr>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 name="Google Shape;40487;p18">
              <a:extLst>
                <a:ext uri="{FF2B5EF4-FFF2-40B4-BE49-F238E27FC236}">
                  <a16:creationId xmlns:a16="http://schemas.microsoft.com/office/drawing/2014/main" id="{75C8A9F5-692F-4C6D-A179-4742F9BA71EE}"/>
                </a:ext>
              </a:extLst>
            </p:cNvPr>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 name="Google Shape;40488;p18">
              <a:extLst>
                <a:ext uri="{FF2B5EF4-FFF2-40B4-BE49-F238E27FC236}">
                  <a16:creationId xmlns:a16="http://schemas.microsoft.com/office/drawing/2014/main" id="{7DFFC827-68FC-4AB5-9443-7C0030770952}"/>
                </a:ext>
              </a:extLst>
            </p:cNvPr>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 name="Google Shape;40489;p18">
              <a:extLst>
                <a:ext uri="{FF2B5EF4-FFF2-40B4-BE49-F238E27FC236}">
                  <a16:creationId xmlns:a16="http://schemas.microsoft.com/office/drawing/2014/main" id="{DE00E7B2-43EC-40B1-9409-A74548C12584}"/>
                </a:ext>
              </a:extLst>
            </p:cNvPr>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 name="Google Shape;40490;p18">
              <a:extLst>
                <a:ext uri="{FF2B5EF4-FFF2-40B4-BE49-F238E27FC236}">
                  <a16:creationId xmlns:a16="http://schemas.microsoft.com/office/drawing/2014/main" id="{42AC9AAF-0046-49C6-A4E0-EA46C2671DEF}"/>
                </a:ext>
              </a:extLst>
            </p:cNvPr>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 name="Google Shape;40491;p18">
              <a:extLst>
                <a:ext uri="{FF2B5EF4-FFF2-40B4-BE49-F238E27FC236}">
                  <a16:creationId xmlns:a16="http://schemas.microsoft.com/office/drawing/2014/main" id="{4FB6AB1D-D49B-4FCF-81A0-E79436B9FCC5}"/>
                </a:ext>
              </a:extLst>
            </p:cNvPr>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 name="Google Shape;40492;p18">
              <a:extLst>
                <a:ext uri="{FF2B5EF4-FFF2-40B4-BE49-F238E27FC236}">
                  <a16:creationId xmlns:a16="http://schemas.microsoft.com/office/drawing/2014/main" id="{CD17EEC1-717C-4B6C-B605-AA4E45699EE5}"/>
                </a:ext>
              </a:extLst>
            </p:cNvPr>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 name="Google Shape;40493;p18">
              <a:extLst>
                <a:ext uri="{FF2B5EF4-FFF2-40B4-BE49-F238E27FC236}">
                  <a16:creationId xmlns:a16="http://schemas.microsoft.com/office/drawing/2014/main" id="{0D239839-B8A9-4C7C-983A-F40B2E92A78E}"/>
                </a:ext>
              </a:extLst>
            </p:cNvPr>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 name="Google Shape;40494;p18">
              <a:extLst>
                <a:ext uri="{FF2B5EF4-FFF2-40B4-BE49-F238E27FC236}">
                  <a16:creationId xmlns:a16="http://schemas.microsoft.com/office/drawing/2014/main" id="{E008D242-2A5A-4105-A309-E369784F1C26}"/>
                </a:ext>
              </a:extLst>
            </p:cNvPr>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 name="Google Shape;40495;p18">
              <a:extLst>
                <a:ext uri="{FF2B5EF4-FFF2-40B4-BE49-F238E27FC236}">
                  <a16:creationId xmlns:a16="http://schemas.microsoft.com/office/drawing/2014/main" id="{4BAA82A5-FEA2-4446-8A85-639238A042F3}"/>
                </a:ext>
              </a:extLst>
            </p:cNvPr>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 name="Google Shape;40496;p18">
              <a:extLst>
                <a:ext uri="{FF2B5EF4-FFF2-40B4-BE49-F238E27FC236}">
                  <a16:creationId xmlns:a16="http://schemas.microsoft.com/office/drawing/2014/main" id="{7526FC58-F9EE-459D-B609-86197266C37B}"/>
                </a:ext>
              </a:extLst>
            </p:cNvPr>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 name="Google Shape;40497;p18">
              <a:extLst>
                <a:ext uri="{FF2B5EF4-FFF2-40B4-BE49-F238E27FC236}">
                  <a16:creationId xmlns:a16="http://schemas.microsoft.com/office/drawing/2014/main" id="{8DCAAB98-74F2-4219-8E21-55B6AC9C66FA}"/>
                </a:ext>
              </a:extLst>
            </p:cNvPr>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 name="Google Shape;40498;p18">
              <a:extLst>
                <a:ext uri="{FF2B5EF4-FFF2-40B4-BE49-F238E27FC236}">
                  <a16:creationId xmlns:a16="http://schemas.microsoft.com/office/drawing/2014/main" id="{9BB3B949-8BB5-452F-89E0-F10F6C3D073B}"/>
                </a:ext>
              </a:extLst>
            </p:cNvPr>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 name="Google Shape;40499;p18">
              <a:extLst>
                <a:ext uri="{FF2B5EF4-FFF2-40B4-BE49-F238E27FC236}">
                  <a16:creationId xmlns:a16="http://schemas.microsoft.com/office/drawing/2014/main" id="{5081AF5A-5206-4CDC-B261-35C87DEBECBA}"/>
                </a:ext>
              </a:extLst>
            </p:cNvPr>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 name="Google Shape;40500;p18">
              <a:extLst>
                <a:ext uri="{FF2B5EF4-FFF2-40B4-BE49-F238E27FC236}">
                  <a16:creationId xmlns:a16="http://schemas.microsoft.com/office/drawing/2014/main" id="{BC1E64CA-FDB8-4FEC-8F24-EEC2534294A8}"/>
                </a:ext>
              </a:extLst>
            </p:cNvPr>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 name="Google Shape;40501;p18">
              <a:extLst>
                <a:ext uri="{FF2B5EF4-FFF2-40B4-BE49-F238E27FC236}">
                  <a16:creationId xmlns:a16="http://schemas.microsoft.com/office/drawing/2014/main" id="{455C55FA-4F82-4290-9EAD-649531669DBE}"/>
                </a:ext>
              </a:extLst>
            </p:cNvPr>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 name="Google Shape;40502;p18">
              <a:extLst>
                <a:ext uri="{FF2B5EF4-FFF2-40B4-BE49-F238E27FC236}">
                  <a16:creationId xmlns:a16="http://schemas.microsoft.com/office/drawing/2014/main" id="{2E491469-1F60-4C6B-82FD-A8240D956697}"/>
                </a:ext>
              </a:extLst>
            </p:cNvPr>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 name="Google Shape;40503;p18">
              <a:extLst>
                <a:ext uri="{FF2B5EF4-FFF2-40B4-BE49-F238E27FC236}">
                  <a16:creationId xmlns:a16="http://schemas.microsoft.com/office/drawing/2014/main" id="{7237D652-BA5C-478F-855A-BD515576DA57}"/>
                </a:ext>
              </a:extLst>
            </p:cNvPr>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 name="Google Shape;40504;p18">
              <a:extLst>
                <a:ext uri="{FF2B5EF4-FFF2-40B4-BE49-F238E27FC236}">
                  <a16:creationId xmlns:a16="http://schemas.microsoft.com/office/drawing/2014/main" id="{1453D6F8-5D10-42A0-99E4-99ECD153251F}"/>
                </a:ext>
              </a:extLst>
            </p:cNvPr>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 name="Google Shape;40505;p18">
              <a:extLst>
                <a:ext uri="{FF2B5EF4-FFF2-40B4-BE49-F238E27FC236}">
                  <a16:creationId xmlns:a16="http://schemas.microsoft.com/office/drawing/2014/main" id="{43AD9328-F3A3-4881-92CB-7E38071AD6B6}"/>
                </a:ext>
              </a:extLst>
            </p:cNvPr>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 name="Google Shape;40506;p18">
              <a:extLst>
                <a:ext uri="{FF2B5EF4-FFF2-40B4-BE49-F238E27FC236}">
                  <a16:creationId xmlns:a16="http://schemas.microsoft.com/office/drawing/2014/main" id="{C89FF540-046A-4D8D-AD9E-68ED32B16A03}"/>
                </a:ext>
              </a:extLst>
            </p:cNvPr>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 name="Google Shape;40507;p18">
              <a:extLst>
                <a:ext uri="{FF2B5EF4-FFF2-40B4-BE49-F238E27FC236}">
                  <a16:creationId xmlns:a16="http://schemas.microsoft.com/office/drawing/2014/main" id="{00C661DF-B03C-42ED-937A-C97D9C353372}"/>
                </a:ext>
              </a:extLst>
            </p:cNvPr>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 name="Google Shape;40508;p18">
              <a:extLst>
                <a:ext uri="{FF2B5EF4-FFF2-40B4-BE49-F238E27FC236}">
                  <a16:creationId xmlns:a16="http://schemas.microsoft.com/office/drawing/2014/main" id="{7C9F22C2-27D5-49AD-BA95-F4B11C055CBB}"/>
                </a:ext>
              </a:extLst>
            </p:cNvPr>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 name="Google Shape;40509;p18">
              <a:extLst>
                <a:ext uri="{FF2B5EF4-FFF2-40B4-BE49-F238E27FC236}">
                  <a16:creationId xmlns:a16="http://schemas.microsoft.com/office/drawing/2014/main" id="{686A88BC-61AF-4278-B1C8-00F3B72CAACF}"/>
                </a:ext>
              </a:extLst>
            </p:cNvPr>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 name="Google Shape;40510;p18">
              <a:extLst>
                <a:ext uri="{FF2B5EF4-FFF2-40B4-BE49-F238E27FC236}">
                  <a16:creationId xmlns:a16="http://schemas.microsoft.com/office/drawing/2014/main" id="{BFB803C6-B69F-4FC8-8571-5D6EC783F0DF}"/>
                </a:ext>
              </a:extLst>
            </p:cNvPr>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 name="Google Shape;40511;p18">
              <a:extLst>
                <a:ext uri="{FF2B5EF4-FFF2-40B4-BE49-F238E27FC236}">
                  <a16:creationId xmlns:a16="http://schemas.microsoft.com/office/drawing/2014/main" id="{2DD6445F-3F70-4C53-B358-C7D7B877BC5E}"/>
                </a:ext>
              </a:extLst>
            </p:cNvPr>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 name="Google Shape;40512;p18">
              <a:extLst>
                <a:ext uri="{FF2B5EF4-FFF2-40B4-BE49-F238E27FC236}">
                  <a16:creationId xmlns:a16="http://schemas.microsoft.com/office/drawing/2014/main" id="{8E28FF9D-0FD7-4580-90C3-631624BF4E69}"/>
                </a:ext>
              </a:extLst>
            </p:cNvPr>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 name="Google Shape;40513;p18">
              <a:extLst>
                <a:ext uri="{FF2B5EF4-FFF2-40B4-BE49-F238E27FC236}">
                  <a16:creationId xmlns:a16="http://schemas.microsoft.com/office/drawing/2014/main" id="{559441B3-ED39-40B5-ABD9-C95FA5D67EA7}"/>
                </a:ext>
              </a:extLst>
            </p:cNvPr>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 name="Google Shape;40514;p18">
              <a:extLst>
                <a:ext uri="{FF2B5EF4-FFF2-40B4-BE49-F238E27FC236}">
                  <a16:creationId xmlns:a16="http://schemas.microsoft.com/office/drawing/2014/main" id="{A442D9E1-67EF-435E-9DD3-FA1EC8EB00A3}"/>
                </a:ext>
              </a:extLst>
            </p:cNvPr>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 name="Google Shape;40515;p18">
              <a:extLst>
                <a:ext uri="{FF2B5EF4-FFF2-40B4-BE49-F238E27FC236}">
                  <a16:creationId xmlns:a16="http://schemas.microsoft.com/office/drawing/2014/main" id="{CD6376C3-0760-4836-8059-BF161F8C8E2B}"/>
                </a:ext>
              </a:extLst>
            </p:cNvPr>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 name="Google Shape;40516;p18">
              <a:extLst>
                <a:ext uri="{FF2B5EF4-FFF2-40B4-BE49-F238E27FC236}">
                  <a16:creationId xmlns:a16="http://schemas.microsoft.com/office/drawing/2014/main" id="{4DFFE903-587D-48E4-8840-3CF7388179B1}"/>
                </a:ext>
              </a:extLst>
            </p:cNvPr>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 name="Google Shape;40517;p18">
              <a:extLst>
                <a:ext uri="{FF2B5EF4-FFF2-40B4-BE49-F238E27FC236}">
                  <a16:creationId xmlns:a16="http://schemas.microsoft.com/office/drawing/2014/main" id="{95EC843D-8270-4FE9-897B-C926B030B1B1}"/>
                </a:ext>
              </a:extLst>
            </p:cNvPr>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 name="Google Shape;40518;p18">
              <a:extLst>
                <a:ext uri="{FF2B5EF4-FFF2-40B4-BE49-F238E27FC236}">
                  <a16:creationId xmlns:a16="http://schemas.microsoft.com/office/drawing/2014/main" id="{A932BB00-B501-45AA-8DE0-F4F97F66DA01}"/>
                </a:ext>
              </a:extLst>
            </p:cNvPr>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 name="Google Shape;40519;p18">
              <a:extLst>
                <a:ext uri="{FF2B5EF4-FFF2-40B4-BE49-F238E27FC236}">
                  <a16:creationId xmlns:a16="http://schemas.microsoft.com/office/drawing/2014/main" id="{DFD8E0B1-8BB6-472C-A1E9-936B60AF0B28}"/>
                </a:ext>
              </a:extLst>
            </p:cNvPr>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 name="Google Shape;40520;p18">
              <a:extLst>
                <a:ext uri="{FF2B5EF4-FFF2-40B4-BE49-F238E27FC236}">
                  <a16:creationId xmlns:a16="http://schemas.microsoft.com/office/drawing/2014/main" id="{135CD14E-E8DC-4454-BF19-7A9EC8CD38E3}"/>
                </a:ext>
              </a:extLst>
            </p:cNvPr>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 name="Google Shape;40521;p18">
              <a:extLst>
                <a:ext uri="{FF2B5EF4-FFF2-40B4-BE49-F238E27FC236}">
                  <a16:creationId xmlns:a16="http://schemas.microsoft.com/office/drawing/2014/main" id="{0D9764EA-9037-49E0-BF07-7CCD920EB8D4}"/>
                </a:ext>
              </a:extLst>
            </p:cNvPr>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 name="Google Shape;40522;p18">
              <a:extLst>
                <a:ext uri="{FF2B5EF4-FFF2-40B4-BE49-F238E27FC236}">
                  <a16:creationId xmlns:a16="http://schemas.microsoft.com/office/drawing/2014/main" id="{C293E87A-BF68-4DC3-A996-B77D1AA30754}"/>
                </a:ext>
              </a:extLst>
            </p:cNvPr>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 name="Google Shape;40523;p18">
              <a:extLst>
                <a:ext uri="{FF2B5EF4-FFF2-40B4-BE49-F238E27FC236}">
                  <a16:creationId xmlns:a16="http://schemas.microsoft.com/office/drawing/2014/main" id="{C71EB712-8CDE-43BA-AAC8-64209E27C79B}"/>
                </a:ext>
              </a:extLst>
            </p:cNvPr>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 name="Google Shape;40524;p18">
              <a:extLst>
                <a:ext uri="{FF2B5EF4-FFF2-40B4-BE49-F238E27FC236}">
                  <a16:creationId xmlns:a16="http://schemas.microsoft.com/office/drawing/2014/main" id="{17EA1CB4-C5DE-429B-AF6D-3FD5064E32CE}"/>
                </a:ext>
              </a:extLst>
            </p:cNvPr>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 name="Google Shape;40525;p18">
              <a:extLst>
                <a:ext uri="{FF2B5EF4-FFF2-40B4-BE49-F238E27FC236}">
                  <a16:creationId xmlns:a16="http://schemas.microsoft.com/office/drawing/2014/main" id="{2385E32B-5978-4574-A3CA-A59F76124DD7}"/>
                </a:ext>
              </a:extLst>
            </p:cNvPr>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 name="Google Shape;40526;p18">
              <a:extLst>
                <a:ext uri="{FF2B5EF4-FFF2-40B4-BE49-F238E27FC236}">
                  <a16:creationId xmlns:a16="http://schemas.microsoft.com/office/drawing/2014/main" id="{78DF3AF6-44F6-4997-A2CA-C387B37F2AEC}"/>
                </a:ext>
              </a:extLst>
            </p:cNvPr>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 name="Google Shape;40527;p18">
              <a:extLst>
                <a:ext uri="{FF2B5EF4-FFF2-40B4-BE49-F238E27FC236}">
                  <a16:creationId xmlns:a16="http://schemas.microsoft.com/office/drawing/2014/main" id="{9CCBDFD2-D0F8-4ADC-AA99-8E4E0F8D4EFC}"/>
                </a:ext>
              </a:extLst>
            </p:cNvPr>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 name="Google Shape;40528;p18">
              <a:extLst>
                <a:ext uri="{FF2B5EF4-FFF2-40B4-BE49-F238E27FC236}">
                  <a16:creationId xmlns:a16="http://schemas.microsoft.com/office/drawing/2014/main" id="{A353565F-FE28-46F6-92B0-89D24168A5B8}"/>
                </a:ext>
              </a:extLst>
            </p:cNvPr>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 name="Google Shape;40529;p18">
              <a:extLst>
                <a:ext uri="{FF2B5EF4-FFF2-40B4-BE49-F238E27FC236}">
                  <a16:creationId xmlns:a16="http://schemas.microsoft.com/office/drawing/2014/main" id="{8F02D980-85B2-4A65-8BE2-61CEE0AF73EE}"/>
                </a:ext>
              </a:extLst>
            </p:cNvPr>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 name="Google Shape;40530;p18">
              <a:extLst>
                <a:ext uri="{FF2B5EF4-FFF2-40B4-BE49-F238E27FC236}">
                  <a16:creationId xmlns:a16="http://schemas.microsoft.com/office/drawing/2014/main" id="{5E6878B5-7792-4E8E-92E3-E14880F3338B}"/>
                </a:ext>
              </a:extLst>
            </p:cNvPr>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 name="Google Shape;40531;p18">
              <a:extLst>
                <a:ext uri="{FF2B5EF4-FFF2-40B4-BE49-F238E27FC236}">
                  <a16:creationId xmlns:a16="http://schemas.microsoft.com/office/drawing/2014/main" id="{1F7F1991-BAE6-48EC-A897-9B7CD7B565DD}"/>
                </a:ext>
              </a:extLst>
            </p:cNvPr>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 name="Google Shape;40532;p18">
              <a:extLst>
                <a:ext uri="{FF2B5EF4-FFF2-40B4-BE49-F238E27FC236}">
                  <a16:creationId xmlns:a16="http://schemas.microsoft.com/office/drawing/2014/main" id="{71FD4A25-939F-46B0-BF91-9B8E134B2F8C}"/>
                </a:ext>
              </a:extLst>
            </p:cNvPr>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 name="Google Shape;40533;p18">
              <a:extLst>
                <a:ext uri="{FF2B5EF4-FFF2-40B4-BE49-F238E27FC236}">
                  <a16:creationId xmlns:a16="http://schemas.microsoft.com/office/drawing/2014/main" id="{260431FD-7244-4E3D-8EE4-82375D32CF52}"/>
                </a:ext>
              </a:extLst>
            </p:cNvPr>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 name="Google Shape;40534;p18">
              <a:extLst>
                <a:ext uri="{FF2B5EF4-FFF2-40B4-BE49-F238E27FC236}">
                  <a16:creationId xmlns:a16="http://schemas.microsoft.com/office/drawing/2014/main" id="{62B88E71-61E3-4DA6-8097-E8B5F7C1BE66}"/>
                </a:ext>
              </a:extLst>
            </p:cNvPr>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 name="Google Shape;40535;p18">
              <a:extLst>
                <a:ext uri="{FF2B5EF4-FFF2-40B4-BE49-F238E27FC236}">
                  <a16:creationId xmlns:a16="http://schemas.microsoft.com/office/drawing/2014/main" id="{C68DD4EA-25F4-4177-B7E5-4AB359E11C90}"/>
                </a:ext>
              </a:extLst>
            </p:cNvPr>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 name="Google Shape;40536;p18">
              <a:extLst>
                <a:ext uri="{FF2B5EF4-FFF2-40B4-BE49-F238E27FC236}">
                  <a16:creationId xmlns:a16="http://schemas.microsoft.com/office/drawing/2014/main" id="{56FB888E-86FF-46DB-904A-62CFB410874B}"/>
                </a:ext>
              </a:extLst>
            </p:cNvPr>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 name="Google Shape;40537;p18">
              <a:extLst>
                <a:ext uri="{FF2B5EF4-FFF2-40B4-BE49-F238E27FC236}">
                  <a16:creationId xmlns:a16="http://schemas.microsoft.com/office/drawing/2014/main" id="{B0DE85C9-063B-43AF-8A4B-386913858E63}"/>
                </a:ext>
              </a:extLst>
            </p:cNvPr>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 name="Google Shape;40538;p18">
              <a:extLst>
                <a:ext uri="{FF2B5EF4-FFF2-40B4-BE49-F238E27FC236}">
                  <a16:creationId xmlns:a16="http://schemas.microsoft.com/office/drawing/2014/main" id="{B13499E2-5CF0-4426-BB05-CA589595B71A}"/>
                </a:ext>
              </a:extLst>
            </p:cNvPr>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 name="Google Shape;40539;p18">
              <a:extLst>
                <a:ext uri="{FF2B5EF4-FFF2-40B4-BE49-F238E27FC236}">
                  <a16:creationId xmlns:a16="http://schemas.microsoft.com/office/drawing/2014/main" id="{249A7899-2857-4BD4-B6B8-E09DBCF29658}"/>
                </a:ext>
              </a:extLst>
            </p:cNvPr>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 name="Google Shape;40540;p18">
              <a:extLst>
                <a:ext uri="{FF2B5EF4-FFF2-40B4-BE49-F238E27FC236}">
                  <a16:creationId xmlns:a16="http://schemas.microsoft.com/office/drawing/2014/main" id="{AC10B3FB-610B-4386-B01D-36FE650E4D6D}"/>
                </a:ext>
              </a:extLst>
            </p:cNvPr>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 name="Google Shape;40541;p18">
              <a:extLst>
                <a:ext uri="{FF2B5EF4-FFF2-40B4-BE49-F238E27FC236}">
                  <a16:creationId xmlns:a16="http://schemas.microsoft.com/office/drawing/2014/main" id="{3D1418D1-2A03-4C01-8660-3B2D26686BFF}"/>
                </a:ext>
              </a:extLst>
            </p:cNvPr>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 name="Google Shape;40542;p18">
              <a:extLst>
                <a:ext uri="{FF2B5EF4-FFF2-40B4-BE49-F238E27FC236}">
                  <a16:creationId xmlns:a16="http://schemas.microsoft.com/office/drawing/2014/main" id="{E3B9844D-3677-49C4-BAA1-BE5DC62003C2}"/>
                </a:ext>
              </a:extLst>
            </p:cNvPr>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 name="Google Shape;40543;p18">
              <a:extLst>
                <a:ext uri="{FF2B5EF4-FFF2-40B4-BE49-F238E27FC236}">
                  <a16:creationId xmlns:a16="http://schemas.microsoft.com/office/drawing/2014/main" id="{648A17C5-DBD1-4156-9A3D-99F44496D902}"/>
                </a:ext>
              </a:extLst>
            </p:cNvPr>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 name="Google Shape;40544;p18">
              <a:extLst>
                <a:ext uri="{FF2B5EF4-FFF2-40B4-BE49-F238E27FC236}">
                  <a16:creationId xmlns:a16="http://schemas.microsoft.com/office/drawing/2014/main" id="{2F6A2CDD-00CF-4ABA-B6E3-1E63D4213809}"/>
                </a:ext>
              </a:extLst>
            </p:cNvPr>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 name="Google Shape;40545;p18">
              <a:extLst>
                <a:ext uri="{FF2B5EF4-FFF2-40B4-BE49-F238E27FC236}">
                  <a16:creationId xmlns:a16="http://schemas.microsoft.com/office/drawing/2014/main" id="{17162A05-E125-458A-B790-BD252EF85F24}"/>
                </a:ext>
              </a:extLst>
            </p:cNvPr>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 name="Google Shape;40546;p18">
              <a:extLst>
                <a:ext uri="{FF2B5EF4-FFF2-40B4-BE49-F238E27FC236}">
                  <a16:creationId xmlns:a16="http://schemas.microsoft.com/office/drawing/2014/main" id="{122C0779-E848-4F69-9181-5A3B8AC9B521}"/>
                </a:ext>
              </a:extLst>
            </p:cNvPr>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 name="Google Shape;40547;p18">
              <a:extLst>
                <a:ext uri="{FF2B5EF4-FFF2-40B4-BE49-F238E27FC236}">
                  <a16:creationId xmlns:a16="http://schemas.microsoft.com/office/drawing/2014/main" id="{3BAFEBF8-A966-48B9-8B6D-AA1D359B2EE8}"/>
                </a:ext>
              </a:extLst>
            </p:cNvPr>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 name="Google Shape;40548;p18">
              <a:extLst>
                <a:ext uri="{FF2B5EF4-FFF2-40B4-BE49-F238E27FC236}">
                  <a16:creationId xmlns:a16="http://schemas.microsoft.com/office/drawing/2014/main" id="{F495A9BB-74D1-4C7A-BB43-C454EED82F70}"/>
                </a:ext>
              </a:extLst>
            </p:cNvPr>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 name="Google Shape;40549;p18">
              <a:extLst>
                <a:ext uri="{FF2B5EF4-FFF2-40B4-BE49-F238E27FC236}">
                  <a16:creationId xmlns:a16="http://schemas.microsoft.com/office/drawing/2014/main" id="{FB375DC0-156A-4BF8-AC12-94AB87FFD7BE}"/>
                </a:ext>
              </a:extLst>
            </p:cNvPr>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 name="Google Shape;40550;p18">
              <a:extLst>
                <a:ext uri="{FF2B5EF4-FFF2-40B4-BE49-F238E27FC236}">
                  <a16:creationId xmlns:a16="http://schemas.microsoft.com/office/drawing/2014/main" id="{CDB4EE65-9FE4-4B3B-A27E-EDF74A9D6862}"/>
                </a:ext>
              </a:extLst>
            </p:cNvPr>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 name="Google Shape;40551;p18">
              <a:extLst>
                <a:ext uri="{FF2B5EF4-FFF2-40B4-BE49-F238E27FC236}">
                  <a16:creationId xmlns:a16="http://schemas.microsoft.com/office/drawing/2014/main" id="{834A1F09-6531-4AC3-A3FB-0540A54790D4}"/>
                </a:ext>
              </a:extLst>
            </p:cNvPr>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 name="Google Shape;40552;p18">
              <a:extLst>
                <a:ext uri="{FF2B5EF4-FFF2-40B4-BE49-F238E27FC236}">
                  <a16:creationId xmlns:a16="http://schemas.microsoft.com/office/drawing/2014/main" id="{79276C15-5CE8-4B61-ADFC-233B984E44B1}"/>
                </a:ext>
              </a:extLst>
            </p:cNvPr>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 name="Google Shape;40553;p18">
              <a:extLst>
                <a:ext uri="{FF2B5EF4-FFF2-40B4-BE49-F238E27FC236}">
                  <a16:creationId xmlns:a16="http://schemas.microsoft.com/office/drawing/2014/main" id="{733F4D04-679D-4682-A69C-3CB880DB7556}"/>
                </a:ext>
              </a:extLst>
            </p:cNvPr>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 name="Google Shape;40554;p18">
              <a:extLst>
                <a:ext uri="{FF2B5EF4-FFF2-40B4-BE49-F238E27FC236}">
                  <a16:creationId xmlns:a16="http://schemas.microsoft.com/office/drawing/2014/main" id="{CA84BCE9-8559-44EE-846E-4D66D4CDA6D1}"/>
                </a:ext>
              </a:extLst>
            </p:cNvPr>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 name="Google Shape;40555;p18">
              <a:extLst>
                <a:ext uri="{FF2B5EF4-FFF2-40B4-BE49-F238E27FC236}">
                  <a16:creationId xmlns:a16="http://schemas.microsoft.com/office/drawing/2014/main" id="{D097E269-1E57-4533-B039-FED74D4B7BCA}"/>
                </a:ext>
              </a:extLst>
            </p:cNvPr>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 name="Google Shape;40556;p18">
              <a:extLst>
                <a:ext uri="{FF2B5EF4-FFF2-40B4-BE49-F238E27FC236}">
                  <a16:creationId xmlns:a16="http://schemas.microsoft.com/office/drawing/2014/main" id="{E9211336-C67F-4805-A254-533EF2472C32}"/>
                </a:ext>
              </a:extLst>
            </p:cNvPr>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 name="Google Shape;40557;p18">
              <a:extLst>
                <a:ext uri="{FF2B5EF4-FFF2-40B4-BE49-F238E27FC236}">
                  <a16:creationId xmlns:a16="http://schemas.microsoft.com/office/drawing/2014/main" id="{865E996F-2FEC-41E9-A233-7659E2AADE68}"/>
                </a:ext>
              </a:extLst>
            </p:cNvPr>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 name="Google Shape;40558;p18">
              <a:extLst>
                <a:ext uri="{FF2B5EF4-FFF2-40B4-BE49-F238E27FC236}">
                  <a16:creationId xmlns:a16="http://schemas.microsoft.com/office/drawing/2014/main" id="{017845D6-91EA-41B6-892E-CDAC5379390F}"/>
                </a:ext>
              </a:extLst>
            </p:cNvPr>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 name="Google Shape;40559;p18">
              <a:extLst>
                <a:ext uri="{FF2B5EF4-FFF2-40B4-BE49-F238E27FC236}">
                  <a16:creationId xmlns:a16="http://schemas.microsoft.com/office/drawing/2014/main" id="{F2DB5C1D-4C81-4AFF-8B41-536964E5E072}"/>
                </a:ext>
              </a:extLst>
            </p:cNvPr>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 name="Google Shape;40560;p18">
              <a:extLst>
                <a:ext uri="{FF2B5EF4-FFF2-40B4-BE49-F238E27FC236}">
                  <a16:creationId xmlns:a16="http://schemas.microsoft.com/office/drawing/2014/main" id="{0FD6B811-8EA1-4E51-ADA6-7C264071F683}"/>
                </a:ext>
              </a:extLst>
            </p:cNvPr>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 name="Google Shape;40561;p18">
              <a:extLst>
                <a:ext uri="{FF2B5EF4-FFF2-40B4-BE49-F238E27FC236}">
                  <a16:creationId xmlns:a16="http://schemas.microsoft.com/office/drawing/2014/main" id="{2434B718-7DDA-4B3A-8F76-C7DCABB9D04F}"/>
                </a:ext>
              </a:extLst>
            </p:cNvPr>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 name="Google Shape;40562;p18">
              <a:extLst>
                <a:ext uri="{FF2B5EF4-FFF2-40B4-BE49-F238E27FC236}">
                  <a16:creationId xmlns:a16="http://schemas.microsoft.com/office/drawing/2014/main" id="{C17D6A45-B37C-4129-A400-3CE3B0685525}"/>
                </a:ext>
              </a:extLst>
            </p:cNvPr>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 name="Google Shape;40563;p18">
              <a:extLst>
                <a:ext uri="{FF2B5EF4-FFF2-40B4-BE49-F238E27FC236}">
                  <a16:creationId xmlns:a16="http://schemas.microsoft.com/office/drawing/2014/main" id="{822674AC-92AF-405C-BD2F-A3A79E0394D0}"/>
                </a:ext>
              </a:extLst>
            </p:cNvPr>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 name="Google Shape;40564;p18">
              <a:extLst>
                <a:ext uri="{FF2B5EF4-FFF2-40B4-BE49-F238E27FC236}">
                  <a16:creationId xmlns:a16="http://schemas.microsoft.com/office/drawing/2014/main" id="{FA1CE9F9-B861-4867-BACD-E2AF81263811}"/>
                </a:ext>
              </a:extLst>
            </p:cNvPr>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 name="Google Shape;40565;p18">
              <a:extLst>
                <a:ext uri="{FF2B5EF4-FFF2-40B4-BE49-F238E27FC236}">
                  <a16:creationId xmlns:a16="http://schemas.microsoft.com/office/drawing/2014/main" id="{E692F86C-CEBC-4F58-BE8D-C433D1C6C68B}"/>
                </a:ext>
              </a:extLst>
            </p:cNvPr>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 name="Google Shape;40566;p18">
              <a:extLst>
                <a:ext uri="{FF2B5EF4-FFF2-40B4-BE49-F238E27FC236}">
                  <a16:creationId xmlns:a16="http://schemas.microsoft.com/office/drawing/2014/main" id="{838C5EBB-A232-4A10-87DE-B2A43782CC82}"/>
                </a:ext>
              </a:extLst>
            </p:cNvPr>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 name="Google Shape;40567;p18">
              <a:extLst>
                <a:ext uri="{FF2B5EF4-FFF2-40B4-BE49-F238E27FC236}">
                  <a16:creationId xmlns:a16="http://schemas.microsoft.com/office/drawing/2014/main" id="{EB3AEFC7-82CD-4903-B0A4-AC5ECB1B9D05}"/>
                </a:ext>
              </a:extLst>
            </p:cNvPr>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 name="Google Shape;40568;p18">
              <a:extLst>
                <a:ext uri="{FF2B5EF4-FFF2-40B4-BE49-F238E27FC236}">
                  <a16:creationId xmlns:a16="http://schemas.microsoft.com/office/drawing/2014/main" id="{EB28B652-C197-4D7F-A8F5-392818F6D5CE}"/>
                </a:ext>
              </a:extLst>
            </p:cNvPr>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 name="Google Shape;40569;p18">
              <a:extLst>
                <a:ext uri="{FF2B5EF4-FFF2-40B4-BE49-F238E27FC236}">
                  <a16:creationId xmlns:a16="http://schemas.microsoft.com/office/drawing/2014/main" id="{E3EBBEB7-5B86-4726-921B-40FD4EAA5009}"/>
                </a:ext>
              </a:extLst>
            </p:cNvPr>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 name="Google Shape;40570;p18">
              <a:extLst>
                <a:ext uri="{FF2B5EF4-FFF2-40B4-BE49-F238E27FC236}">
                  <a16:creationId xmlns:a16="http://schemas.microsoft.com/office/drawing/2014/main" id="{4B0E33AE-3716-415C-ADE2-022EA8066479}"/>
                </a:ext>
              </a:extLst>
            </p:cNvPr>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 name="Google Shape;40571;p18">
              <a:extLst>
                <a:ext uri="{FF2B5EF4-FFF2-40B4-BE49-F238E27FC236}">
                  <a16:creationId xmlns:a16="http://schemas.microsoft.com/office/drawing/2014/main" id="{E6F256D2-10EA-4C36-9AF0-9B0E5F40E3B3}"/>
                </a:ext>
              </a:extLst>
            </p:cNvPr>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 name="Google Shape;40572;p18">
              <a:extLst>
                <a:ext uri="{FF2B5EF4-FFF2-40B4-BE49-F238E27FC236}">
                  <a16:creationId xmlns:a16="http://schemas.microsoft.com/office/drawing/2014/main" id="{358C2B05-2710-4DD5-83B5-8F731715AE66}"/>
                </a:ext>
              </a:extLst>
            </p:cNvPr>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 name="Google Shape;40573;p18">
              <a:extLst>
                <a:ext uri="{FF2B5EF4-FFF2-40B4-BE49-F238E27FC236}">
                  <a16:creationId xmlns:a16="http://schemas.microsoft.com/office/drawing/2014/main" id="{21EBE122-867F-42F0-BE75-14869D05FAEC}"/>
                </a:ext>
              </a:extLst>
            </p:cNvPr>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 name="Google Shape;40574;p18">
              <a:extLst>
                <a:ext uri="{FF2B5EF4-FFF2-40B4-BE49-F238E27FC236}">
                  <a16:creationId xmlns:a16="http://schemas.microsoft.com/office/drawing/2014/main" id="{D600C2B7-ED12-4AAD-A9A6-0909DC5E0FFB}"/>
                </a:ext>
              </a:extLst>
            </p:cNvPr>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 name="Google Shape;40575;p18">
              <a:extLst>
                <a:ext uri="{FF2B5EF4-FFF2-40B4-BE49-F238E27FC236}">
                  <a16:creationId xmlns:a16="http://schemas.microsoft.com/office/drawing/2014/main" id="{E144D3BD-2B50-4424-95E4-FFF376FFDFC0}"/>
                </a:ext>
              </a:extLst>
            </p:cNvPr>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 name="Google Shape;40576;p18">
              <a:extLst>
                <a:ext uri="{FF2B5EF4-FFF2-40B4-BE49-F238E27FC236}">
                  <a16:creationId xmlns:a16="http://schemas.microsoft.com/office/drawing/2014/main" id="{E17D2A2D-8B40-4399-9A75-CBAA08992942}"/>
                </a:ext>
              </a:extLst>
            </p:cNvPr>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 name="Google Shape;40577;p18">
              <a:extLst>
                <a:ext uri="{FF2B5EF4-FFF2-40B4-BE49-F238E27FC236}">
                  <a16:creationId xmlns:a16="http://schemas.microsoft.com/office/drawing/2014/main" id="{7FF92E60-A83F-4052-90A7-1AF9160ABF79}"/>
                </a:ext>
              </a:extLst>
            </p:cNvPr>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 name="Google Shape;40578;p18">
              <a:extLst>
                <a:ext uri="{FF2B5EF4-FFF2-40B4-BE49-F238E27FC236}">
                  <a16:creationId xmlns:a16="http://schemas.microsoft.com/office/drawing/2014/main" id="{CD5682C4-9578-455E-9892-B7EA7179318D}"/>
                </a:ext>
              </a:extLst>
            </p:cNvPr>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 name="Google Shape;40579;p18">
              <a:extLst>
                <a:ext uri="{FF2B5EF4-FFF2-40B4-BE49-F238E27FC236}">
                  <a16:creationId xmlns:a16="http://schemas.microsoft.com/office/drawing/2014/main" id="{D2BB4901-2806-4568-962E-5C0126E71DBB}"/>
                </a:ext>
              </a:extLst>
            </p:cNvPr>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 name="Google Shape;40580;p18">
              <a:extLst>
                <a:ext uri="{FF2B5EF4-FFF2-40B4-BE49-F238E27FC236}">
                  <a16:creationId xmlns:a16="http://schemas.microsoft.com/office/drawing/2014/main" id="{3A6DD3B3-5C8B-4A35-8F81-F9BB31706E96}"/>
                </a:ext>
              </a:extLst>
            </p:cNvPr>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 name="Google Shape;40581;p18">
              <a:extLst>
                <a:ext uri="{FF2B5EF4-FFF2-40B4-BE49-F238E27FC236}">
                  <a16:creationId xmlns:a16="http://schemas.microsoft.com/office/drawing/2014/main" id="{84BF917F-5796-4855-9B43-7A779BAF7B1B}"/>
                </a:ext>
              </a:extLst>
            </p:cNvPr>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 name="Google Shape;40582;p18">
              <a:extLst>
                <a:ext uri="{FF2B5EF4-FFF2-40B4-BE49-F238E27FC236}">
                  <a16:creationId xmlns:a16="http://schemas.microsoft.com/office/drawing/2014/main" id="{8CDC0B9B-496F-471A-B5F0-F6AD5BB92509}"/>
                </a:ext>
              </a:extLst>
            </p:cNvPr>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 name="Google Shape;40583;p18">
              <a:extLst>
                <a:ext uri="{FF2B5EF4-FFF2-40B4-BE49-F238E27FC236}">
                  <a16:creationId xmlns:a16="http://schemas.microsoft.com/office/drawing/2014/main" id="{64E59854-BCA6-4886-ADDB-2D7EDBA2E03C}"/>
                </a:ext>
              </a:extLst>
            </p:cNvPr>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 name="Google Shape;40584;p18">
              <a:extLst>
                <a:ext uri="{FF2B5EF4-FFF2-40B4-BE49-F238E27FC236}">
                  <a16:creationId xmlns:a16="http://schemas.microsoft.com/office/drawing/2014/main" id="{E6BFFE03-CDA3-43DB-BC00-5B29F27E7663}"/>
                </a:ext>
              </a:extLst>
            </p:cNvPr>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 name="Google Shape;40585;p18">
              <a:extLst>
                <a:ext uri="{FF2B5EF4-FFF2-40B4-BE49-F238E27FC236}">
                  <a16:creationId xmlns:a16="http://schemas.microsoft.com/office/drawing/2014/main" id="{225E6BF2-2D84-4A77-AC44-EAA45AE97F47}"/>
                </a:ext>
              </a:extLst>
            </p:cNvPr>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 name="Google Shape;40586;p18">
              <a:extLst>
                <a:ext uri="{FF2B5EF4-FFF2-40B4-BE49-F238E27FC236}">
                  <a16:creationId xmlns:a16="http://schemas.microsoft.com/office/drawing/2014/main" id="{BEFC1F4C-9D8E-49D3-8546-41386E5EBF83}"/>
                </a:ext>
              </a:extLst>
            </p:cNvPr>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 name="Google Shape;40587;p18">
              <a:extLst>
                <a:ext uri="{FF2B5EF4-FFF2-40B4-BE49-F238E27FC236}">
                  <a16:creationId xmlns:a16="http://schemas.microsoft.com/office/drawing/2014/main" id="{5FFE7A8A-EBB4-42E0-90FF-21AA839B221A}"/>
                </a:ext>
              </a:extLst>
            </p:cNvPr>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 name="Google Shape;40588;p18">
              <a:extLst>
                <a:ext uri="{FF2B5EF4-FFF2-40B4-BE49-F238E27FC236}">
                  <a16:creationId xmlns:a16="http://schemas.microsoft.com/office/drawing/2014/main" id="{02C72FA8-4640-4B51-98D4-4D5650D1C425}"/>
                </a:ext>
              </a:extLst>
            </p:cNvPr>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 name="Google Shape;40589;p18">
              <a:extLst>
                <a:ext uri="{FF2B5EF4-FFF2-40B4-BE49-F238E27FC236}">
                  <a16:creationId xmlns:a16="http://schemas.microsoft.com/office/drawing/2014/main" id="{123542CA-5FCF-429C-BE7E-DBF25CF03C51}"/>
                </a:ext>
              </a:extLst>
            </p:cNvPr>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 name="Google Shape;40590;p18">
              <a:extLst>
                <a:ext uri="{FF2B5EF4-FFF2-40B4-BE49-F238E27FC236}">
                  <a16:creationId xmlns:a16="http://schemas.microsoft.com/office/drawing/2014/main" id="{D571E4B1-0E37-4A6B-BCD1-EDF69D01A864}"/>
                </a:ext>
              </a:extLst>
            </p:cNvPr>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 name="Google Shape;40591;p18">
              <a:extLst>
                <a:ext uri="{FF2B5EF4-FFF2-40B4-BE49-F238E27FC236}">
                  <a16:creationId xmlns:a16="http://schemas.microsoft.com/office/drawing/2014/main" id="{469F99DF-F323-4828-91FE-25D4D7CA0C5D}"/>
                </a:ext>
              </a:extLst>
            </p:cNvPr>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 name="Google Shape;40592;p18">
              <a:extLst>
                <a:ext uri="{FF2B5EF4-FFF2-40B4-BE49-F238E27FC236}">
                  <a16:creationId xmlns:a16="http://schemas.microsoft.com/office/drawing/2014/main" id="{C738A523-F7E2-4EDD-A577-F57DE4627056}"/>
                </a:ext>
              </a:extLst>
            </p:cNvPr>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 name="Google Shape;40593;p18">
              <a:extLst>
                <a:ext uri="{FF2B5EF4-FFF2-40B4-BE49-F238E27FC236}">
                  <a16:creationId xmlns:a16="http://schemas.microsoft.com/office/drawing/2014/main" id="{5144F8A9-F167-409C-9F5B-CCCD286A7891}"/>
                </a:ext>
              </a:extLst>
            </p:cNvPr>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 name="Google Shape;40594;p18">
              <a:extLst>
                <a:ext uri="{FF2B5EF4-FFF2-40B4-BE49-F238E27FC236}">
                  <a16:creationId xmlns:a16="http://schemas.microsoft.com/office/drawing/2014/main" id="{0A1BDA56-06FC-4D6B-BF28-F627E62C08CF}"/>
                </a:ext>
              </a:extLst>
            </p:cNvPr>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 name="Google Shape;40595;p18">
              <a:extLst>
                <a:ext uri="{FF2B5EF4-FFF2-40B4-BE49-F238E27FC236}">
                  <a16:creationId xmlns:a16="http://schemas.microsoft.com/office/drawing/2014/main" id="{367276BE-D3D8-4C08-8F5B-5FDC6F38C157}"/>
                </a:ext>
              </a:extLst>
            </p:cNvPr>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 name="Google Shape;40596;p18">
              <a:extLst>
                <a:ext uri="{FF2B5EF4-FFF2-40B4-BE49-F238E27FC236}">
                  <a16:creationId xmlns:a16="http://schemas.microsoft.com/office/drawing/2014/main" id="{F728F997-4C83-4FF1-926B-7DE6225137DC}"/>
                </a:ext>
              </a:extLst>
            </p:cNvPr>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 name="Google Shape;40597;p18">
              <a:extLst>
                <a:ext uri="{FF2B5EF4-FFF2-40B4-BE49-F238E27FC236}">
                  <a16:creationId xmlns:a16="http://schemas.microsoft.com/office/drawing/2014/main" id="{08E809BE-DBE9-4281-A456-F8744BEF1B8C}"/>
                </a:ext>
              </a:extLst>
            </p:cNvPr>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 name="Google Shape;40598;p18">
              <a:extLst>
                <a:ext uri="{FF2B5EF4-FFF2-40B4-BE49-F238E27FC236}">
                  <a16:creationId xmlns:a16="http://schemas.microsoft.com/office/drawing/2014/main" id="{5C92D251-0C2D-4CC1-A90D-305648C6E037}"/>
                </a:ext>
              </a:extLst>
            </p:cNvPr>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 name="Google Shape;40599;p18">
              <a:extLst>
                <a:ext uri="{FF2B5EF4-FFF2-40B4-BE49-F238E27FC236}">
                  <a16:creationId xmlns:a16="http://schemas.microsoft.com/office/drawing/2014/main" id="{B65101D3-2D66-4309-80D1-1EAE2C7B1490}"/>
                </a:ext>
              </a:extLst>
            </p:cNvPr>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 name="Google Shape;40600;p18">
              <a:extLst>
                <a:ext uri="{FF2B5EF4-FFF2-40B4-BE49-F238E27FC236}">
                  <a16:creationId xmlns:a16="http://schemas.microsoft.com/office/drawing/2014/main" id="{00F6EBB2-648B-4DE6-880D-21DA1F847E22}"/>
                </a:ext>
              </a:extLst>
            </p:cNvPr>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 name="Google Shape;40601;p18">
              <a:extLst>
                <a:ext uri="{FF2B5EF4-FFF2-40B4-BE49-F238E27FC236}">
                  <a16:creationId xmlns:a16="http://schemas.microsoft.com/office/drawing/2014/main" id="{8C84FFA5-3D42-4AD1-AB3D-18DEE413E1E9}"/>
                </a:ext>
              </a:extLst>
            </p:cNvPr>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 name="Google Shape;40602;p18">
              <a:extLst>
                <a:ext uri="{FF2B5EF4-FFF2-40B4-BE49-F238E27FC236}">
                  <a16:creationId xmlns:a16="http://schemas.microsoft.com/office/drawing/2014/main" id="{CEE8EAE8-22C3-4819-B7E3-D451146381C3}"/>
                </a:ext>
              </a:extLst>
            </p:cNvPr>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 name="Google Shape;40603;p18">
              <a:extLst>
                <a:ext uri="{FF2B5EF4-FFF2-40B4-BE49-F238E27FC236}">
                  <a16:creationId xmlns:a16="http://schemas.microsoft.com/office/drawing/2014/main" id="{1965D489-B424-40FD-8F94-80085BE8D360}"/>
                </a:ext>
              </a:extLst>
            </p:cNvPr>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 name="Google Shape;40604;p18">
              <a:extLst>
                <a:ext uri="{FF2B5EF4-FFF2-40B4-BE49-F238E27FC236}">
                  <a16:creationId xmlns:a16="http://schemas.microsoft.com/office/drawing/2014/main" id="{CFC3FD5B-8415-42FB-946B-FA935DB2EDA3}"/>
                </a:ext>
              </a:extLst>
            </p:cNvPr>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 name="Google Shape;40605;p18">
              <a:extLst>
                <a:ext uri="{FF2B5EF4-FFF2-40B4-BE49-F238E27FC236}">
                  <a16:creationId xmlns:a16="http://schemas.microsoft.com/office/drawing/2014/main" id="{BA231C24-72BF-409E-A995-01E43D670333}"/>
                </a:ext>
              </a:extLst>
            </p:cNvPr>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 name="Google Shape;40606;p18">
              <a:extLst>
                <a:ext uri="{FF2B5EF4-FFF2-40B4-BE49-F238E27FC236}">
                  <a16:creationId xmlns:a16="http://schemas.microsoft.com/office/drawing/2014/main" id="{4886FD58-9D0C-4E42-BFA0-BC3D5F3A1E9D}"/>
                </a:ext>
              </a:extLst>
            </p:cNvPr>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 name="Google Shape;40607;p18">
              <a:extLst>
                <a:ext uri="{FF2B5EF4-FFF2-40B4-BE49-F238E27FC236}">
                  <a16:creationId xmlns:a16="http://schemas.microsoft.com/office/drawing/2014/main" id="{6A54B26A-99D8-4410-BDAE-75C91A578675}"/>
                </a:ext>
              </a:extLst>
            </p:cNvPr>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 name="Google Shape;40608;p18">
              <a:extLst>
                <a:ext uri="{FF2B5EF4-FFF2-40B4-BE49-F238E27FC236}">
                  <a16:creationId xmlns:a16="http://schemas.microsoft.com/office/drawing/2014/main" id="{46BC408D-8D87-4010-82D3-DB7E6A6F5674}"/>
                </a:ext>
              </a:extLst>
            </p:cNvPr>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 name="Google Shape;40609;p18">
              <a:extLst>
                <a:ext uri="{FF2B5EF4-FFF2-40B4-BE49-F238E27FC236}">
                  <a16:creationId xmlns:a16="http://schemas.microsoft.com/office/drawing/2014/main" id="{1724E37A-73A8-413D-B4AC-9652048E0CE6}"/>
                </a:ext>
              </a:extLst>
            </p:cNvPr>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 name="Google Shape;40610;p18">
              <a:extLst>
                <a:ext uri="{FF2B5EF4-FFF2-40B4-BE49-F238E27FC236}">
                  <a16:creationId xmlns:a16="http://schemas.microsoft.com/office/drawing/2014/main" id="{8A3568FE-4DDE-4B75-BD48-2D3DB8CCE6A4}"/>
                </a:ext>
              </a:extLst>
            </p:cNvPr>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 name="Google Shape;40611;p18">
              <a:extLst>
                <a:ext uri="{FF2B5EF4-FFF2-40B4-BE49-F238E27FC236}">
                  <a16:creationId xmlns:a16="http://schemas.microsoft.com/office/drawing/2014/main" id="{0733BD2B-D3FA-4588-BA2F-763AD8532183}"/>
                </a:ext>
              </a:extLst>
            </p:cNvPr>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 name="Google Shape;40612;p18">
              <a:extLst>
                <a:ext uri="{FF2B5EF4-FFF2-40B4-BE49-F238E27FC236}">
                  <a16:creationId xmlns:a16="http://schemas.microsoft.com/office/drawing/2014/main" id="{555E27C1-5725-4531-95F1-9E791EDE30F0}"/>
                </a:ext>
              </a:extLst>
            </p:cNvPr>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 name="Google Shape;40613;p18">
              <a:extLst>
                <a:ext uri="{FF2B5EF4-FFF2-40B4-BE49-F238E27FC236}">
                  <a16:creationId xmlns:a16="http://schemas.microsoft.com/office/drawing/2014/main" id="{BAD9508C-8E6B-449F-AE05-6250E110BAA3}"/>
                </a:ext>
              </a:extLst>
            </p:cNvPr>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 name="Google Shape;40614;p18">
              <a:extLst>
                <a:ext uri="{FF2B5EF4-FFF2-40B4-BE49-F238E27FC236}">
                  <a16:creationId xmlns:a16="http://schemas.microsoft.com/office/drawing/2014/main" id="{4536A585-4E2C-4270-B5C9-D654F853C918}"/>
                </a:ext>
              </a:extLst>
            </p:cNvPr>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 name="Google Shape;40615;p18">
              <a:extLst>
                <a:ext uri="{FF2B5EF4-FFF2-40B4-BE49-F238E27FC236}">
                  <a16:creationId xmlns:a16="http://schemas.microsoft.com/office/drawing/2014/main" id="{A1AF96FD-EBD2-4DCA-B22C-27BCE037349B}"/>
                </a:ext>
              </a:extLst>
            </p:cNvPr>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 name="Google Shape;40616;p18">
              <a:extLst>
                <a:ext uri="{FF2B5EF4-FFF2-40B4-BE49-F238E27FC236}">
                  <a16:creationId xmlns:a16="http://schemas.microsoft.com/office/drawing/2014/main" id="{8C345AE2-8728-4F29-986F-5C0DEAFE617B}"/>
                </a:ext>
              </a:extLst>
            </p:cNvPr>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 name="Google Shape;40617;p18">
              <a:extLst>
                <a:ext uri="{FF2B5EF4-FFF2-40B4-BE49-F238E27FC236}">
                  <a16:creationId xmlns:a16="http://schemas.microsoft.com/office/drawing/2014/main" id="{8A22AD6E-9747-4147-97F5-0FEFDA090C66}"/>
                </a:ext>
              </a:extLst>
            </p:cNvPr>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 name="Google Shape;40618;p18">
              <a:extLst>
                <a:ext uri="{FF2B5EF4-FFF2-40B4-BE49-F238E27FC236}">
                  <a16:creationId xmlns:a16="http://schemas.microsoft.com/office/drawing/2014/main" id="{49B2D03F-DCF8-4267-91BA-CFE76B908B7E}"/>
                </a:ext>
              </a:extLst>
            </p:cNvPr>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 name="Google Shape;40619;p18">
              <a:extLst>
                <a:ext uri="{FF2B5EF4-FFF2-40B4-BE49-F238E27FC236}">
                  <a16:creationId xmlns:a16="http://schemas.microsoft.com/office/drawing/2014/main" id="{73BC9452-39B1-4797-8224-F01790F251F6}"/>
                </a:ext>
              </a:extLst>
            </p:cNvPr>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 name="Google Shape;40620;p18">
              <a:extLst>
                <a:ext uri="{FF2B5EF4-FFF2-40B4-BE49-F238E27FC236}">
                  <a16:creationId xmlns:a16="http://schemas.microsoft.com/office/drawing/2014/main" id="{EAB3D670-839F-4B9F-936B-D8ED47BF6756}"/>
                </a:ext>
              </a:extLst>
            </p:cNvPr>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 name="Google Shape;40621;p18">
              <a:extLst>
                <a:ext uri="{FF2B5EF4-FFF2-40B4-BE49-F238E27FC236}">
                  <a16:creationId xmlns:a16="http://schemas.microsoft.com/office/drawing/2014/main" id="{E8DE73DE-1FAD-4B9D-BFA1-CFD76F5CDC85}"/>
                </a:ext>
              </a:extLst>
            </p:cNvPr>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 name="Google Shape;40622;p18">
              <a:extLst>
                <a:ext uri="{FF2B5EF4-FFF2-40B4-BE49-F238E27FC236}">
                  <a16:creationId xmlns:a16="http://schemas.microsoft.com/office/drawing/2014/main" id="{C17DE796-2E5C-4722-A7B7-2243DF6CFEDA}"/>
                </a:ext>
              </a:extLst>
            </p:cNvPr>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 name="Google Shape;40623;p18">
              <a:extLst>
                <a:ext uri="{FF2B5EF4-FFF2-40B4-BE49-F238E27FC236}">
                  <a16:creationId xmlns:a16="http://schemas.microsoft.com/office/drawing/2014/main" id="{3A62F9C9-15CA-4686-B854-9E9EAAD93DFE}"/>
                </a:ext>
              </a:extLst>
            </p:cNvPr>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 name="Google Shape;40624;p18">
              <a:extLst>
                <a:ext uri="{FF2B5EF4-FFF2-40B4-BE49-F238E27FC236}">
                  <a16:creationId xmlns:a16="http://schemas.microsoft.com/office/drawing/2014/main" id="{44AC92AE-8ECB-42C0-A088-C5C0EBD3CD76}"/>
                </a:ext>
              </a:extLst>
            </p:cNvPr>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 name="Google Shape;40625;p18">
              <a:extLst>
                <a:ext uri="{FF2B5EF4-FFF2-40B4-BE49-F238E27FC236}">
                  <a16:creationId xmlns:a16="http://schemas.microsoft.com/office/drawing/2014/main" id="{C260F405-A71C-4980-B1AC-CEC5E80D32B2}"/>
                </a:ext>
              </a:extLst>
            </p:cNvPr>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 name="Google Shape;40626;p18">
              <a:extLst>
                <a:ext uri="{FF2B5EF4-FFF2-40B4-BE49-F238E27FC236}">
                  <a16:creationId xmlns:a16="http://schemas.microsoft.com/office/drawing/2014/main" id="{0C574D77-DD4B-4EB3-82F3-84ECED039706}"/>
                </a:ext>
              </a:extLst>
            </p:cNvPr>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 name="Google Shape;40627;p18">
              <a:extLst>
                <a:ext uri="{FF2B5EF4-FFF2-40B4-BE49-F238E27FC236}">
                  <a16:creationId xmlns:a16="http://schemas.microsoft.com/office/drawing/2014/main" id="{26262123-95DB-4BA1-A68C-7E6C4DEFBBF1}"/>
                </a:ext>
              </a:extLst>
            </p:cNvPr>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 name="Google Shape;40628;p18">
              <a:extLst>
                <a:ext uri="{FF2B5EF4-FFF2-40B4-BE49-F238E27FC236}">
                  <a16:creationId xmlns:a16="http://schemas.microsoft.com/office/drawing/2014/main" id="{982504B8-BF3E-4E64-AF9D-7EEF9ECC00DD}"/>
                </a:ext>
              </a:extLst>
            </p:cNvPr>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 name="Google Shape;40629;p18">
              <a:extLst>
                <a:ext uri="{FF2B5EF4-FFF2-40B4-BE49-F238E27FC236}">
                  <a16:creationId xmlns:a16="http://schemas.microsoft.com/office/drawing/2014/main" id="{214E9CFC-599E-4F88-B23A-BB802C4DEF1C}"/>
                </a:ext>
              </a:extLst>
            </p:cNvPr>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 name="Google Shape;40630;p18">
              <a:extLst>
                <a:ext uri="{FF2B5EF4-FFF2-40B4-BE49-F238E27FC236}">
                  <a16:creationId xmlns:a16="http://schemas.microsoft.com/office/drawing/2014/main" id="{9C331677-6076-4C86-AEC7-A9B438515102}"/>
                </a:ext>
              </a:extLst>
            </p:cNvPr>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 name="Google Shape;40631;p18">
              <a:extLst>
                <a:ext uri="{FF2B5EF4-FFF2-40B4-BE49-F238E27FC236}">
                  <a16:creationId xmlns:a16="http://schemas.microsoft.com/office/drawing/2014/main" id="{1F437F8B-2AB3-4FB3-A672-7E8906EF723C}"/>
                </a:ext>
              </a:extLst>
            </p:cNvPr>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 name="Google Shape;40632;p18">
              <a:extLst>
                <a:ext uri="{FF2B5EF4-FFF2-40B4-BE49-F238E27FC236}">
                  <a16:creationId xmlns:a16="http://schemas.microsoft.com/office/drawing/2014/main" id="{523BB1D5-9332-4C59-8F2F-F2A122245FB6}"/>
                </a:ext>
              </a:extLst>
            </p:cNvPr>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 name="Google Shape;40633;p18">
              <a:extLst>
                <a:ext uri="{FF2B5EF4-FFF2-40B4-BE49-F238E27FC236}">
                  <a16:creationId xmlns:a16="http://schemas.microsoft.com/office/drawing/2014/main" id="{6E9E45E5-DF03-4AF9-BD67-FAFC1EA333EA}"/>
                </a:ext>
              </a:extLst>
            </p:cNvPr>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 name="Google Shape;40634;p18">
              <a:extLst>
                <a:ext uri="{FF2B5EF4-FFF2-40B4-BE49-F238E27FC236}">
                  <a16:creationId xmlns:a16="http://schemas.microsoft.com/office/drawing/2014/main" id="{556B2C6B-6F8B-4A8E-880C-967E07E8A9A0}"/>
                </a:ext>
              </a:extLst>
            </p:cNvPr>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 name="Google Shape;40635;p18">
              <a:extLst>
                <a:ext uri="{FF2B5EF4-FFF2-40B4-BE49-F238E27FC236}">
                  <a16:creationId xmlns:a16="http://schemas.microsoft.com/office/drawing/2014/main" id="{6C71760E-EED1-420B-8EFF-31F03A9D595A}"/>
                </a:ext>
              </a:extLst>
            </p:cNvPr>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 name="Google Shape;40636;p18">
              <a:extLst>
                <a:ext uri="{FF2B5EF4-FFF2-40B4-BE49-F238E27FC236}">
                  <a16:creationId xmlns:a16="http://schemas.microsoft.com/office/drawing/2014/main" id="{C1B7E7B4-6111-4CCB-A929-E826F05B04BD}"/>
                </a:ext>
              </a:extLst>
            </p:cNvPr>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 name="Google Shape;40637;p18">
              <a:extLst>
                <a:ext uri="{FF2B5EF4-FFF2-40B4-BE49-F238E27FC236}">
                  <a16:creationId xmlns:a16="http://schemas.microsoft.com/office/drawing/2014/main" id="{623285C9-3745-4CED-B6D4-186F768AE930}"/>
                </a:ext>
              </a:extLst>
            </p:cNvPr>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 name="Google Shape;40638;p18">
              <a:extLst>
                <a:ext uri="{FF2B5EF4-FFF2-40B4-BE49-F238E27FC236}">
                  <a16:creationId xmlns:a16="http://schemas.microsoft.com/office/drawing/2014/main" id="{F6A1905B-71C5-4971-BFA0-015E8F508679}"/>
                </a:ext>
              </a:extLst>
            </p:cNvPr>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 name="Google Shape;40639;p18">
              <a:extLst>
                <a:ext uri="{FF2B5EF4-FFF2-40B4-BE49-F238E27FC236}">
                  <a16:creationId xmlns:a16="http://schemas.microsoft.com/office/drawing/2014/main" id="{4C2DF5AC-4DB2-4192-827B-35D3A7742532}"/>
                </a:ext>
              </a:extLst>
            </p:cNvPr>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 name="Google Shape;40640;p18">
              <a:extLst>
                <a:ext uri="{FF2B5EF4-FFF2-40B4-BE49-F238E27FC236}">
                  <a16:creationId xmlns:a16="http://schemas.microsoft.com/office/drawing/2014/main" id="{958BF538-C3EC-44D9-8C41-A019061781AE}"/>
                </a:ext>
              </a:extLst>
            </p:cNvPr>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 name="Google Shape;40641;p18">
              <a:extLst>
                <a:ext uri="{FF2B5EF4-FFF2-40B4-BE49-F238E27FC236}">
                  <a16:creationId xmlns:a16="http://schemas.microsoft.com/office/drawing/2014/main" id="{7474A688-AAE2-4575-AE0B-ADBE9AC82A66}"/>
                </a:ext>
              </a:extLst>
            </p:cNvPr>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 name="Google Shape;40642;p18">
              <a:extLst>
                <a:ext uri="{FF2B5EF4-FFF2-40B4-BE49-F238E27FC236}">
                  <a16:creationId xmlns:a16="http://schemas.microsoft.com/office/drawing/2014/main" id="{1F35135C-BDBC-42F2-95EA-6B7B01D7A037}"/>
                </a:ext>
              </a:extLst>
            </p:cNvPr>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 name="Google Shape;40643;p18">
              <a:extLst>
                <a:ext uri="{FF2B5EF4-FFF2-40B4-BE49-F238E27FC236}">
                  <a16:creationId xmlns:a16="http://schemas.microsoft.com/office/drawing/2014/main" id="{8AD5303C-C790-4D2B-B888-C35B679C6BFD}"/>
                </a:ext>
              </a:extLst>
            </p:cNvPr>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 name="Google Shape;40644;p18">
              <a:extLst>
                <a:ext uri="{FF2B5EF4-FFF2-40B4-BE49-F238E27FC236}">
                  <a16:creationId xmlns:a16="http://schemas.microsoft.com/office/drawing/2014/main" id="{02B1EA79-690B-405C-85C6-4A8A8CDC09E0}"/>
                </a:ext>
              </a:extLst>
            </p:cNvPr>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 name="Google Shape;40645;p18">
              <a:extLst>
                <a:ext uri="{FF2B5EF4-FFF2-40B4-BE49-F238E27FC236}">
                  <a16:creationId xmlns:a16="http://schemas.microsoft.com/office/drawing/2014/main" id="{5F2BF87E-9D11-497B-94D3-408D9B9A778E}"/>
                </a:ext>
              </a:extLst>
            </p:cNvPr>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 name="Google Shape;40646;p18">
              <a:extLst>
                <a:ext uri="{FF2B5EF4-FFF2-40B4-BE49-F238E27FC236}">
                  <a16:creationId xmlns:a16="http://schemas.microsoft.com/office/drawing/2014/main" id="{A530C390-BFBF-4C87-B645-E6836DAA8772}"/>
                </a:ext>
              </a:extLst>
            </p:cNvPr>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 name="Google Shape;40647;p18">
              <a:extLst>
                <a:ext uri="{FF2B5EF4-FFF2-40B4-BE49-F238E27FC236}">
                  <a16:creationId xmlns:a16="http://schemas.microsoft.com/office/drawing/2014/main" id="{C6A52050-AA9D-4830-BD95-26BC571E3E12}"/>
                </a:ext>
              </a:extLst>
            </p:cNvPr>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 name="Google Shape;40648;p18">
              <a:extLst>
                <a:ext uri="{FF2B5EF4-FFF2-40B4-BE49-F238E27FC236}">
                  <a16:creationId xmlns:a16="http://schemas.microsoft.com/office/drawing/2014/main" id="{494BE4E8-1727-4C47-B6AB-9B1AC1EAC984}"/>
                </a:ext>
              </a:extLst>
            </p:cNvPr>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 name="Google Shape;40649;p18">
              <a:extLst>
                <a:ext uri="{FF2B5EF4-FFF2-40B4-BE49-F238E27FC236}">
                  <a16:creationId xmlns:a16="http://schemas.microsoft.com/office/drawing/2014/main" id="{56AD45F9-C1B0-4137-B0B4-58C9052A64C1}"/>
                </a:ext>
              </a:extLst>
            </p:cNvPr>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 name="Google Shape;40650;p18">
              <a:extLst>
                <a:ext uri="{FF2B5EF4-FFF2-40B4-BE49-F238E27FC236}">
                  <a16:creationId xmlns:a16="http://schemas.microsoft.com/office/drawing/2014/main" id="{8AB4210A-590E-4AC5-AC2B-A1EA57856986}"/>
                </a:ext>
              </a:extLst>
            </p:cNvPr>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 name="Google Shape;40651;p18">
              <a:extLst>
                <a:ext uri="{FF2B5EF4-FFF2-40B4-BE49-F238E27FC236}">
                  <a16:creationId xmlns:a16="http://schemas.microsoft.com/office/drawing/2014/main" id="{D17CDEE6-8F73-40E6-9A76-AA1C2850330D}"/>
                </a:ext>
              </a:extLst>
            </p:cNvPr>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 name="Google Shape;40652;p18">
              <a:extLst>
                <a:ext uri="{FF2B5EF4-FFF2-40B4-BE49-F238E27FC236}">
                  <a16:creationId xmlns:a16="http://schemas.microsoft.com/office/drawing/2014/main" id="{EC8FC05F-B04C-453A-8055-6D5F0C76869C}"/>
                </a:ext>
              </a:extLst>
            </p:cNvPr>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 name="Google Shape;40653;p18">
              <a:extLst>
                <a:ext uri="{FF2B5EF4-FFF2-40B4-BE49-F238E27FC236}">
                  <a16:creationId xmlns:a16="http://schemas.microsoft.com/office/drawing/2014/main" id="{CE4C8C57-2F82-441E-9021-DFFBF89E80F6}"/>
                </a:ext>
              </a:extLst>
            </p:cNvPr>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 name="Google Shape;40654;p18">
              <a:extLst>
                <a:ext uri="{FF2B5EF4-FFF2-40B4-BE49-F238E27FC236}">
                  <a16:creationId xmlns:a16="http://schemas.microsoft.com/office/drawing/2014/main" id="{1AE3DFA4-15ED-41F0-AD10-6BE54C526371}"/>
                </a:ext>
              </a:extLst>
            </p:cNvPr>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 name="Google Shape;40655;p18">
              <a:extLst>
                <a:ext uri="{FF2B5EF4-FFF2-40B4-BE49-F238E27FC236}">
                  <a16:creationId xmlns:a16="http://schemas.microsoft.com/office/drawing/2014/main" id="{B1956D3F-152C-46A9-9F79-A9F376F0B648}"/>
                </a:ext>
              </a:extLst>
            </p:cNvPr>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 name="Google Shape;40656;p18">
              <a:extLst>
                <a:ext uri="{FF2B5EF4-FFF2-40B4-BE49-F238E27FC236}">
                  <a16:creationId xmlns:a16="http://schemas.microsoft.com/office/drawing/2014/main" id="{52D0835B-2326-4AE1-A557-63AF14F482FC}"/>
                </a:ext>
              </a:extLst>
            </p:cNvPr>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 name="Google Shape;40657;p18">
              <a:extLst>
                <a:ext uri="{FF2B5EF4-FFF2-40B4-BE49-F238E27FC236}">
                  <a16:creationId xmlns:a16="http://schemas.microsoft.com/office/drawing/2014/main" id="{4E4DA0C8-480A-4A37-A66B-2DE68AD113EC}"/>
                </a:ext>
              </a:extLst>
            </p:cNvPr>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 name="Google Shape;40658;p18">
              <a:extLst>
                <a:ext uri="{FF2B5EF4-FFF2-40B4-BE49-F238E27FC236}">
                  <a16:creationId xmlns:a16="http://schemas.microsoft.com/office/drawing/2014/main" id="{EF94A7C6-671F-42C0-AD80-42386D63C028}"/>
                </a:ext>
              </a:extLst>
            </p:cNvPr>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 name="Google Shape;40659;p18">
              <a:extLst>
                <a:ext uri="{FF2B5EF4-FFF2-40B4-BE49-F238E27FC236}">
                  <a16:creationId xmlns:a16="http://schemas.microsoft.com/office/drawing/2014/main" id="{307438AE-0A78-4C3A-B9FF-8D54C638E422}"/>
                </a:ext>
              </a:extLst>
            </p:cNvPr>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 name="Google Shape;40660;p18">
              <a:extLst>
                <a:ext uri="{FF2B5EF4-FFF2-40B4-BE49-F238E27FC236}">
                  <a16:creationId xmlns:a16="http://schemas.microsoft.com/office/drawing/2014/main" id="{B824B30A-A189-4B3B-9483-846DC5C1A32C}"/>
                </a:ext>
              </a:extLst>
            </p:cNvPr>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 name="Google Shape;40661;p18">
              <a:extLst>
                <a:ext uri="{FF2B5EF4-FFF2-40B4-BE49-F238E27FC236}">
                  <a16:creationId xmlns:a16="http://schemas.microsoft.com/office/drawing/2014/main" id="{DF7F26D7-38D5-4D75-8B70-55538F2D076B}"/>
                </a:ext>
              </a:extLst>
            </p:cNvPr>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 name="Google Shape;40662;p18">
              <a:extLst>
                <a:ext uri="{FF2B5EF4-FFF2-40B4-BE49-F238E27FC236}">
                  <a16:creationId xmlns:a16="http://schemas.microsoft.com/office/drawing/2014/main" id="{26CA854E-C19D-4E3D-AAB3-2A3863BE59DB}"/>
                </a:ext>
              </a:extLst>
            </p:cNvPr>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 name="Google Shape;40663;p18">
              <a:extLst>
                <a:ext uri="{FF2B5EF4-FFF2-40B4-BE49-F238E27FC236}">
                  <a16:creationId xmlns:a16="http://schemas.microsoft.com/office/drawing/2014/main" id="{D369F5B8-6B26-4A25-967D-3E879169D9A4}"/>
                </a:ext>
              </a:extLst>
            </p:cNvPr>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 name="Google Shape;40664;p18">
              <a:extLst>
                <a:ext uri="{FF2B5EF4-FFF2-40B4-BE49-F238E27FC236}">
                  <a16:creationId xmlns:a16="http://schemas.microsoft.com/office/drawing/2014/main" id="{664FC33E-316F-4950-8B7D-F56195C38925}"/>
                </a:ext>
              </a:extLst>
            </p:cNvPr>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 name="Google Shape;40665;p18">
              <a:extLst>
                <a:ext uri="{FF2B5EF4-FFF2-40B4-BE49-F238E27FC236}">
                  <a16:creationId xmlns:a16="http://schemas.microsoft.com/office/drawing/2014/main" id="{1FB14E5A-778C-4602-8A28-EBB167F469BA}"/>
                </a:ext>
              </a:extLst>
            </p:cNvPr>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 name="Google Shape;40666;p18">
              <a:extLst>
                <a:ext uri="{FF2B5EF4-FFF2-40B4-BE49-F238E27FC236}">
                  <a16:creationId xmlns:a16="http://schemas.microsoft.com/office/drawing/2014/main" id="{3EADCEE0-1BB3-4ED8-A739-3CC4288D3B25}"/>
                </a:ext>
              </a:extLst>
            </p:cNvPr>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 name="Google Shape;40667;p18">
              <a:extLst>
                <a:ext uri="{FF2B5EF4-FFF2-40B4-BE49-F238E27FC236}">
                  <a16:creationId xmlns:a16="http://schemas.microsoft.com/office/drawing/2014/main" id="{5D6CEB8D-A875-4A49-9B0B-F4D4B642FAB1}"/>
                </a:ext>
              </a:extLst>
            </p:cNvPr>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 name="Google Shape;40668;p18">
              <a:extLst>
                <a:ext uri="{FF2B5EF4-FFF2-40B4-BE49-F238E27FC236}">
                  <a16:creationId xmlns:a16="http://schemas.microsoft.com/office/drawing/2014/main" id="{93DA692F-4DF6-424A-AC9C-883AD8AE8B49}"/>
                </a:ext>
              </a:extLst>
            </p:cNvPr>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 name="Google Shape;40669;p18">
              <a:extLst>
                <a:ext uri="{FF2B5EF4-FFF2-40B4-BE49-F238E27FC236}">
                  <a16:creationId xmlns:a16="http://schemas.microsoft.com/office/drawing/2014/main" id="{68C39139-97E5-4DC4-AEA6-C30521127094}"/>
                </a:ext>
              </a:extLst>
            </p:cNvPr>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 name="Google Shape;40670;p18">
              <a:extLst>
                <a:ext uri="{FF2B5EF4-FFF2-40B4-BE49-F238E27FC236}">
                  <a16:creationId xmlns:a16="http://schemas.microsoft.com/office/drawing/2014/main" id="{718A1097-3BFE-49C9-BC0C-9447C9D9BF76}"/>
                </a:ext>
              </a:extLst>
            </p:cNvPr>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 name="Google Shape;40671;p18">
              <a:extLst>
                <a:ext uri="{FF2B5EF4-FFF2-40B4-BE49-F238E27FC236}">
                  <a16:creationId xmlns:a16="http://schemas.microsoft.com/office/drawing/2014/main" id="{8CAC652D-A625-4A9F-88F1-0F214635EA06}"/>
                </a:ext>
              </a:extLst>
            </p:cNvPr>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 name="Google Shape;40672;p18">
              <a:extLst>
                <a:ext uri="{FF2B5EF4-FFF2-40B4-BE49-F238E27FC236}">
                  <a16:creationId xmlns:a16="http://schemas.microsoft.com/office/drawing/2014/main" id="{C0A5ED6C-09F5-4116-B46E-C60852663987}"/>
                </a:ext>
              </a:extLst>
            </p:cNvPr>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 name="Google Shape;40673;p18">
              <a:extLst>
                <a:ext uri="{FF2B5EF4-FFF2-40B4-BE49-F238E27FC236}">
                  <a16:creationId xmlns:a16="http://schemas.microsoft.com/office/drawing/2014/main" id="{BE3517E1-2FC3-4A8F-9534-99F37A5D4EB8}"/>
                </a:ext>
              </a:extLst>
            </p:cNvPr>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 name="Google Shape;40674;p18">
              <a:extLst>
                <a:ext uri="{FF2B5EF4-FFF2-40B4-BE49-F238E27FC236}">
                  <a16:creationId xmlns:a16="http://schemas.microsoft.com/office/drawing/2014/main" id="{8EFAC887-E561-4643-BDD5-323E187B65E9}"/>
                </a:ext>
              </a:extLst>
            </p:cNvPr>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3" name="Google Shape;40675;p18">
              <a:extLst>
                <a:ext uri="{FF2B5EF4-FFF2-40B4-BE49-F238E27FC236}">
                  <a16:creationId xmlns:a16="http://schemas.microsoft.com/office/drawing/2014/main" id="{6CD3B42E-1913-4BAE-8D27-3C4A9CE7E92E}"/>
                </a:ext>
              </a:extLst>
            </p:cNvPr>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4" name="Google Shape;40676;p18">
              <a:extLst>
                <a:ext uri="{FF2B5EF4-FFF2-40B4-BE49-F238E27FC236}">
                  <a16:creationId xmlns:a16="http://schemas.microsoft.com/office/drawing/2014/main" id="{36BE7CAB-5584-4EFB-9F04-B1A5F2374F51}"/>
                </a:ext>
              </a:extLst>
            </p:cNvPr>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5" name="Google Shape;40677;p18">
              <a:extLst>
                <a:ext uri="{FF2B5EF4-FFF2-40B4-BE49-F238E27FC236}">
                  <a16:creationId xmlns:a16="http://schemas.microsoft.com/office/drawing/2014/main" id="{4737DE70-66BA-4D39-8CFC-6FD21EFBD7B0}"/>
                </a:ext>
              </a:extLst>
            </p:cNvPr>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6" name="Google Shape;40678;p18">
              <a:extLst>
                <a:ext uri="{FF2B5EF4-FFF2-40B4-BE49-F238E27FC236}">
                  <a16:creationId xmlns:a16="http://schemas.microsoft.com/office/drawing/2014/main" id="{0DDDCA12-CCFD-4441-A78A-A6658571B042}"/>
                </a:ext>
              </a:extLst>
            </p:cNvPr>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7" name="Google Shape;40679;p18">
              <a:extLst>
                <a:ext uri="{FF2B5EF4-FFF2-40B4-BE49-F238E27FC236}">
                  <a16:creationId xmlns:a16="http://schemas.microsoft.com/office/drawing/2014/main" id="{604B6CB6-7D30-4675-82EF-EA6D431F7FA3}"/>
                </a:ext>
              </a:extLst>
            </p:cNvPr>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8" name="Google Shape;40680;p18">
              <a:extLst>
                <a:ext uri="{FF2B5EF4-FFF2-40B4-BE49-F238E27FC236}">
                  <a16:creationId xmlns:a16="http://schemas.microsoft.com/office/drawing/2014/main" id="{1596CDEF-3F60-497F-8BFA-B0599B182361}"/>
                </a:ext>
              </a:extLst>
            </p:cNvPr>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9" name="Google Shape;40681;p18">
              <a:extLst>
                <a:ext uri="{FF2B5EF4-FFF2-40B4-BE49-F238E27FC236}">
                  <a16:creationId xmlns:a16="http://schemas.microsoft.com/office/drawing/2014/main" id="{6F26E796-78C5-45B5-9D0D-AB5D7CC71259}"/>
                </a:ext>
              </a:extLst>
            </p:cNvPr>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0" name="Google Shape;40682;p18">
              <a:extLst>
                <a:ext uri="{FF2B5EF4-FFF2-40B4-BE49-F238E27FC236}">
                  <a16:creationId xmlns:a16="http://schemas.microsoft.com/office/drawing/2014/main" id="{DC7FAF7D-3428-4314-BF78-F484E48049C8}"/>
                </a:ext>
              </a:extLst>
            </p:cNvPr>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1" name="Google Shape;40683;p18">
              <a:extLst>
                <a:ext uri="{FF2B5EF4-FFF2-40B4-BE49-F238E27FC236}">
                  <a16:creationId xmlns:a16="http://schemas.microsoft.com/office/drawing/2014/main" id="{58E9CF96-1F58-48D7-ADC8-2338743D6353}"/>
                </a:ext>
              </a:extLst>
            </p:cNvPr>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2" name="Google Shape;40684;p18">
              <a:extLst>
                <a:ext uri="{FF2B5EF4-FFF2-40B4-BE49-F238E27FC236}">
                  <a16:creationId xmlns:a16="http://schemas.microsoft.com/office/drawing/2014/main" id="{69F9D8F8-C7A7-4770-8CA6-D14D7AB39692}"/>
                </a:ext>
              </a:extLst>
            </p:cNvPr>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3" name="Google Shape;40685;p18">
              <a:extLst>
                <a:ext uri="{FF2B5EF4-FFF2-40B4-BE49-F238E27FC236}">
                  <a16:creationId xmlns:a16="http://schemas.microsoft.com/office/drawing/2014/main" id="{FEC52476-23E7-432E-A1E0-40DB57C0A0D0}"/>
                </a:ext>
              </a:extLst>
            </p:cNvPr>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4" name="Google Shape;40686;p18">
              <a:extLst>
                <a:ext uri="{FF2B5EF4-FFF2-40B4-BE49-F238E27FC236}">
                  <a16:creationId xmlns:a16="http://schemas.microsoft.com/office/drawing/2014/main" id="{0527C9F2-9CA6-4BD4-B729-802DBD647952}"/>
                </a:ext>
              </a:extLst>
            </p:cNvPr>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5" name="Google Shape;40687;p18">
              <a:extLst>
                <a:ext uri="{FF2B5EF4-FFF2-40B4-BE49-F238E27FC236}">
                  <a16:creationId xmlns:a16="http://schemas.microsoft.com/office/drawing/2014/main" id="{12462E57-68F9-4E03-9868-CC0DB77BEDAE}"/>
                </a:ext>
              </a:extLst>
            </p:cNvPr>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6" name="Google Shape;40688;p18">
              <a:extLst>
                <a:ext uri="{FF2B5EF4-FFF2-40B4-BE49-F238E27FC236}">
                  <a16:creationId xmlns:a16="http://schemas.microsoft.com/office/drawing/2014/main" id="{7FB86838-B3DB-468F-A725-C1DBA00DAFC7}"/>
                </a:ext>
              </a:extLst>
            </p:cNvPr>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7" name="Google Shape;40689;p18">
              <a:extLst>
                <a:ext uri="{FF2B5EF4-FFF2-40B4-BE49-F238E27FC236}">
                  <a16:creationId xmlns:a16="http://schemas.microsoft.com/office/drawing/2014/main" id="{21B5DE6D-016D-4590-8304-A88B9076442C}"/>
                </a:ext>
              </a:extLst>
            </p:cNvPr>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8" name="Google Shape;40690;p18">
              <a:extLst>
                <a:ext uri="{FF2B5EF4-FFF2-40B4-BE49-F238E27FC236}">
                  <a16:creationId xmlns:a16="http://schemas.microsoft.com/office/drawing/2014/main" id="{F654549A-6C0A-40C3-AA73-3CEAD9A69B83}"/>
                </a:ext>
              </a:extLst>
            </p:cNvPr>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9" name="Google Shape;40691;p18">
              <a:extLst>
                <a:ext uri="{FF2B5EF4-FFF2-40B4-BE49-F238E27FC236}">
                  <a16:creationId xmlns:a16="http://schemas.microsoft.com/office/drawing/2014/main" id="{D80D9259-7580-47FF-BF4D-D73F09AD3E34}"/>
                </a:ext>
              </a:extLst>
            </p:cNvPr>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0" name="Google Shape;40692;p18">
              <a:extLst>
                <a:ext uri="{FF2B5EF4-FFF2-40B4-BE49-F238E27FC236}">
                  <a16:creationId xmlns:a16="http://schemas.microsoft.com/office/drawing/2014/main" id="{A99AA920-C70B-49B1-8EFB-30D1C8EC0362}"/>
                </a:ext>
              </a:extLst>
            </p:cNvPr>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1" name="Google Shape;40693;p18">
              <a:extLst>
                <a:ext uri="{FF2B5EF4-FFF2-40B4-BE49-F238E27FC236}">
                  <a16:creationId xmlns:a16="http://schemas.microsoft.com/office/drawing/2014/main" id="{2707ABD3-4335-4C89-9F96-013E2D08D55B}"/>
                </a:ext>
              </a:extLst>
            </p:cNvPr>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2" name="Google Shape;40694;p18">
              <a:extLst>
                <a:ext uri="{FF2B5EF4-FFF2-40B4-BE49-F238E27FC236}">
                  <a16:creationId xmlns:a16="http://schemas.microsoft.com/office/drawing/2014/main" id="{F3EFA616-954D-4B59-B923-5FEC42BC5E1B}"/>
                </a:ext>
              </a:extLst>
            </p:cNvPr>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3" name="Google Shape;40695;p18">
              <a:extLst>
                <a:ext uri="{FF2B5EF4-FFF2-40B4-BE49-F238E27FC236}">
                  <a16:creationId xmlns:a16="http://schemas.microsoft.com/office/drawing/2014/main" id="{5A312806-D072-4D33-A57D-E9EBA21475E2}"/>
                </a:ext>
              </a:extLst>
            </p:cNvPr>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4" name="Google Shape;40696;p18">
              <a:extLst>
                <a:ext uri="{FF2B5EF4-FFF2-40B4-BE49-F238E27FC236}">
                  <a16:creationId xmlns:a16="http://schemas.microsoft.com/office/drawing/2014/main" id="{B51BA827-A139-4757-960A-90E442565653}"/>
                </a:ext>
              </a:extLst>
            </p:cNvPr>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5" name="Google Shape;40697;p18">
              <a:extLst>
                <a:ext uri="{FF2B5EF4-FFF2-40B4-BE49-F238E27FC236}">
                  <a16:creationId xmlns:a16="http://schemas.microsoft.com/office/drawing/2014/main" id="{E7E51652-EE92-4D86-81EB-6A0B62265088}"/>
                </a:ext>
              </a:extLst>
            </p:cNvPr>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6" name="Google Shape;40698;p18">
              <a:extLst>
                <a:ext uri="{FF2B5EF4-FFF2-40B4-BE49-F238E27FC236}">
                  <a16:creationId xmlns:a16="http://schemas.microsoft.com/office/drawing/2014/main" id="{253AF59F-7457-40DE-8C18-6C8D6EE596E1}"/>
                </a:ext>
              </a:extLst>
            </p:cNvPr>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7" name="Google Shape;40699;p18">
              <a:extLst>
                <a:ext uri="{FF2B5EF4-FFF2-40B4-BE49-F238E27FC236}">
                  <a16:creationId xmlns:a16="http://schemas.microsoft.com/office/drawing/2014/main" id="{A0797839-F10F-4C3E-A500-E29F5D7E0857}"/>
                </a:ext>
              </a:extLst>
            </p:cNvPr>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8" name="Google Shape;40700;p18">
              <a:extLst>
                <a:ext uri="{FF2B5EF4-FFF2-40B4-BE49-F238E27FC236}">
                  <a16:creationId xmlns:a16="http://schemas.microsoft.com/office/drawing/2014/main" id="{5CF52C2E-0A74-4209-BC74-EED6AB1AEA58}"/>
                </a:ext>
              </a:extLst>
            </p:cNvPr>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9" name="Google Shape;40701;p18">
              <a:extLst>
                <a:ext uri="{FF2B5EF4-FFF2-40B4-BE49-F238E27FC236}">
                  <a16:creationId xmlns:a16="http://schemas.microsoft.com/office/drawing/2014/main" id="{6B512770-557E-410C-AA89-1001BF686A07}"/>
                </a:ext>
              </a:extLst>
            </p:cNvPr>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0" name="Google Shape;40702;p18">
              <a:extLst>
                <a:ext uri="{FF2B5EF4-FFF2-40B4-BE49-F238E27FC236}">
                  <a16:creationId xmlns:a16="http://schemas.microsoft.com/office/drawing/2014/main" id="{B42BD988-869B-4B87-9460-CB69697AF6B8}"/>
                </a:ext>
              </a:extLst>
            </p:cNvPr>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1" name="Google Shape;40703;p18">
              <a:extLst>
                <a:ext uri="{FF2B5EF4-FFF2-40B4-BE49-F238E27FC236}">
                  <a16:creationId xmlns:a16="http://schemas.microsoft.com/office/drawing/2014/main" id="{C9F4146C-3880-4C42-95F9-D968ABC6483E}"/>
                </a:ext>
              </a:extLst>
            </p:cNvPr>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2" name="Google Shape;40704;p18">
              <a:extLst>
                <a:ext uri="{FF2B5EF4-FFF2-40B4-BE49-F238E27FC236}">
                  <a16:creationId xmlns:a16="http://schemas.microsoft.com/office/drawing/2014/main" id="{D6384270-2D01-47EE-92DD-DED2D357F1C8}"/>
                </a:ext>
              </a:extLst>
            </p:cNvPr>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3" name="Google Shape;40705;p18">
              <a:extLst>
                <a:ext uri="{FF2B5EF4-FFF2-40B4-BE49-F238E27FC236}">
                  <a16:creationId xmlns:a16="http://schemas.microsoft.com/office/drawing/2014/main" id="{8858C814-5EE2-46CD-87EA-A273D75B3B6F}"/>
                </a:ext>
              </a:extLst>
            </p:cNvPr>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4" name="Google Shape;40706;p18">
              <a:extLst>
                <a:ext uri="{FF2B5EF4-FFF2-40B4-BE49-F238E27FC236}">
                  <a16:creationId xmlns:a16="http://schemas.microsoft.com/office/drawing/2014/main" id="{BB37E62D-92CD-4143-A12E-0119A02F3488}"/>
                </a:ext>
              </a:extLst>
            </p:cNvPr>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5" name="Google Shape;40707;p18">
              <a:extLst>
                <a:ext uri="{FF2B5EF4-FFF2-40B4-BE49-F238E27FC236}">
                  <a16:creationId xmlns:a16="http://schemas.microsoft.com/office/drawing/2014/main" id="{F20FB55E-DA85-4C71-BB45-FFB9CD95EABF}"/>
                </a:ext>
              </a:extLst>
            </p:cNvPr>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6" name="Google Shape;40708;p18">
              <a:extLst>
                <a:ext uri="{FF2B5EF4-FFF2-40B4-BE49-F238E27FC236}">
                  <a16:creationId xmlns:a16="http://schemas.microsoft.com/office/drawing/2014/main" id="{9DDC7F39-507D-4595-9D57-FD9113350D63}"/>
                </a:ext>
              </a:extLst>
            </p:cNvPr>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7" name="Google Shape;40709;p18">
              <a:extLst>
                <a:ext uri="{FF2B5EF4-FFF2-40B4-BE49-F238E27FC236}">
                  <a16:creationId xmlns:a16="http://schemas.microsoft.com/office/drawing/2014/main" id="{B89980A0-0E4D-40DB-A0A4-6DDCF4F49B61}"/>
                </a:ext>
              </a:extLst>
            </p:cNvPr>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8" name="Google Shape;40710;p18">
              <a:extLst>
                <a:ext uri="{FF2B5EF4-FFF2-40B4-BE49-F238E27FC236}">
                  <a16:creationId xmlns:a16="http://schemas.microsoft.com/office/drawing/2014/main" id="{14D98DB3-185A-48BD-AD56-824AA088E438}"/>
                </a:ext>
              </a:extLst>
            </p:cNvPr>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9" name="Google Shape;40711;p18">
              <a:extLst>
                <a:ext uri="{FF2B5EF4-FFF2-40B4-BE49-F238E27FC236}">
                  <a16:creationId xmlns:a16="http://schemas.microsoft.com/office/drawing/2014/main" id="{AF98E799-9761-42C6-9AB9-72FF51328051}"/>
                </a:ext>
              </a:extLst>
            </p:cNvPr>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0" name="Google Shape;40712;p18">
              <a:extLst>
                <a:ext uri="{FF2B5EF4-FFF2-40B4-BE49-F238E27FC236}">
                  <a16:creationId xmlns:a16="http://schemas.microsoft.com/office/drawing/2014/main" id="{D2608B47-844B-483B-8E8A-7DF80BC15C71}"/>
                </a:ext>
              </a:extLst>
            </p:cNvPr>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1" name="Google Shape;40713;p18">
              <a:extLst>
                <a:ext uri="{FF2B5EF4-FFF2-40B4-BE49-F238E27FC236}">
                  <a16:creationId xmlns:a16="http://schemas.microsoft.com/office/drawing/2014/main" id="{3DA16612-384F-44BD-9457-E16E2FC111F1}"/>
                </a:ext>
              </a:extLst>
            </p:cNvPr>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2" name="Google Shape;40714;p18">
              <a:extLst>
                <a:ext uri="{FF2B5EF4-FFF2-40B4-BE49-F238E27FC236}">
                  <a16:creationId xmlns:a16="http://schemas.microsoft.com/office/drawing/2014/main" id="{885285ED-ED2F-4050-B189-63D0E2BEB865}"/>
                </a:ext>
              </a:extLst>
            </p:cNvPr>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3" name="Google Shape;40715;p18">
              <a:extLst>
                <a:ext uri="{FF2B5EF4-FFF2-40B4-BE49-F238E27FC236}">
                  <a16:creationId xmlns:a16="http://schemas.microsoft.com/office/drawing/2014/main" id="{07BC9034-1B71-42CB-8733-5E721BD947F9}"/>
                </a:ext>
              </a:extLst>
            </p:cNvPr>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4" name="Google Shape;40716;p18">
              <a:extLst>
                <a:ext uri="{FF2B5EF4-FFF2-40B4-BE49-F238E27FC236}">
                  <a16:creationId xmlns:a16="http://schemas.microsoft.com/office/drawing/2014/main" id="{B1468BEA-88B3-4E52-977B-1B3D2120EB52}"/>
                </a:ext>
              </a:extLst>
            </p:cNvPr>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5" name="Google Shape;40717;p18">
              <a:extLst>
                <a:ext uri="{FF2B5EF4-FFF2-40B4-BE49-F238E27FC236}">
                  <a16:creationId xmlns:a16="http://schemas.microsoft.com/office/drawing/2014/main" id="{C329EA1B-4A7E-4423-93EA-A3AADE46A76F}"/>
                </a:ext>
              </a:extLst>
            </p:cNvPr>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6" name="Google Shape;40718;p18">
              <a:extLst>
                <a:ext uri="{FF2B5EF4-FFF2-40B4-BE49-F238E27FC236}">
                  <a16:creationId xmlns:a16="http://schemas.microsoft.com/office/drawing/2014/main" id="{0FE58E58-C090-40A3-B2BE-8C962878AAE5}"/>
                </a:ext>
              </a:extLst>
            </p:cNvPr>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7" name="Google Shape;40719;p18">
              <a:extLst>
                <a:ext uri="{FF2B5EF4-FFF2-40B4-BE49-F238E27FC236}">
                  <a16:creationId xmlns:a16="http://schemas.microsoft.com/office/drawing/2014/main" id="{165D5DA4-8068-4232-974D-FBC2A895E283}"/>
                </a:ext>
              </a:extLst>
            </p:cNvPr>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8" name="Google Shape;40720;p18">
              <a:extLst>
                <a:ext uri="{FF2B5EF4-FFF2-40B4-BE49-F238E27FC236}">
                  <a16:creationId xmlns:a16="http://schemas.microsoft.com/office/drawing/2014/main" id="{97E05FA7-1E81-4490-9CB1-6BD7F3D8A946}"/>
                </a:ext>
              </a:extLst>
            </p:cNvPr>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9" name="Google Shape;40721;p18">
              <a:extLst>
                <a:ext uri="{FF2B5EF4-FFF2-40B4-BE49-F238E27FC236}">
                  <a16:creationId xmlns:a16="http://schemas.microsoft.com/office/drawing/2014/main" id="{01AEF2C3-F03A-4C44-BC4C-E01B578ECCD2}"/>
                </a:ext>
              </a:extLst>
            </p:cNvPr>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0" name="Google Shape;40722;p18">
              <a:extLst>
                <a:ext uri="{FF2B5EF4-FFF2-40B4-BE49-F238E27FC236}">
                  <a16:creationId xmlns:a16="http://schemas.microsoft.com/office/drawing/2014/main" id="{8962F859-B5AC-4E5B-824E-ECC941E463DB}"/>
                </a:ext>
              </a:extLst>
            </p:cNvPr>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1" name="Google Shape;40723;p18">
              <a:extLst>
                <a:ext uri="{FF2B5EF4-FFF2-40B4-BE49-F238E27FC236}">
                  <a16:creationId xmlns:a16="http://schemas.microsoft.com/office/drawing/2014/main" id="{FCFFE39E-B709-4127-A94E-6D42420F9872}"/>
                </a:ext>
              </a:extLst>
            </p:cNvPr>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2" name="Google Shape;40724;p18">
              <a:extLst>
                <a:ext uri="{FF2B5EF4-FFF2-40B4-BE49-F238E27FC236}">
                  <a16:creationId xmlns:a16="http://schemas.microsoft.com/office/drawing/2014/main" id="{41D1F25E-1CBE-414D-96DA-E76E40B06F0F}"/>
                </a:ext>
              </a:extLst>
            </p:cNvPr>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3" name="Google Shape;40725;p18">
              <a:extLst>
                <a:ext uri="{FF2B5EF4-FFF2-40B4-BE49-F238E27FC236}">
                  <a16:creationId xmlns:a16="http://schemas.microsoft.com/office/drawing/2014/main" id="{3AB56D19-2EE7-41F2-84BE-1A7A6F38A1CF}"/>
                </a:ext>
              </a:extLst>
            </p:cNvPr>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4" name="Google Shape;40726;p18">
              <a:extLst>
                <a:ext uri="{FF2B5EF4-FFF2-40B4-BE49-F238E27FC236}">
                  <a16:creationId xmlns:a16="http://schemas.microsoft.com/office/drawing/2014/main" id="{8FDDB0BB-9CFC-4BA3-96EC-CB1D88AEEA11}"/>
                </a:ext>
              </a:extLst>
            </p:cNvPr>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5" name="Google Shape;40727;p18">
              <a:extLst>
                <a:ext uri="{FF2B5EF4-FFF2-40B4-BE49-F238E27FC236}">
                  <a16:creationId xmlns:a16="http://schemas.microsoft.com/office/drawing/2014/main" id="{D235D4BB-5CAA-435C-B18A-74E0FD662A9B}"/>
                </a:ext>
              </a:extLst>
            </p:cNvPr>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6" name="Google Shape;40728;p18">
              <a:extLst>
                <a:ext uri="{FF2B5EF4-FFF2-40B4-BE49-F238E27FC236}">
                  <a16:creationId xmlns:a16="http://schemas.microsoft.com/office/drawing/2014/main" id="{942B1B6C-B7F2-4A04-B6AC-9780FE86ED20}"/>
                </a:ext>
              </a:extLst>
            </p:cNvPr>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7" name="Google Shape;40729;p18">
              <a:extLst>
                <a:ext uri="{FF2B5EF4-FFF2-40B4-BE49-F238E27FC236}">
                  <a16:creationId xmlns:a16="http://schemas.microsoft.com/office/drawing/2014/main" id="{936E9C3D-7BCF-425C-A454-53687AC4F71C}"/>
                </a:ext>
              </a:extLst>
            </p:cNvPr>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8" name="Google Shape;40730;p18">
              <a:extLst>
                <a:ext uri="{FF2B5EF4-FFF2-40B4-BE49-F238E27FC236}">
                  <a16:creationId xmlns:a16="http://schemas.microsoft.com/office/drawing/2014/main" id="{60E7D774-C51B-4418-AE6C-235CBC1ED7FD}"/>
                </a:ext>
              </a:extLst>
            </p:cNvPr>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9" name="Google Shape;40731;p18">
              <a:extLst>
                <a:ext uri="{FF2B5EF4-FFF2-40B4-BE49-F238E27FC236}">
                  <a16:creationId xmlns:a16="http://schemas.microsoft.com/office/drawing/2014/main" id="{879B108C-1863-4E2D-BCD7-4ECB42EB7B76}"/>
                </a:ext>
              </a:extLst>
            </p:cNvPr>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0" name="Google Shape;40732;p18">
              <a:extLst>
                <a:ext uri="{FF2B5EF4-FFF2-40B4-BE49-F238E27FC236}">
                  <a16:creationId xmlns:a16="http://schemas.microsoft.com/office/drawing/2014/main" id="{7F839ADC-81E7-4568-8875-DED987F16007}"/>
                </a:ext>
              </a:extLst>
            </p:cNvPr>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1" name="Google Shape;40733;p18">
              <a:extLst>
                <a:ext uri="{FF2B5EF4-FFF2-40B4-BE49-F238E27FC236}">
                  <a16:creationId xmlns:a16="http://schemas.microsoft.com/office/drawing/2014/main" id="{F4020F03-EA57-46EA-9404-F75D3B71CD92}"/>
                </a:ext>
              </a:extLst>
            </p:cNvPr>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2" name="Google Shape;40734;p18">
              <a:extLst>
                <a:ext uri="{FF2B5EF4-FFF2-40B4-BE49-F238E27FC236}">
                  <a16:creationId xmlns:a16="http://schemas.microsoft.com/office/drawing/2014/main" id="{A452E204-8DDE-411F-A523-F5E0F3B39DBB}"/>
                </a:ext>
              </a:extLst>
            </p:cNvPr>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3" name="Google Shape;40735;p18">
              <a:extLst>
                <a:ext uri="{FF2B5EF4-FFF2-40B4-BE49-F238E27FC236}">
                  <a16:creationId xmlns:a16="http://schemas.microsoft.com/office/drawing/2014/main" id="{14A28DDD-BFA4-4B03-AD2A-F26B316C8B12}"/>
                </a:ext>
              </a:extLst>
            </p:cNvPr>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4" name="Google Shape;40736;p18">
              <a:extLst>
                <a:ext uri="{FF2B5EF4-FFF2-40B4-BE49-F238E27FC236}">
                  <a16:creationId xmlns:a16="http://schemas.microsoft.com/office/drawing/2014/main" id="{7CA531F6-F86A-4EA6-A035-FE2AD35690A8}"/>
                </a:ext>
              </a:extLst>
            </p:cNvPr>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5" name="Google Shape;40737;p18">
              <a:extLst>
                <a:ext uri="{FF2B5EF4-FFF2-40B4-BE49-F238E27FC236}">
                  <a16:creationId xmlns:a16="http://schemas.microsoft.com/office/drawing/2014/main" id="{377DFC05-575D-4FEB-B550-60BFC795BA17}"/>
                </a:ext>
              </a:extLst>
            </p:cNvPr>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6" name="Google Shape;40738;p18">
              <a:extLst>
                <a:ext uri="{FF2B5EF4-FFF2-40B4-BE49-F238E27FC236}">
                  <a16:creationId xmlns:a16="http://schemas.microsoft.com/office/drawing/2014/main" id="{163010D5-43AD-46C2-8C92-B4E3B53D71DD}"/>
                </a:ext>
              </a:extLst>
            </p:cNvPr>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7" name="Google Shape;40739;p18">
              <a:extLst>
                <a:ext uri="{FF2B5EF4-FFF2-40B4-BE49-F238E27FC236}">
                  <a16:creationId xmlns:a16="http://schemas.microsoft.com/office/drawing/2014/main" id="{CDD161FB-333D-4A6D-8EA7-50D17680A4AC}"/>
                </a:ext>
              </a:extLst>
            </p:cNvPr>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8" name="Google Shape;40740;p18">
              <a:extLst>
                <a:ext uri="{FF2B5EF4-FFF2-40B4-BE49-F238E27FC236}">
                  <a16:creationId xmlns:a16="http://schemas.microsoft.com/office/drawing/2014/main" id="{B95092F3-9AC2-44FB-BB51-2F6C3E7B4DDA}"/>
                </a:ext>
              </a:extLst>
            </p:cNvPr>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9" name="Google Shape;40741;p18">
              <a:extLst>
                <a:ext uri="{FF2B5EF4-FFF2-40B4-BE49-F238E27FC236}">
                  <a16:creationId xmlns:a16="http://schemas.microsoft.com/office/drawing/2014/main" id="{E3510DE7-6D89-42C5-9285-168A38BBE698}"/>
                </a:ext>
              </a:extLst>
            </p:cNvPr>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0" name="Google Shape;40742;p18">
              <a:extLst>
                <a:ext uri="{FF2B5EF4-FFF2-40B4-BE49-F238E27FC236}">
                  <a16:creationId xmlns:a16="http://schemas.microsoft.com/office/drawing/2014/main" id="{4429563F-0FCE-48F7-86C1-E7C7FFAA93F6}"/>
                </a:ext>
              </a:extLst>
            </p:cNvPr>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1" name="Google Shape;40743;p18">
              <a:extLst>
                <a:ext uri="{FF2B5EF4-FFF2-40B4-BE49-F238E27FC236}">
                  <a16:creationId xmlns:a16="http://schemas.microsoft.com/office/drawing/2014/main" id="{7DADD8F7-3C22-486E-9093-8C00770FB167}"/>
                </a:ext>
              </a:extLst>
            </p:cNvPr>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2" name="Google Shape;40744;p18">
              <a:extLst>
                <a:ext uri="{FF2B5EF4-FFF2-40B4-BE49-F238E27FC236}">
                  <a16:creationId xmlns:a16="http://schemas.microsoft.com/office/drawing/2014/main" id="{884A2193-B6F4-4703-AEB8-A6AEBFE2C1C6}"/>
                </a:ext>
              </a:extLst>
            </p:cNvPr>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3" name="Google Shape;40745;p18">
              <a:extLst>
                <a:ext uri="{FF2B5EF4-FFF2-40B4-BE49-F238E27FC236}">
                  <a16:creationId xmlns:a16="http://schemas.microsoft.com/office/drawing/2014/main" id="{80C2ED0E-98C8-4C54-BB82-30AD12418D03}"/>
                </a:ext>
              </a:extLst>
            </p:cNvPr>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4" name="Google Shape;40746;p18">
              <a:extLst>
                <a:ext uri="{FF2B5EF4-FFF2-40B4-BE49-F238E27FC236}">
                  <a16:creationId xmlns:a16="http://schemas.microsoft.com/office/drawing/2014/main" id="{64851B21-14A5-42E2-8377-6DBF0936473C}"/>
                </a:ext>
              </a:extLst>
            </p:cNvPr>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5" name="Google Shape;40747;p18">
              <a:extLst>
                <a:ext uri="{FF2B5EF4-FFF2-40B4-BE49-F238E27FC236}">
                  <a16:creationId xmlns:a16="http://schemas.microsoft.com/office/drawing/2014/main" id="{7B38C044-69B8-4BDA-8AE8-5F7B850D0246}"/>
                </a:ext>
              </a:extLst>
            </p:cNvPr>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6" name="Google Shape;40748;p18">
              <a:extLst>
                <a:ext uri="{FF2B5EF4-FFF2-40B4-BE49-F238E27FC236}">
                  <a16:creationId xmlns:a16="http://schemas.microsoft.com/office/drawing/2014/main" id="{85F9ACA5-DCC3-4007-BDE4-39EF8B1BC6EF}"/>
                </a:ext>
              </a:extLst>
            </p:cNvPr>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7" name="Google Shape;40749;p18">
              <a:extLst>
                <a:ext uri="{FF2B5EF4-FFF2-40B4-BE49-F238E27FC236}">
                  <a16:creationId xmlns:a16="http://schemas.microsoft.com/office/drawing/2014/main" id="{5308E7C4-3775-4253-8C5C-D841F7E390E4}"/>
                </a:ext>
              </a:extLst>
            </p:cNvPr>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8" name="Google Shape;40750;p18">
              <a:extLst>
                <a:ext uri="{FF2B5EF4-FFF2-40B4-BE49-F238E27FC236}">
                  <a16:creationId xmlns:a16="http://schemas.microsoft.com/office/drawing/2014/main" id="{CDB87143-2450-47A9-9C09-24D51A16C74B}"/>
                </a:ext>
              </a:extLst>
            </p:cNvPr>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9" name="Google Shape;40751;p18">
              <a:extLst>
                <a:ext uri="{FF2B5EF4-FFF2-40B4-BE49-F238E27FC236}">
                  <a16:creationId xmlns:a16="http://schemas.microsoft.com/office/drawing/2014/main" id="{97B110C4-D253-49B2-B871-83031AD342F8}"/>
                </a:ext>
              </a:extLst>
            </p:cNvPr>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0" name="Google Shape;40752;p18">
              <a:extLst>
                <a:ext uri="{FF2B5EF4-FFF2-40B4-BE49-F238E27FC236}">
                  <a16:creationId xmlns:a16="http://schemas.microsoft.com/office/drawing/2014/main" id="{D63C3789-D2D0-44BE-99B4-2A77EA1D2FE6}"/>
                </a:ext>
              </a:extLst>
            </p:cNvPr>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1" name="Google Shape;40753;p18">
              <a:extLst>
                <a:ext uri="{FF2B5EF4-FFF2-40B4-BE49-F238E27FC236}">
                  <a16:creationId xmlns:a16="http://schemas.microsoft.com/office/drawing/2014/main" id="{69E4C731-6134-4721-BF53-2D64565DA152}"/>
                </a:ext>
              </a:extLst>
            </p:cNvPr>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2" name="Google Shape;40754;p18">
              <a:extLst>
                <a:ext uri="{FF2B5EF4-FFF2-40B4-BE49-F238E27FC236}">
                  <a16:creationId xmlns:a16="http://schemas.microsoft.com/office/drawing/2014/main" id="{7E708AFB-CC5D-447A-B132-1F96AD50DF0F}"/>
                </a:ext>
              </a:extLst>
            </p:cNvPr>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3" name="Google Shape;40755;p18">
              <a:extLst>
                <a:ext uri="{FF2B5EF4-FFF2-40B4-BE49-F238E27FC236}">
                  <a16:creationId xmlns:a16="http://schemas.microsoft.com/office/drawing/2014/main" id="{90004FD8-56D4-415F-A91E-02646237833B}"/>
                </a:ext>
              </a:extLst>
            </p:cNvPr>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4" name="Google Shape;40756;p18">
              <a:extLst>
                <a:ext uri="{FF2B5EF4-FFF2-40B4-BE49-F238E27FC236}">
                  <a16:creationId xmlns:a16="http://schemas.microsoft.com/office/drawing/2014/main" id="{A5A8D0F9-F54D-4F9F-BA8C-C1ABE3098259}"/>
                </a:ext>
              </a:extLst>
            </p:cNvPr>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5" name="Google Shape;40757;p18">
              <a:extLst>
                <a:ext uri="{FF2B5EF4-FFF2-40B4-BE49-F238E27FC236}">
                  <a16:creationId xmlns:a16="http://schemas.microsoft.com/office/drawing/2014/main" id="{2006EBDA-C3FF-4E4B-B5DA-637CC90C288D}"/>
                </a:ext>
              </a:extLst>
            </p:cNvPr>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6" name="Google Shape;40758;p18">
              <a:extLst>
                <a:ext uri="{FF2B5EF4-FFF2-40B4-BE49-F238E27FC236}">
                  <a16:creationId xmlns:a16="http://schemas.microsoft.com/office/drawing/2014/main" id="{259479F4-E8AA-457D-83DC-5202B7D510AE}"/>
                </a:ext>
              </a:extLst>
            </p:cNvPr>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7" name="Google Shape;40759;p18">
              <a:extLst>
                <a:ext uri="{FF2B5EF4-FFF2-40B4-BE49-F238E27FC236}">
                  <a16:creationId xmlns:a16="http://schemas.microsoft.com/office/drawing/2014/main" id="{64CD55BC-9B6E-4FFA-87C8-370429B98FBD}"/>
                </a:ext>
              </a:extLst>
            </p:cNvPr>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8" name="Google Shape;40760;p18">
              <a:extLst>
                <a:ext uri="{FF2B5EF4-FFF2-40B4-BE49-F238E27FC236}">
                  <a16:creationId xmlns:a16="http://schemas.microsoft.com/office/drawing/2014/main" id="{284B3BCB-C266-422D-8D07-741FA9B17041}"/>
                </a:ext>
              </a:extLst>
            </p:cNvPr>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9" name="Google Shape;40761;p18">
              <a:extLst>
                <a:ext uri="{FF2B5EF4-FFF2-40B4-BE49-F238E27FC236}">
                  <a16:creationId xmlns:a16="http://schemas.microsoft.com/office/drawing/2014/main" id="{4C41CFF7-9FA1-4BA8-A67F-B905BAAD97F1}"/>
                </a:ext>
              </a:extLst>
            </p:cNvPr>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0" name="Google Shape;40762;p18">
              <a:extLst>
                <a:ext uri="{FF2B5EF4-FFF2-40B4-BE49-F238E27FC236}">
                  <a16:creationId xmlns:a16="http://schemas.microsoft.com/office/drawing/2014/main" id="{AAEA157C-5008-40DB-86DA-E088C1120463}"/>
                </a:ext>
              </a:extLst>
            </p:cNvPr>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1" name="Google Shape;40763;p18">
              <a:extLst>
                <a:ext uri="{FF2B5EF4-FFF2-40B4-BE49-F238E27FC236}">
                  <a16:creationId xmlns:a16="http://schemas.microsoft.com/office/drawing/2014/main" id="{80DABF96-9C69-4D66-8427-9938F5CFF939}"/>
                </a:ext>
              </a:extLst>
            </p:cNvPr>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2" name="Google Shape;40764;p18">
              <a:extLst>
                <a:ext uri="{FF2B5EF4-FFF2-40B4-BE49-F238E27FC236}">
                  <a16:creationId xmlns:a16="http://schemas.microsoft.com/office/drawing/2014/main" id="{7358839D-276D-43F9-AB01-A235B83FC5BC}"/>
                </a:ext>
              </a:extLst>
            </p:cNvPr>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3" name="Google Shape;40765;p18">
              <a:extLst>
                <a:ext uri="{FF2B5EF4-FFF2-40B4-BE49-F238E27FC236}">
                  <a16:creationId xmlns:a16="http://schemas.microsoft.com/office/drawing/2014/main" id="{AC9417F9-8943-4703-B611-B7C64EED8693}"/>
                </a:ext>
              </a:extLst>
            </p:cNvPr>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4" name="Google Shape;40766;p18">
              <a:extLst>
                <a:ext uri="{FF2B5EF4-FFF2-40B4-BE49-F238E27FC236}">
                  <a16:creationId xmlns:a16="http://schemas.microsoft.com/office/drawing/2014/main" id="{979501C7-958C-44AC-9740-8E623070840E}"/>
                </a:ext>
              </a:extLst>
            </p:cNvPr>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5" name="Google Shape;40767;p18">
              <a:extLst>
                <a:ext uri="{FF2B5EF4-FFF2-40B4-BE49-F238E27FC236}">
                  <a16:creationId xmlns:a16="http://schemas.microsoft.com/office/drawing/2014/main" id="{D63A0A68-C2FF-4C70-BC61-A3731323A24A}"/>
                </a:ext>
              </a:extLst>
            </p:cNvPr>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6" name="Google Shape;40768;p18">
              <a:extLst>
                <a:ext uri="{FF2B5EF4-FFF2-40B4-BE49-F238E27FC236}">
                  <a16:creationId xmlns:a16="http://schemas.microsoft.com/office/drawing/2014/main" id="{AA2E87EA-8E08-4156-BF8E-EFB095DF7113}"/>
                </a:ext>
              </a:extLst>
            </p:cNvPr>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7" name="Google Shape;40769;p18">
              <a:extLst>
                <a:ext uri="{FF2B5EF4-FFF2-40B4-BE49-F238E27FC236}">
                  <a16:creationId xmlns:a16="http://schemas.microsoft.com/office/drawing/2014/main" id="{C9C05102-EED1-4C69-BD36-7DF57997A1D3}"/>
                </a:ext>
              </a:extLst>
            </p:cNvPr>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8" name="Google Shape;40770;p18">
              <a:extLst>
                <a:ext uri="{FF2B5EF4-FFF2-40B4-BE49-F238E27FC236}">
                  <a16:creationId xmlns:a16="http://schemas.microsoft.com/office/drawing/2014/main" id="{84DEDCDB-EFD8-466C-A9F5-17680363A0FB}"/>
                </a:ext>
              </a:extLst>
            </p:cNvPr>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9" name="Google Shape;40771;p18">
              <a:extLst>
                <a:ext uri="{FF2B5EF4-FFF2-40B4-BE49-F238E27FC236}">
                  <a16:creationId xmlns:a16="http://schemas.microsoft.com/office/drawing/2014/main" id="{EBE10FB6-DCC2-4AB7-8DE8-3304B97F5722}"/>
                </a:ext>
              </a:extLst>
            </p:cNvPr>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0" name="Google Shape;40772;p18">
              <a:extLst>
                <a:ext uri="{FF2B5EF4-FFF2-40B4-BE49-F238E27FC236}">
                  <a16:creationId xmlns:a16="http://schemas.microsoft.com/office/drawing/2014/main" id="{055E7755-3F05-42D7-AC1A-A6BB3DD8407C}"/>
                </a:ext>
              </a:extLst>
            </p:cNvPr>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1" name="Google Shape;40773;p18">
              <a:extLst>
                <a:ext uri="{FF2B5EF4-FFF2-40B4-BE49-F238E27FC236}">
                  <a16:creationId xmlns:a16="http://schemas.microsoft.com/office/drawing/2014/main" id="{7109B31A-0C83-4EF9-9658-54D5D9496F36}"/>
                </a:ext>
              </a:extLst>
            </p:cNvPr>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2" name="Google Shape;40774;p18">
              <a:extLst>
                <a:ext uri="{FF2B5EF4-FFF2-40B4-BE49-F238E27FC236}">
                  <a16:creationId xmlns:a16="http://schemas.microsoft.com/office/drawing/2014/main" id="{EB27F379-A15E-4BA7-AA23-26B3CAFB8AA7}"/>
                </a:ext>
              </a:extLst>
            </p:cNvPr>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3" name="Google Shape;40775;p18">
              <a:extLst>
                <a:ext uri="{FF2B5EF4-FFF2-40B4-BE49-F238E27FC236}">
                  <a16:creationId xmlns:a16="http://schemas.microsoft.com/office/drawing/2014/main" id="{004AF55A-79D8-492B-8799-2F87380F54F4}"/>
                </a:ext>
              </a:extLst>
            </p:cNvPr>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4" name="Google Shape;40776;p18">
              <a:extLst>
                <a:ext uri="{FF2B5EF4-FFF2-40B4-BE49-F238E27FC236}">
                  <a16:creationId xmlns:a16="http://schemas.microsoft.com/office/drawing/2014/main" id="{7F8BA731-EC07-4787-943D-2EE331801091}"/>
                </a:ext>
              </a:extLst>
            </p:cNvPr>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5" name="Google Shape;40777;p18">
              <a:extLst>
                <a:ext uri="{FF2B5EF4-FFF2-40B4-BE49-F238E27FC236}">
                  <a16:creationId xmlns:a16="http://schemas.microsoft.com/office/drawing/2014/main" id="{E6AF3FBF-76B5-463D-8F69-7FD3748E92A2}"/>
                </a:ext>
              </a:extLst>
            </p:cNvPr>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6" name="Google Shape;40778;p18">
              <a:extLst>
                <a:ext uri="{FF2B5EF4-FFF2-40B4-BE49-F238E27FC236}">
                  <a16:creationId xmlns:a16="http://schemas.microsoft.com/office/drawing/2014/main" id="{551E7CD2-C244-49A3-B6E9-D985BFE56FE4}"/>
                </a:ext>
              </a:extLst>
            </p:cNvPr>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7" name="Google Shape;40779;p18">
              <a:extLst>
                <a:ext uri="{FF2B5EF4-FFF2-40B4-BE49-F238E27FC236}">
                  <a16:creationId xmlns:a16="http://schemas.microsoft.com/office/drawing/2014/main" id="{71FB97FA-D708-4B7C-B53E-AFA655A35121}"/>
                </a:ext>
              </a:extLst>
            </p:cNvPr>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8" name="Google Shape;40780;p18">
              <a:extLst>
                <a:ext uri="{FF2B5EF4-FFF2-40B4-BE49-F238E27FC236}">
                  <a16:creationId xmlns:a16="http://schemas.microsoft.com/office/drawing/2014/main" id="{84EFC7F7-93CC-4A3C-9BB1-1DE2F7924C54}"/>
                </a:ext>
              </a:extLst>
            </p:cNvPr>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9" name="Google Shape;40781;p18">
              <a:extLst>
                <a:ext uri="{FF2B5EF4-FFF2-40B4-BE49-F238E27FC236}">
                  <a16:creationId xmlns:a16="http://schemas.microsoft.com/office/drawing/2014/main" id="{6760161B-F2AD-45B1-A50C-30E96CB834E3}"/>
                </a:ext>
              </a:extLst>
            </p:cNvPr>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0" name="Google Shape;40782;p18">
              <a:extLst>
                <a:ext uri="{FF2B5EF4-FFF2-40B4-BE49-F238E27FC236}">
                  <a16:creationId xmlns:a16="http://schemas.microsoft.com/office/drawing/2014/main" id="{0DE0181E-A042-4A5F-897B-33818A4246A3}"/>
                </a:ext>
              </a:extLst>
            </p:cNvPr>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1" name="Google Shape;40783;p18">
              <a:extLst>
                <a:ext uri="{FF2B5EF4-FFF2-40B4-BE49-F238E27FC236}">
                  <a16:creationId xmlns:a16="http://schemas.microsoft.com/office/drawing/2014/main" id="{9ACB437C-84CB-4F49-80D1-998F8932DF5D}"/>
                </a:ext>
              </a:extLst>
            </p:cNvPr>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2" name="Google Shape;40784;p18">
              <a:extLst>
                <a:ext uri="{FF2B5EF4-FFF2-40B4-BE49-F238E27FC236}">
                  <a16:creationId xmlns:a16="http://schemas.microsoft.com/office/drawing/2014/main" id="{E01A291A-6424-4848-B334-FE8BFA913595}"/>
                </a:ext>
              </a:extLst>
            </p:cNvPr>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3" name="Google Shape;40785;p18">
              <a:extLst>
                <a:ext uri="{FF2B5EF4-FFF2-40B4-BE49-F238E27FC236}">
                  <a16:creationId xmlns:a16="http://schemas.microsoft.com/office/drawing/2014/main" id="{66C29936-D943-4221-AB76-C44CD7A06084}"/>
                </a:ext>
              </a:extLst>
            </p:cNvPr>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4" name="Google Shape;40786;p18">
              <a:extLst>
                <a:ext uri="{FF2B5EF4-FFF2-40B4-BE49-F238E27FC236}">
                  <a16:creationId xmlns:a16="http://schemas.microsoft.com/office/drawing/2014/main" id="{C42FEB93-F7C9-4634-8B0F-AD827554752F}"/>
                </a:ext>
              </a:extLst>
            </p:cNvPr>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5" name="Google Shape;40787;p18">
              <a:extLst>
                <a:ext uri="{FF2B5EF4-FFF2-40B4-BE49-F238E27FC236}">
                  <a16:creationId xmlns:a16="http://schemas.microsoft.com/office/drawing/2014/main" id="{BA36EC1F-90C2-4AC3-8C7A-C5685F17FDA2}"/>
                </a:ext>
              </a:extLst>
            </p:cNvPr>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6" name="Google Shape;40788;p18">
              <a:extLst>
                <a:ext uri="{FF2B5EF4-FFF2-40B4-BE49-F238E27FC236}">
                  <a16:creationId xmlns:a16="http://schemas.microsoft.com/office/drawing/2014/main" id="{6DDAFACE-0389-4058-A310-1FD18F576A50}"/>
                </a:ext>
              </a:extLst>
            </p:cNvPr>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7" name="Google Shape;40789;p18">
              <a:extLst>
                <a:ext uri="{FF2B5EF4-FFF2-40B4-BE49-F238E27FC236}">
                  <a16:creationId xmlns:a16="http://schemas.microsoft.com/office/drawing/2014/main" id="{73573788-7FF2-4130-AFC2-9CE3A52C7785}"/>
                </a:ext>
              </a:extLst>
            </p:cNvPr>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8" name="Google Shape;40790;p18">
              <a:extLst>
                <a:ext uri="{FF2B5EF4-FFF2-40B4-BE49-F238E27FC236}">
                  <a16:creationId xmlns:a16="http://schemas.microsoft.com/office/drawing/2014/main" id="{7969B870-16D2-43D8-AAA2-D600877C8276}"/>
                </a:ext>
              </a:extLst>
            </p:cNvPr>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9" name="Google Shape;40791;p18">
              <a:extLst>
                <a:ext uri="{FF2B5EF4-FFF2-40B4-BE49-F238E27FC236}">
                  <a16:creationId xmlns:a16="http://schemas.microsoft.com/office/drawing/2014/main" id="{2567583F-55E3-45D3-92BD-F51315968533}"/>
                </a:ext>
              </a:extLst>
            </p:cNvPr>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0" name="Google Shape;40792;p18">
              <a:extLst>
                <a:ext uri="{FF2B5EF4-FFF2-40B4-BE49-F238E27FC236}">
                  <a16:creationId xmlns:a16="http://schemas.microsoft.com/office/drawing/2014/main" id="{5B03D307-6CA6-4976-9920-A268C7241F8B}"/>
                </a:ext>
              </a:extLst>
            </p:cNvPr>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1" name="Google Shape;40793;p18">
              <a:extLst>
                <a:ext uri="{FF2B5EF4-FFF2-40B4-BE49-F238E27FC236}">
                  <a16:creationId xmlns:a16="http://schemas.microsoft.com/office/drawing/2014/main" id="{C009BCE4-2293-43E1-9CD6-355835CEEF7C}"/>
                </a:ext>
              </a:extLst>
            </p:cNvPr>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2" name="Google Shape;40794;p18">
              <a:extLst>
                <a:ext uri="{FF2B5EF4-FFF2-40B4-BE49-F238E27FC236}">
                  <a16:creationId xmlns:a16="http://schemas.microsoft.com/office/drawing/2014/main" id="{A52B3A38-7206-4B3C-BDE6-9F0E6F2259D5}"/>
                </a:ext>
              </a:extLst>
            </p:cNvPr>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3" name="Google Shape;40795;p18">
              <a:extLst>
                <a:ext uri="{FF2B5EF4-FFF2-40B4-BE49-F238E27FC236}">
                  <a16:creationId xmlns:a16="http://schemas.microsoft.com/office/drawing/2014/main" id="{E810DE69-6721-4A23-A7D6-B56DA4B1F901}"/>
                </a:ext>
              </a:extLst>
            </p:cNvPr>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4" name="Google Shape;40796;p18">
              <a:extLst>
                <a:ext uri="{FF2B5EF4-FFF2-40B4-BE49-F238E27FC236}">
                  <a16:creationId xmlns:a16="http://schemas.microsoft.com/office/drawing/2014/main" id="{2717A0F8-FDE2-43E6-8EDC-8A975C51E14B}"/>
                </a:ext>
              </a:extLst>
            </p:cNvPr>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5" name="Google Shape;40797;p18">
              <a:extLst>
                <a:ext uri="{FF2B5EF4-FFF2-40B4-BE49-F238E27FC236}">
                  <a16:creationId xmlns:a16="http://schemas.microsoft.com/office/drawing/2014/main" id="{1A766657-49F6-406B-BBFB-F3F7426BF870}"/>
                </a:ext>
              </a:extLst>
            </p:cNvPr>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6" name="Google Shape;40798;p18">
              <a:extLst>
                <a:ext uri="{FF2B5EF4-FFF2-40B4-BE49-F238E27FC236}">
                  <a16:creationId xmlns:a16="http://schemas.microsoft.com/office/drawing/2014/main" id="{658AD613-D4D3-480F-83E2-3DAC3D5F4BB7}"/>
                </a:ext>
              </a:extLst>
            </p:cNvPr>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7" name="Google Shape;40799;p18">
              <a:extLst>
                <a:ext uri="{FF2B5EF4-FFF2-40B4-BE49-F238E27FC236}">
                  <a16:creationId xmlns:a16="http://schemas.microsoft.com/office/drawing/2014/main" id="{E3A1DC7E-832E-48CA-812C-7FB815021C12}"/>
                </a:ext>
              </a:extLst>
            </p:cNvPr>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8" name="Google Shape;40800;p18">
              <a:extLst>
                <a:ext uri="{FF2B5EF4-FFF2-40B4-BE49-F238E27FC236}">
                  <a16:creationId xmlns:a16="http://schemas.microsoft.com/office/drawing/2014/main" id="{4185D572-4AB9-48C3-B338-47A0259A185E}"/>
                </a:ext>
              </a:extLst>
            </p:cNvPr>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9" name="Google Shape;40801;p18">
              <a:extLst>
                <a:ext uri="{FF2B5EF4-FFF2-40B4-BE49-F238E27FC236}">
                  <a16:creationId xmlns:a16="http://schemas.microsoft.com/office/drawing/2014/main" id="{927C30B2-B61E-4C33-AF77-1FA4FF772A0B}"/>
                </a:ext>
              </a:extLst>
            </p:cNvPr>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0" name="Google Shape;40802;p18">
              <a:extLst>
                <a:ext uri="{FF2B5EF4-FFF2-40B4-BE49-F238E27FC236}">
                  <a16:creationId xmlns:a16="http://schemas.microsoft.com/office/drawing/2014/main" id="{778C5EC0-006C-4962-A145-1A46A26C0CD0}"/>
                </a:ext>
              </a:extLst>
            </p:cNvPr>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1" name="Google Shape;40803;p18">
              <a:extLst>
                <a:ext uri="{FF2B5EF4-FFF2-40B4-BE49-F238E27FC236}">
                  <a16:creationId xmlns:a16="http://schemas.microsoft.com/office/drawing/2014/main" id="{16201B75-7CA3-4CFB-BD9D-92ECA7228172}"/>
                </a:ext>
              </a:extLst>
            </p:cNvPr>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2" name="Google Shape;40804;p18">
              <a:extLst>
                <a:ext uri="{FF2B5EF4-FFF2-40B4-BE49-F238E27FC236}">
                  <a16:creationId xmlns:a16="http://schemas.microsoft.com/office/drawing/2014/main" id="{AAC1BA98-81D1-4412-A5B6-9F972ECE01DC}"/>
                </a:ext>
              </a:extLst>
            </p:cNvPr>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3" name="Google Shape;40805;p18">
              <a:extLst>
                <a:ext uri="{FF2B5EF4-FFF2-40B4-BE49-F238E27FC236}">
                  <a16:creationId xmlns:a16="http://schemas.microsoft.com/office/drawing/2014/main" id="{A7B7A220-46C2-406A-88EF-8F52EB6AA6E4}"/>
                </a:ext>
              </a:extLst>
            </p:cNvPr>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4" name="Google Shape;40806;p18">
              <a:extLst>
                <a:ext uri="{FF2B5EF4-FFF2-40B4-BE49-F238E27FC236}">
                  <a16:creationId xmlns:a16="http://schemas.microsoft.com/office/drawing/2014/main" id="{52A8DE49-1758-4C5D-897A-A959D14CE57F}"/>
                </a:ext>
              </a:extLst>
            </p:cNvPr>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5" name="Google Shape;40807;p18">
              <a:extLst>
                <a:ext uri="{FF2B5EF4-FFF2-40B4-BE49-F238E27FC236}">
                  <a16:creationId xmlns:a16="http://schemas.microsoft.com/office/drawing/2014/main" id="{2D364F76-28FD-420D-9318-1491AE510137}"/>
                </a:ext>
              </a:extLst>
            </p:cNvPr>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6" name="Google Shape;40808;p18">
              <a:extLst>
                <a:ext uri="{FF2B5EF4-FFF2-40B4-BE49-F238E27FC236}">
                  <a16:creationId xmlns:a16="http://schemas.microsoft.com/office/drawing/2014/main" id="{57A44E9B-301A-4AD0-8BA7-E5931E2E2FB0}"/>
                </a:ext>
              </a:extLst>
            </p:cNvPr>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7" name="Google Shape;40809;p18">
              <a:extLst>
                <a:ext uri="{FF2B5EF4-FFF2-40B4-BE49-F238E27FC236}">
                  <a16:creationId xmlns:a16="http://schemas.microsoft.com/office/drawing/2014/main" id="{B3AABE94-0D92-40DB-9FEC-E4ACD1CF9255}"/>
                </a:ext>
              </a:extLst>
            </p:cNvPr>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8" name="Google Shape;40810;p18">
              <a:extLst>
                <a:ext uri="{FF2B5EF4-FFF2-40B4-BE49-F238E27FC236}">
                  <a16:creationId xmlns:a16="http://schemas.microsoft.com/office/drawing/2014/main" id="{6DC15554-DCEF-477D-BBA7-94389EDB2359}"/>
                </a:ext>
              </a:extLst>
            </p:cNvPr>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9" name="Google Shape;40811;p18">
              <a:extLst>
                <a:ext uri="{FF2B5EF4-FFF2-40B4-BE49-F238E27FC236}">
                  <a16:creationId xmlns:a16="http://schemas.microsoft.com/office/drawing/2014/main" id="{71F7B56C-D438-45E2-9896-8746D08AF76A}"/>
                </a:ext>
              </a:extLst>
            </p:cNvPr>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0" name="Google Shape;40812;p18">
              <a:extLst>
                <a:ext uri="{FF2B5EF4-FFF2-40B4-BE49-F238E27FC236}">
                  <a16:creationId xmlns:a16="http://schemas.microsoft.com/office/drawing/2014/main" id="{51081FA6-C386-416C-8726-C9212BE9063A}"/>
                </a:ext>
              </a:extLst>
            </p:cNvPr>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1" name="Google Shape;40813;p18">
              <a:extLst>
                <a:ext uri="{FF2B5EF4-FFF2-40B4-BE49-F238E27FC236}">
                  <a16:creationId xmlns:a16="http://schemas.microsoft.com/office/drawing/2014/main" id="{8EB65DC6-FC72-4E6A-A1E0-3A8961C411F2}"/>
                </a:ext>
              </a:extLst>
            </p:cNvPr>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2" name="Google Shape;40814;p18">
              <a:extLst>
                <a:ext uri="{FF2B5EF4-FFF2-40B4-BE49-F238E27FC236}">
                  <a16:creationId xmlns:a16="http://schemas.microsoft.com/office/drawing/2014/main" id="{283A850D-50DB-4473-9FF1-D6AC1F2D3B22}"/>
                </a:ext>
              </a:extLst>
            </p:cNvPr>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3" name="Google Shape;40815;p18">
              <a:extLst>
                <a:ext uri="{FF2B5EF4-FFF2-40B4-BE49-F238E27FC236}">
                  <a16:creationId xmlns:a16="http://schemas.microsoft.com/office/drawing/2014/main" id="{36248E0A-1338-4716-861B-3E93B4F64EAD}"/>
                </a:ext>
              </a:extLst>
            </p:cNvPr>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4" name="Google Shape;40816;p18">
              <a:extLst>
                <a:ext uri="{FF2B5EF4-FFF2-40B4-BE49-F238E27FC236}">
                  <a16:creationId xmlns:a16="http://schemas.microsoft.com/office/drawing/2014/main" id="{DBD91EEE-4D96-4B44-A281-F38BF4CAC61B}"/>
                </a:ext>
              </a:extLst>
            </p:cNvPr>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5" name="Google Shape;40817;p18">
              <a:extLst>
                <a:ext uri="{FF2B5EF4-FFF2-40B4-BE49-F238E27FC236}">
                  <a16:creationId xmlns:a16="http://schemas.microsoft.com/office/drawing/2014/main" id="{FAC5B8EF-5283-47F7-8F2B-F35DB6BDBE59}"/>
                </a:ext>
              </a:extLst>
            </p:cNvPr>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6" name="Google Shape;40818;p18">
              <a:extLst>
                <a:ext uri="{FF2B5EF4-FFF2-40B4-BE49-F238E27FC236}">
                  <a16:creationId xmlns:a16="http://schemas.microsoft.com/office/drawing/2014/main" id="{EECFF98E-917F-46BF-82E8-28D96D99C6B6}"/>
                </a:ext>
              </a:extLst>
            </p:cNvPr>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7" name="Google Shape;40819;p18">
              <a:extLst>
                <a:ext uri="{FF2B5EF4-FFF2-40B4-BE49-F238E27FC236}">
                  <a16:creationId xmlns:a16="http://schemas.microsoft.com/office/drawing/2014/main" id="{678D69A8-0D24-4527-AFE0-9FA77DE97828}"/>
                </a:ext>
              </a:extLst>
            </p:cNvPr>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8" name="Google Shape;40820;p18">
              <a:extLst>
                <a:ext uri="{FF2B5EF4-FFF2-40B4-BE49-F238E27FC236}">
                  <a16:creationId xmlns:a16="http://schemas.microsoft.com/office/drawing/2014/main" id="{EA8ACE82-B136-4EA5-97F6-8EA8684C0578}"/>
                </a:ext>
              </a:extLst>
            </p:cNvPr>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9" name="Google Shape;40821;p18">
              <a:extLst>
                <a:ext uri="{FF2B5EF4-FFF2-40B4-BE49-F238E27FC236}">
                  <a16:creationId xmlns:a16="http://schemas.microsoft.com/office/drawing/2014/main" id="{4A2E2F78-EC5F-419C-B144-29FC0961B843}"/>
                </a:ext>
              </a:extLst>
            </p:cNvPr>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0" name="Google Shape;40822;p18">
              <a:extLst>
                <a:ext uri="{FF2B5EF4-FFF2-40B4-BE49-F238E27FC236}">
                  <a16:creationId xmlns:a16="http://schemas.microsoft.com/office/drawing/2014/main" id="{FFDF333B-712D-4A9A-A924-5AEB47456EAA}"/>
                </a:ext>
              </a:extLst>
            </p:cNvPr>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1" name="Google Shape;40823;p18">
              <a:extLst>
                <a:ext uri="{FF2B5EF4-FFF2-40B4-BE49-F238E27FC236}">
                  <a16:creationId xmlns:a16="http://schemas.microsoft.com/office/drawing/2014/main" id="{02F097AF-1B43-47FB-859E-408F3B5206D9}"/>
                </a:ext>
              </a:extLst>
            </p:cNvPr>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2" name="Google Shape;40824;p18">
              <a:extLst>
                <a:ext uri="{FF2B5EF4-FFF2-40B4-BE49-F238E27FC236}">
                  <a16:creationId xmlns:a16="http://schemas.microsoft.com/office/drawing/2014/main" id="{304F4068-D501-4054-9C8C-A45F51782263}"/>
                </a:ext>
              </a:extLst>
            </p:cNvPr>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3" name="Google Shape;40825;p18">
              <a:extLst>
                <a:ext uri="{FF2B5EF4-FFF2-40B4-BE49-F238E27FC236}">
                  <a16:creationId xmlns:a16="http://schemas.microsoft.com/office/drawing/2014/main" id="{D340D270-A571-4787-BD86-082F34EAAD5B}"/>
                </a:ext>
              </a:extLst>
            </p:cNvPr>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4" name="Google Shape;40826;p18">
              <a:extLst>
                <a:ext uri="{FF2B5EF4-FFF2-40B4-BE49-F238E27FC236}">
                  <a16:creationId xmlns:a16="http://schemas.microsoft.com/office/drawing/2014/main" id="{23039E8F-D938-4C8D-8FBC-29595AE76803}"/>
                </a:ext>
              </a:extLst>
            </p:cNvPr>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5" name="Google Shape;40827;p18">
              <a:extLst>
                <a:ext uri="{FF2B5EF4-FFF2-40B4-BE49-F238E27FC236}">
                  <a16:creationId xmlns:a16="http://schemas.microsoft.com/office/drawing/2014/main" id="{0678FEE3-8313-4A78-A2B2-8ABE59A4A53A}"/>
                </a:ext>
              </a:extLst>
            </p:cNvPr>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6" name="Google Shape;40828;p18">
              <a:extLst>
                <a:ext uri="{FF2B5EF4-FFF2-40B4-BE49-F238E27FC236}">
                  <a16:creationId xmlns:a16="http://schemas.microsoft.com/office/drawing/2014/main" id="{55850E23-7FDA-45BB-87ED-960AEF169201}"/>
                </a:ext>
              </a:extLst>
            </p:cNvPr>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7" name="Google Shape;40829;p18">
              <a:extLst>
                <a:ext uri="{FF2B5EF4-FFF2-40B4-BE49-F238E27FC236}">
                  <a16:creationId xmlns:a16="http://schemas.microsoft.com/office/drawing/2014/main" id="{3B30B821-A8FB-4E83-BF09-9B3A80CC9C91}"/>
                </a:ext>
              </a:extLst>
            </p:cNvPr>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8" name="Google Shape;40830;p18">
              <a:extLst>
                <a:ext uri="{FF2B5EF4-FFF2-40B4-BE49-F238E27FC236}">
                  <a16:creationId xmlns:a16="http://schemas.microsoft.com/office/drawing/2014/main" id="{C8466C71-064E-4CCE-A35B-35FAA603B738}"/>
                </a:ext>
              </a:extLst>
            </p:cNvPr>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9" name="Google Shape;40831;p18">
              <a:extLst>
                <a:ext uri="{FF2B5EF4-FFF2-40B4-BE49-F238E27FC236}">
                  <a16:creationId xmlns:a16="http://schemas.microsoft.com/office/drawing/2014/main" id="{54E86096-A408-44FA-90AA-6C9B5B755F3C}"/>
                </a:ext>
              </a:extLst>
            </p:cNvPr>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0" name="Google Shape;40832;p18">
              <a:extLst>
                <a:ext uri="{FF2B5EF4-FFF2-40B4-BE49-F238E27FC236}">
                  <a16:creationId xmlns:a16="http://schemas.microsoft.com/office/drawing/2014/main" id="{63F46B33-6FF7-4C17-AD68-041F53969AE6}"/>
                </a:ext>
              </a:extLst>
            </p:cNvPr>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1" name="Google Shape;40833;p18">
              <a:extLst>
                <a:ext uri="{FF2B5EF4-FFF2-40B4-BE49-F238E27FC236}">
                  <a16:creationId xmlns:a16="http://schemas.microsoft.com/office/drawing/2014/main" id="{4B5B2C39-529A-4CF0-B9B5-718550A6D0B1}"/>
                </a:ext>
              </a:extLst>
            </p:cNvPr>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2" name="Google Shape;40834;p18">
              <a:extLst>
                <a:ext uri="{FF2B5EF4-FFF2-40B4-BE49-F238E27FC236}">
                  <a16:creationId xmlns:a16="http://schemas.microsoft.com/office/drawing/2014/main" id="{B1378EE8-B9B4-4E7D-9599-35216597F685}"/>
                </a:ext>
              </a:extLst>
            </p:cNvPr>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3" name="Google Shape;40835;p18">
              <a:extLst>
                <a:ext uri="{FF2B5EF4-FFF2-40B4-BE49-F238E27FC236}">
                  <a16:creationId xmlns:a16="http://schemas.microsoft.com/office/drawing/2014/main" id="{73C2F53A-8B3A-4F16-B4C6-F1250600C782}"/>
                </a:ext>
              </a:extLst>
            </p:cNvPr>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4" name="Google Shape;40836;p18">
              <a:extLst>
                <a:ext uri="{FF2B5EF4-FFF2-40B4-BE49-F238E27FC236}">
                  <a16:creationId xmlns:a16="http://schemas.microsoft.com/office/drawing/2014/main" id="{16FABB14-655B-422E-BE08-2032B2963ADF}"/>
                </a:ext>
              </a:extLst>
            </p:cNvPr>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5" name="Google Shape;40837;p18">
              <a:extLst>
                <a:ext uri="{FF2B5EF4-FFF2-40B4-BE49-F238E27FC236}">
                  <a16:creationId xmlns:a16="http://schemas.microsoft.com/office/drawing/2014/main" id="{BF08568F-F39D-4F97-8D62-56FAB48B4155}"/>
                </a:ext>
              </a:extLst>
            </p:cNvPr>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6" name="Google Shape;40838;p18">
              <a:extLst>
                <a:ext uri="{FF2B5EF4-FFF2-40B4-BE49-F238E27FC236}">
                  <a16:creationId xmlns:a16="http://schemas.microsoft.com/office/drawing/2014/main" id="{51A9E6F1-0D56-4398-B69C-24F6AEAFA5DD}"/>
                </a:ext>
              </a:extLst>
            </p:cNvPr>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7" name="Google Shape;40839;p18">
              <a:extLst>
                <a:ext uri="{FF2B5EF4-FFF2-40B4-BE49-F238E27FC236}">
                  <a16:creationId xmlns:a16="http://schemas.microsoft.com/office/drawing/2014/main" id="{3F1D1CBE-746E-447C-9775-0360F90AF461}"/>
                </a:ext>
              </a:extLst>
            </p:cNvPr>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8" name="Google Shape;40840;p18">
              <a:extLst>
                <a:ext uri="{FF2B5EF4-FFF2-40B4-BE49-F238E27FC236}">
                  <a16:creationId xmlns:a16="http://schemas.microsoft.com/office/drawing/2014/main" id="{73AD69E0-6F80-4957-9EB3-46AA398788A3}"/>
                </a:ext>
              </a:extLst>
            </p:cNvPr>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9" name="Google Shape;40841;p18">
              <a:extLst>
                <a:ext uri="{FF2B5EF4-FFF2-40B4-BE49-F238E27FC236}">
                  <a16:creationId xmlns:a16="http://schemas.microsoft.com/office/drawing/2014/main" id="{D1050DF3-2016-4B46-A711-2FEB647792EE}"/>
                </a:ext>
              </a:extLst>
            </p:cNvPr>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0" name="Google Shape;40842;p18">
              <a:extLst>
                <a:ext uri="{FF2B5EF4-FFF2-40B4-BE49-F238E27FC236}">
                  <a16:creationId xmlns:a16="http://schemas.microsoft.com/office/drawing/2014/main" id="{BA055358-46D2-4302-A818-6717F5DCD149}"/>
                </a:ext>
              </a:extLst>
            </p:cNvPr>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1" name="Google Shape;40843;p18">
              <a:extLst>
                <a:ext uri="{FF2B5EF4-FFF2-40B4-BE49-F238E27FC236}">
                  <a16:creationId xmlns:a16="http://schemas.microsoft.com/office/drawing/2014/main" id="{7FCACD92-00F6-4927-AFCB-25F4AAF16ED5}"/>
                </a:ext>
              </a:extLst>
            </p:cNvPr>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2" name="Google Shape;40844;p18">
              <a:extLst>
                <a:ext uri="{FF2B5EF4-FFF2-40B4-BE49-F238E27FC236}">
                  <a16:creationId xmlns:a16="http://schemas.microsoft.com/office/drawing/2014/main" id="{4EDD9396-F2B8-4C94-98EF-91654B6468F4}"/>
                </a:ext>
              </a:extLst>
            </p:cNvPr>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3" name="Google Shape;40845;p18">
              <a:extLst>
                <a:ext uri="{FF2B5EF4-FFF2-40B4-BE49-F238E27FC236}">
                  <a16:creationId xmlns:a16="http://schemas.microsoft.com/office/drawing/2014/main" id="{C50149FB-2787-4D68-8BE7-A19416C4C8CC}"/>
                </a:ext>
              </a:extLst>
            </p:cNvPr>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4" name="Google Shape;40846;p18">
              <a:extLst>
                <a:ext uri="{FF2B5EF4-FFF2-40B4-BE49-F238E27FC236}">
                  <a16:creationId xmlns:a16="http://schemas.microsoft.com/office/drawing/2014/main" id="{838D508F-D7FE-4839-9AE0-0B8EA718D03E}"/>
                </a:ext>
              </a:extLst>
            </p:cNvPr>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5" name="Google Shape;40847;p18">
              <a:extLst>
                <a:ext uri="{FF2B5EF4-FFF2-40B4-BE49-F238E27FC236}">
                  <a16:creationId xmlns:a16="http://schemas.microsoft.com/office/drawing/2014/main" id="{85304C14-A559-4DC5-A201-1E53779B525D}"/>
                </a:ext>
              </a:extLst>
            </p:cNvPr>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6" name="Google Shape;40848;p18">
              <a:extLst>
                <a:ext uri="{FF2B5EF4-FFF2-40B4-BE49-F238E27FC236}">
                  <a16:creationId xmlns:a16="http://schemas.microsoft.com/office/drawing/2014/main" id="{006C2C06-F668-4FB3-951A-75C680BA6873}"/>
                </a:ext>
              </a:extLst>
            </p:cNvPr>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7" name="Google Shape;40849;p18">
              <a:extLst>
                <a:ext uri="{FF2B5EF4-FFF2-40B4-BE49-F238E27FC236}">
                  <a16:creationId xmlns:a16="http://schemas.microsoft.com/office/drawing/2014/main" id="{82CA6F92-9FB3-4538-9185-C2C9B7CBAD92}"/>
                </a:ext>
              </a:extLst>
            </p:cNvPr>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8" name="Google Shape;40850;p18">
              <a:extLst>
                <a:ext uri="{FF2B5EF4-FFF2-40B4-BE49-F238E27FC236}">
                  <a16:creationId xmlns:a16="http://schemas.microsoft.com/office/drawing/2014/main" id="{20760A3E-A063-4F8A-B836-7687DE687681}"/>
                </a:ext>
              </a:extLst>
            </p:cNvPr>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9" name="Google Shape;40851;p18">
              <a:extLst>
                <a:ext uri="{FF2B5EF4-FFF2-40B4-BE49-F238E27FC236}">
                  <a16:creationId xmlns:a16="http://schemas.microsoft.com/office/drawing/2014/main" id="{C4D97167-9758-4607-A962-3417E6ED8471}"/>
                </a:ext>
              </a:extLst>
            </p:cNvPr>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0" name="Google Shape;40852;p18">
              <a:extLst>
                <a:ext uri="{FF2B5EF4-FFF2-40B4-BE49-F238E27FC236}">
                  <a16:creationId xmlns:a16="http://schemas.microsoft.com/office/drawing/2014/main" id="{33CC8323-15F4-4EBA-8590-AB5AE457E412}"/>
                </a:ext>
              </a:extLst>
            </p:cNvPr>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1" name="Google Shape;40853;p18">
              <a:extLst>
                <a:ext uri="{FF2B5EF4-FFF2-40B4-BE49-F238E27FC236}">
                  <a16:creationId xmlns:a16="http://schemas.microsoft.com/office/drawing/2014/main" id="{82521D6E-661D-4C40-9897-98FEDFC4BD67}"/>
                </a:ext>
              </a:extLst>
            </p:cNvPr>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2" name="Google Shape;40854;p18">
              <a:extLst>
                <a:ext uri="{FF2B5EF4-FFF2-40B4-BE49-F238E27FC236}">
                  <a16:creationId xmlns:a16="http://schemas.microsoft.com/office/drawing/2014/main" id="{98811600-B482-45E1-97BF-8EE7BD09D96C}"/>
                </a:ext>
              </a:extLst>
            </p:cNvPr>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3" name="Google Shape;40855;p18">
              <a:extLst>
                <a:ext uri="{FF2B5EF4-FFF2-40B4-BE49-F238E27FC236}">
                  <a16:creationId xmlns:a16="http://schemas.microsoft.com/office/drawing/2014/main" id="{76810FD2-EB7B-445F-8172-724A0EB98B22}"/>
                </a:ext>
              </a:extLst>
            </p:cNvPr>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4" name="Google Shape;40856;p18">
              <a:extLst>
                <a:ext uri="{FF2B5EF4-FFF2-40B4-BE49-F238E27FC236}">
                  <a16:creationId xmlns:a16="http://schemas.microsoft.com/office/drawing/2014/main" id="{6471B0DC-6A92-43AB-8F23-04874E25CD06}"/>
                </a:ext>
              </a:extLst>
            </p:cNvPr>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5" name="Google Shape;40857;p18">
              <a:extLst>
                <a:ext uri="{FF2B5EF4-FFF2-40B4-BE49-F238E27FC236}">
                  <a16:creationId xmlns:a16="http://schemas.microsoft.com/office/drawing/2014/main" id="{CFE0B474-BE00-4520-A9BB-233674C4301A}"/>
                </a:ext>
              </a:extLst>
            </p:cNvPr>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6" name="Google Shape;40858;p18">
              <a:extLst>
                <a:ext uri="{FF2B5EF4-FFF2-40B4-BE49-F238E27FC236}">
                  <a16:creationId xmlns:a16="http://schemas.microsoft.com/office/drawing/2014/main" id="{CEF7C595-CAB1-43BF-BF4D-BDB594EEDE82}"/>
                </a:ext>
              </a:extLst>
            </p:cNvPr>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7" name="Google Shape;40859;p18">
              <a:extLst>
                <a:ext uri="{FF2B5EF4-FFF2-40B4-BE49-F238E27FC236}">
                  <a16:creationId xmlns:a16="http://schemas.microsoft.com/office/drawing/2014/main" id="{61344F95-1405-464B-9789-3AF7D8D5BC8B}"/>
                </a:ext>
              </a:extLst>
            </p:cNvPr>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8" name="Google Shape;40860;p18">
              <a:extLst>
                <a:ext uri="{FF2B5EF4-FFF2-40B4-BE49-F238E27FC236}">
                  <a16:creationId xmlns:a16="http://schemas.microsoft.com/office/drawing/2014/main" id="{E9F1D5B9-B8A5-4CD7-940B-5429A01AAC44}"/>
                </a:ext>
              </a:extLst>
            </p:cNvPr>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9" name="Google Shape;40861;p18">
              <a:extLst>
                <a:ext uri="{FF2B5EF4-FFF2-40B4-BE49-F238E27FC236}">
                  <a16:creationId xmlns:a16="http://schemas.microsoft.com/office/drawing/2014/main" id="{9451F3A2-4568-4E68-BD95-1E348259C4BE}"/>
                </a:ext>
              </a:extLst>
            </p:cNvPr>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0" name="Google Shape;40862;p18">
              <a:extLst>
                <a:ext uri="{FF2B5EF4-FFF2-40B4-BE49-F238E27FC236}">
                  <a16:creationId xmlns:a16="http://schemas.microsoft.com/office/drawing/2014/main" id="{B3FBB9EA-0B3E-4959-A0AD-B8878E05C9ED}"/>
                </a:ext>
              </a:extLst>
            </p:cNvPr>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1" name="Google Shape;40863;p18">
              <a:extLst>
                <a:ext uri="{FF2B5EF4-FFF2-40B4-BE49-F238E27FC236}">
                  <a16:creationId xmlns:a16="http://schemas.microsoft.com/office/drawing/2014/main" id="{548C3017-BD18-4A0F-881C-6EB26699C408}"/>
                </a:ext>
              </a:extLst>
            </p:cNvPr>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2" name="Google Shape;40864;p18">
              <a:extLst>
                <a:ext uri="{FF2B5EF4-FFF2-40B4-BE49-F238E27FC236}">
                  <a16:creationId xmlns:a16="http://schemas.microsoft.com/office/drawing/2014/main" id="{1C6CD49A-0032-4870-819E-6DEE934A632A}"/>
                </a:ext>
              </a:extLst>
            </p:cNvPr>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3" name="Google Shape;40865;p18">
              <a:extLst>
                <a:ext uri="{FF2B5EF4-FFF2-40B4-BE49-F238E27FC236}">
                  <a16:creationId xmlns:a16="http://schemas.microsoft.com/office/drawing/2014/main" id="{0C22314A-E9E1-4514-BFD3-6D65A58AF6DE}"/>
                </a:ext>
              </a:extLst>
            </p:cNvPr>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4" name="Google Shape;40866;p18">
              <a:extLst>
                <a:ext uri="{FF2B5EF4-FFF2-40B4-BE49-F238E27FC236}">
                  <a16:creationId xmlns:a16="http://schemas.microsoft.com/office/drawing/2014/main" id="{1C02F0E4-87EB-4BC2-8C12-71CDB10B1CD3}"/>
                </a:ext>
              </a:extLst>
            </p:cNvPr>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5" name="Google Shape;40867;p18">
              <a:extLst>
                <a:ext uri="{FF2B5EF4-FFF2-40B4-BE49-F238E27FC236}">
                  <a16:creationId xmlns:a16="http://schemas.microsoft.com/office/drawing/2014/main" id="{1EADFA21-655E-48B6-8CD2-9AC943D7AD50}"/>
                </a:ext>
              </a:extLst>
            </p:cNvPr>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6" name="Google Shape;40868;p18">
              <a:extLst>
                <a:ext uri="{FF2B5EF4-FFF2-40B4-BE49-F238E27FC236}">
                  <a16:creationId xmlns:a16="http://schemas.microsoft.com/office/drawing/2014/main" id="{45280B85-6E62-470C-B672-D2EA91D693BD}"/>
                </a:ext>
              </a:extLst>
            </p:cNvPr>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7" name="Google Shape;40869;p18">
              <a:extLst>
                <a:ext uri="{FF2B5EF4-FFF2-40B4-BE49-F238E27FC236}">
                  <a16:creationId xmlns:a16="http://schemas.microsoft.com/office/drawing/2014/main" id="{465D2220-8B1C-4C31-9A56-FD504D960B9B}"/>
                </a:ext>
              </a:extLst>
            </p:cNvPr>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8" name="Google Shape;40870;p18">
              <a:extLst>
                <a:ext uri="{FF2B5EF4-FFF2-40B4-BE49-F238E27FC236}">
                  <a16:creationId xmlns:a16="http://schemas.microsoft.com/office/drawing/2014/main" id="{7C030B32-4DB2-48FD-B92E-26D2AC6815C1}"/>
                </a:ext>
              </a:extLst>
            </p:cNvPr>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9" name="Google Shape;40871;p18">
              <a:extLst>
                <a:ext uri="{FF2B5EF4-FFF2-40B4-BE49-F238E27FC236}">
                  <a16:creationId xmlns:a16="http://schemas.microsoft.com/office/drawing/2014/main" id="{CCEDBDA5-EB96-43D3-A93D-804B85D5E670}"/>
                </a:ext>
              </a:extLst>
            </p:cNvPr>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0" name="Google Shape;40872;p18">
              <a:extLst>
                <a:ext uri="{FF2B5EF4-FFF2-40B4-BE49-F238E27FC236}">
                  <a16:creationId xmlns:a16="http://schemas.microsoft.com/office/drawing/2014/main" id="{A1E32D06-D5A9-4651-A172-DF659392AAB1}"/>
                </a:ext>
              </a:extLst>
            </p:cNvPr>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1" name="Google Shape;40873;p18">
              <a:extLst>
                <a:ext uri="{FF2B5EF4-FFF2-40B4-BE49-F238E27FC236}">
                  <a16:creationId xmlns:a16="http://schemas.microsoft.com/office/drawing/2014/main" id="{5A404E62-BD78-429A-9452-AD7D3A5D46EA}"/>
                </a:ext>
              </a:extLst>
            </p:cNvPr>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2" name="Google Shape;40874;p18">
              <a:extLst>
                <a:ext uri="{FF2B5EF4-FFF2-40B4-BE49-F238E27FC236}">
                  <a16:creationId xmlns:a16="http://schemas.microsoft.com/office/drawing/2014/main" id="{8E7FAC1B-DAF1-4407-A0ED-B266600801CF}"/>
                </a:ext>
              </a:extLst>
            </p:cNvPr>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3" name="Google Shape;40875;p18">
              <a:extLst>
                <a:ext uri="{FF2B5EF4-FFF2-40B4-BE49-F238E27FC236}">
                  <a16:creationId xmlns:a16="http://schemas.microsoft.com/office/drawing/2014/main" id="{A2EA3D18-E188-4B80-B7F5-B7525EFF7E94}"/>
                </a:ext>
              </a:extLst>
            </p:cNvPr>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4" name="Google Shape;40876;p18">
              <a:extLst>
                <a:ext uri="{FF2B5EF4-FFF2-40B4-BE49-F238E27FC236}">
                  <a16:creationId xmlns:a16="http://schemas.microsoft.com/office/drawing/2014/main" id="{9D69CBE4-2955-4B1A-BE40-91C8E7B03F72}"/>
                </a:ext>
              </a:extLst>
            </p:cNvPr>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5" name="Google Shape;40877;p18">
              <a:extLst>
                <a:ext uri="{FF2B5EF4-FFF2-40B4-BE49-F238E27FC236}">
                  <a16:creationId xmlns:a16="http://schemas.microsoft.com/office/drawing/2014/main" id="{6C53E5C6-CA95-489C-99EE-791377B8AD4C}"/>
                </a:ext>
              </a:extLst>
            </p:cNvPr>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6" name="Google Shape;40878;p18">
              <a:extLst>
                <a:ext uri="{FF2B5EF4-FFF2-40B4-BE49-F238E27FC236}">
                  <a16:creationId xmlns:a16="http://schemas.microsoft.com/office/drawing/2014/main" id="{71D2C417-D14E-496A-88AA-8935BEAF5346}"/>
                </a:ext>
              </a:extLst>
            </p:cNvPr>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7" name="Google Shape;40879;p18">
              <a:extLst>
                <a:ext uri="{FF2B5EF4-FFF2-40B4-BE49-F238E27FC236}">
                  <a16:creationId xmlns:a16="http://schemas.microsoft.com/office/drawing/2014/main" id="{DAF3692A-C027-4B69-9968-757CD9AC66E3}"/>
                </a:ext>
              </a:extLst>
            </p:cNvPr>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8" name="Google Shape;40880;p18">
              <a:extLst>
                <a:ext uri="{FF2B5EF4-FFF2-40B4-BE49-F238E27FC236}">
                  <a16:creationId xmlns:a16="http://schemas.microsoft.com/office/drawing/2014/main" id="{6228F5A3-BA50-43F1-86A1-D4DFB27ABFA0}"/>
                </a:ext>
              </a:extLst>
            </p:cNvPr>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9" name="Google Shape;40881;p18">
              <a:extLst>
                <a:ext uri="{FF2B5EF4-FFF2-40B4-BE49-F238E27FC236}">
                  <a16:creationId xmlns:a16="http://schemas.microsoft.com/office/drawing/2014/main" id="{8B846615-F2A7-45D9-A481-7C7E1937092A}"/>
                </a:ext>
              </a:extLst>
            </p:cNvPr>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0" name="Google Shape;40882;p18">
              <a:extLst>
                <a:ext uri="{FF2B5EF4-FFF2-40B4-BE49-F238E27FC236}">
                  <a16:creationId xmlns:a16="http://schemas.microsoft.com/office/drawing/2014/main" id="{21FD43B5-D8EF-40C1-AD4D-CC15818EE0FB}"/>
                </a:ext>
              </a:extLst>
            </p:cNvPr>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1" name="Google Shape;40883;p18">
              <a:extLst>
                <a:ext uri="{FF2B5EF4-FFF2-40B4-BE49-F238E27FC236}">
                  <a16:creationId xmlns:a16="http://schemas.microsoft.com/office/drawing/2014/main" id="{D6D548A3-13B7-441C-90CC-A2D22F03AFA7}"/>
                </a:ext>
              </a:extLst>
            </p:cNvPr>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2" name="Google Shape;40884;p18">
              <a:extLst>
                <a:ext uri="{FF2B5EF4-FFF2-40B4-BE49-F238E27FC236}">
                  <a16:creationId xmlns:a16="http://schemas.microsoft.com/office/drawing/2014/main" id="{B74ED659-B422-4E6B-9AA8-53D73D23F938}"/>
                </a:ext>
              </a:extLst>
            </p:cNvPr>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3" name="Google Shape;40885;p18">
              <a:extLst>
                <a:ext uri="{FF2B5EF4-FFF2-40B4-BE49-F238E27FC236}">
                  <a16:creationId xmlns:a16="http://schemas.microsoft.com/office/drawing/2014/main" id="{E4C00F35-97B5-4F9C-83D7-C548C3F36D05}"/>
                </a:ext>
              </a:extLst>
            </p:cNvPr>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4" name="Google Shape;40886;p18">
              <a:extLst>
                <a:ext uri="{FF2B5EF4-FFF2-40B4-BE49-F238E27FC236}">
                  <a16:creationId xmlns:a16="http://schemas.microsoft.com/office/drawing/2014/main" id="{C12F4EC7-93DE-4BA4-A80B-4C7F7C9988C6}"/>
                </a:ext>
              </a:extLst>
            </p:cNvPr>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5" name="Google Shape;40887;p18">
              <a:extLst>
                <a:ext uri="{FF2B5EF4-FFF2-40B4-BE49-F238E27FC236}">
                  <a16:creationId xmlns:a16="http://schemas.microsoft.com/office/drawing/2014/main" id="{BE46C899-0C50-4B51-8894-65129EFC0EEF}"/>
                </a:ext>
              </a:extLst>
            </p:cNvPr>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6" name="Google Shape;40888;p18">
              <a:extLst>
                <a:ext uri="{FF2B5EF4-FFF2-40B4-BE49-F238E27FC236}">
                  <a16:creationId xmlns:a16="http://schemas.microsoft.com/office/drawing/2014/main" id="{B3FF93C0-4AFC-48F5-9EA4-35B27580CA77}"/>
                </a:ext>
              </a:extLst>
            </p:cNvPr>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7" name="Google Shape;40889;p18">
              <a:extLst>
                <a:ext uri="{FF2B5EF4-FFF2-40B4-BE49-F238E27FC236}">
                  <a16:creationId xmlns:a16="http://schemas.microsoft.com/office/drawing/2014/main" id="{B0140280-A84D-4909-8D05-CD7FB816477D}"/>
                </a:ext>
              </a:extLst>
            </p:cNvPr>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8" name="Google Shape;40890;p18">
              <a:extLst>
                <a:ext uri="{FF2B5EF4-FFF2-40B4-BE49-F238E27FC236}">
                  <a16:creationId xmlns:a16="http://schemas.microsoft.com/office/drawing/2014/main" id="{622A2ABD-22F2-4064-9C7D-363A351231C2}"/>
                </a:ext>
              </a:extLst>
            </p:cNvPr>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9" name="Google Shape;40891;p18">
              <a:extLst>
                <a:ext uri="{FF2B5EF4-FFF2-40B4-BE49-F238E27FC236}">
                  <a16:creationId xmlns:a16="http://schemas.microsoft.com/office/drawing/2014/main" id="{DC4C6B0E-860F-4C72-8BE8-AB7992F80E76}"/>
                </a:ext>
              </a:extLst>
            </p:cNvPr>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0" name="Google Shape;40892;p18">
              <a:extLst>
                <a:ext uri="{FF2B5EF4-FFF2-40B4-BE49-F238E27FC236}">
                  <a16:creationId xmlns:a16="http://schemas.microsoft.com/office/drawing/2014/main" id="{B390FE78-ACAB-456D-9D69-F1FF515FD009}"/>
                </a:ext>
              </a:extLst>
            </p:cNvPr>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1" name="Google Shape;40893;p18">
              <a:extLst>
                <a:ext uri="{FF2B5EF4-FFF2-40B4-BE49-F238E27FC236}">
                  <a16:creationId xmlns:a16="http://schemas.microsoft.com/office/drawing/2014/main" id="{D1B3C913-FCDA-46A6-89F8-1B2C69235997}"/>
                </a:ext>
              </a:extLst>
            </p:cNvPr>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2" name="Google Shape;40894;p18">
              <a:extLst>
                <a:ext uri="{FF2B5EF4-FFF2-40B4-BE49-F238E27FC236}">
                  <a16:creationId xmlns:a16="http://schemas.microsoft.com/office/drawing/2014/main" id="{E1D89194-B5F0-4ED4-A96B-75580538D822}"/>
                </a:ext>
              </a:extLst>
            </p:cNvPr>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3" name="Google Shape;40895;p18">
              <a:extLst>
                <a:ext uri="{FF2B5EF4-FFF2-40B4-BE49-F238E27FC236}">
                  <a16:creationId xmlns:a16="http://schemas.microsoft.com/office/drawing/2014/main" id="{6C477D2A-28FD-4E7C-ADC5-357B100109C5}"/>
                </a:ext>
              </a:extLst>
            </p:cNvPr>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4" name="Google Shape;40896;p18">
              <a:extLst>
                <a:ext uri="{FF2B5EF4-FFF2-40B4-BE49-F238E27FC236}">
                  <a16:creationId xmlns:a16="http://schemas.microsoft.com/office/drawing/2014/main" id="{247EC9D1-A29A-4EC1-89EE-122C9EB8B893}"/>
                </a:ext>
              </a:extLst>
            </p:cNvPr>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5" name="Google Shape;40897;p18">
              <a:extLst>
                <a:ext uri="{FF2B5EF4-FFF2-40B4-BE49-F238E27FC236}">
                  <a16:creationId xmlns:a16="http://schemas.microsoft.com/office/drawing/2014/main" id="{4E07120E-A03F-4D64-A4E6-27748D3AEF79}"/>
                </a:ext>
              </a:extLst>
            </p:cNvPr>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6" name="Google Shape;40898;p18">
              <a:extLst>
                <a:ext uri="{FF2B5EF4-FFF2-40B4-BE49-F238E27FC236}">
                  <a16:creationId xmlns:a16="http://schemas.microsoft.com/office/drawing/2014/main" id="{F8A978FF-C0B6-47E5-B70C-22F76BCD2036}"/>
                </a:ext>
              </a:extLst>
            </p:cNvPr>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7" name="Google Shape;40899;p18">
              <a:extLst>
                <a:ext uri="{FF2B5EF4-FFF2-40B4-BE49-F238E27FC236}">
                  <a16:creationId xmlns:a16="http://schemas.microsoft.com/office/drawing/2014/main" id="{C6F9BE28-F57D-4872-AE64-B9FE77CFBA0A}"/>
                </a:ext>
              </a:extLst>
            </p:cNvPr>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8" name="Google Shape;40900;p18">
              <a:extLst>
                <a:ext uri="{FF2B5EF4-FFF2-40B4-BE49-F238E27FC236}">
                  <a16:creationId xmlns:a16="http://schemas.microsoft.com/office/drawing/2014/main" id="{E73D17C3-98D9-413C-B155-12E3EC1BC571}"/>
                </a:ext>
              </a:extLst>
            </p:cNvPr>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9" name="Google Shape;40901;p18">
              <a:extLst>
                <a:ext uri="{FF2B5EF4-FFF2-40B4-BE49-F238E27FC236}">
                  <a16:creationId xmlns:a16="http://schemas.microsoft.com/office/drawing/2014/main" id="{83013704-BEC8-48E6-B56C-3DCF18186A52}"/>
                </a:ext>
              </a:extLst>
            </p:cNvPr>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0" name="Google Shape;40902;p18">
              <a:extLst>
                <a:ext uri="{FF2B5EF4-FFF2-40B4-BE49-F238E27FC236}">
                  <a16:creationId xmlns:a16="http://schemas.microsoft.com/office/drawing/2014/main" id="{3D76D840-37A7-4154-AA19-57C14E75015E}"/>
                </a:ext>
              </a:extLst>
            </p:cNvPr>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1" name="Google Shape;40903;p18">
              <a:extLst>
                <a:ext uri="{FF2B5EF4-FFF2-40B4-BE49-F238E27FC236}">
                  <a16:creationId xmlns:a16="http://schemas.microsoft.com/office/drawing/2014/main" id="{B4258303-33C0-4756-8D26-380E074B61A8}"/>
                </a:ext>
              </a:extLst>
            </p:cNvPr>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2" name="Google Shape;40904;p18">
              <a:extLst>
                <a:ext uri="{FF2B5EF4-FFF2-40B4-BE49-F238E27FC236}">
                  <a16:creationId xmlns:a16="http://schemas.microsoft.com/office/drawing/2014/main" id="{6A5D7032-57FE-43C5-A32E-AC639CB7B239}"/>
                </a:ext>
              </a:extLst>
            </p:cNvPr>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3" name="Google Shape;40905;p18">
              <a:extLst>
                <a:ext uri="{FF2B5EF4-FFF2-40B4-BE49-F238E27FC236}">
                  <a16:creationId xmlns:a16="http://schemas.microsoft.com/office/drawing/2014/main" id="{3BC2F2B8-88FD-4D7C-B7A0-7357C30CEA24}"/>
                </a:ext>
              </a:extLst>
            </p:cNvPr>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4" name="Google Shape;40906;p18">
              <a:extLst>
                <a:ext uri="{FF2B5EF4-FFF2-40B4-BE49-F238E27FC236}">
                  <a16:creationId xmlns:a16="http://schemas.microsoft.com/office/drawing/2014/main" id="{CB38932F-E1E5-4820-BB84-4B8B3A464DA6}"/>
                </a:ext>
              </a:extLst>
            </p:cNvPr>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5" name="Google Shape;40907;p18">
              <a:extLst>
                <a:ext uri="{FF2B5EF4-FFF2-40B4-BE49-F238E27FC236}">
                  <a16:creationId xmlns:a16="http://schemas.microsoft.com/office/drawing/2014/main" id="{5E87E7E7-923E-42AC-BA69-C84337C61248}"/>
                </a:ext>
              </a:extLst>
            </p:cNvPr>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6" name="Google Shape;40908;p18">
              <a:extLst>
                <a:ext uri="{FF2B5EF4-FFF2-40B4-BE49-F238E27FC236}">
                  <a16:creationId xmlns:a16="http://schemas.microsoft.com/office/drawing/2014/main" id="{525BA2AB-5AEE-4B64-8D32-3B1F947A0A27}"/>
                </a:ext>
              </a:extLst>
            </p:cNvPr>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7" name="Google Shape;40909;p18">
              <a:extLst>
                <a:ext uri="{FF2B5EF4-FFF2-40B4-BE49-F238E27FC236}">
                  <a16:creationId xmlns:a16="http://schemas.microsoft.com/office/drawing/2014/main" id="{0D64C2D7-9871-4A32-BED6-937A8E3CE21B}"/>
                </a:ext>
              </a:extLst>
            </p:cNvPr>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8" name="Google Shape;40910;p18">
              <a:extLst>
                <a:ext uri="{FF2B5EF4-FFF2-40B4-BE49-F238E27FC236}">
                  <a16:creationId xmlns:a16="http://schemas.microsoft.com/office/drawing/2014/main" id="{F0070072-E96A-4D32-B037-855C152D7EB0}"/>
                </a:ext>
              </a:extLst>
            </p:cNvPr>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9" name="Google Shape;40911;p18">
              <a:extLst>
                <a:ext uri="{FF2B5EF4-FFF2-40B4-BE49-F238E27FC236}">
                  <a16:creationId xmlns:a16="http://schemas.microsoft.com/office/drawing/2014/main" id="{CABF33F5-E94F-4BCB-ADC1-7310B8121ED0}"/>
                </a:ext>
              </a:extLst>
            </p:cNvPr>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0" name="Google Shape;40912;p18">
              <a:extLst>
                <a:ext uri="{FF2B5EF4-FFF2-40B4-BE49-F238E27FC236}">
                  <a16:creationId xmlns:a16="http://schemas.microsoft.com/office/drawing/2014/main" id="{CC91321F-CE8C-4782-87D8-10F450589CB6}"/>
                </a:ext>
              </a:extLst>
            </p:cNvPr>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1" name="Google Shape;40913;p18">
              <a:extLst>
                <a:ext uri="{FF2B5EF4-FFF2-40B4-BE49-F238E27FC236}">
                  <a16:creationId xmlns:a16="http://schemas.microsoft.com/office/drawing/2014/main" id="{50E4917C-E267-47DD-A810-C8EDCC3242A7}"/>
                </a:ext>
              </a:extLst>
            </p:cNvPr>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2" name="Google Shape;40914;p18">
              <a:extLst>
                <a:ext uri="{FF2B5EF4-FFF2-40B4-BE49-F238E27FC236}">
                  <a16:creationId xmlns:a16="http://schemas.microsoft.com/office/drawing/2014/main" id="{5E1FA0BA-A568-4F68-ACEE-6B6BB198EF39}"/>
                </a:ext>
              </a:extLst>
            </p:cNvPr>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3" name="Google Shape;40915;p18">
              <a:extLst>
                <a:ext uri="{FF2B5EF4-FFF2-40B4-BE49-F238E27FC236}">
                  <a16:creationId xmlns:a16="http://schemas.microsoft.com/office/drawing/2014/main" id="{FB616984-4D3B-4A3C-AD55-719C1A1E00F2}"/>
                </a:ext>
              </a:extLst>
            </p:cNvPr>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4" name="Google Shape;40916;p18">
              <a:extLst>
                <a:ext uri="{FF2B5EF4-FFF2-40B4-BE49-F238E27FC236}">
                  <a16:creationId xmlns:a16="http://schemas.microsoft.com/office/drawing/2014/main" id="{6E29B599-EEF3-4698-AA2A-9412DF5EA33B}"/>
                </a:ext>
              </a:extLst>
            </p:cNvPr>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5" name="Google Shape;40917;p18">
              <a:extLst>
                <a:ext uri="{FF2B5EF4-FFF2-40B4-BE49-F238E27FC236}">
                  <a16:creationId xmlns:a16="http://schemas.microsoft.com/office/drawing/2014/main" id="{ADC67798-806C-4EC7-9217-52C614E18605}"/>
                </a:ext>
              </a:extLst>
            </p:cNvPr>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6" name="Google Shape;40918;p18">
              <a:extLst>
                <a:ext uri="{FF2B5EF4-FFF2-40B4-BE49-F238E27FC236}">
                  <a16:creationId xmlns:a16="http://schemas.microsoft.com/office/drawing/2014/main" id="{38E80A97-5BE2-4E86-BD62-D7E32C268315}"/>
                </a:ext>
              </a:extLst>
            </p:cNvPr>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7" name="Google Shape;40919;p18">
              <a:extLst>
                <a:ext uri="{FF2B5EF4-FFF2-40B4-BE49-F238E27FC236}">
                  <a16:creationId xmlns:a16="http://schemas.microsoft.com/office/drawing/2014/main" id="{FB2FBDA7-2594-4269-97FE-FF3707B06C89}"/>
                </a:ext>
              </a:extLst>
            </p:cNvPr>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8" name="Google Shape;40920;p18">
              <a:extLst>
                <a:ext uri="{FF2B5EF4-FFF2-40B4-BE49-F238E27FC236}">
                  <a16:creationId xmlns:a16="http://schemas.microsoft.com/office/drawing/2014/main" id="{EBE65EE0-0E27-4916-AA9A-C797501E7A41}"/>
                </a:ext>
              </a:extLst>
            </p:cNvPr>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9" name="Google Shape;40921;p18">
              <a:extLst>
                <a:ext uri="{FF2B5EF4-FFF2-40B4-BE49-F238E27FC236}">
                  <a16:creationId xmlns:a16="http://schemas.microsoft.com/office/drawing/2014/main" id="{ADCBD8DE-D00C-4C96-866C-75231DAA080F}"/>
                </a:ext>
              </a:extLst>
            </p:cNvPr>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0" name="Google Shape;40922;p18">
              <a:extLst>
                <a:ext uri="{FF2B5EF4-FFF2-40B4-BE49-F238E27FC236}">
                  <a16:creationId xmlns:a16="http://schemas.microsoft.com/office/drawing/2014/main" id="{690D00DE-BA56-4486-9524-372C96F909D9}"/>
                </a:ext>
              </a:extLst>
            </p:cNvPr>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1" name="Google Shape;40923;p18">
              <a:extLst>
                <a:ext uri="{FF2B5EF4-FFF2-40B4-BE49-F238E27FC236}">
                  <a16:creationId xmlns:a16="http://schemas.microsoft.com/office/drawing/2014/main" id="{E63A7D55-F99E-46CD-97AC-CBFB8283E254}"/>
                </a:ext>
              </a:extLst>
            </p:cNvPr>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2" name="Google Shape;40924;p18">
              <a:extLst>
                <a:ext uri="{FF2B5EF4-FFF2-40B4-BE49-F238E27FC236}">
                  <a16:creationId xmlns:a16="http://schemas.microsoft.com/office/drawing/2014/main" id="{3D5D94CE-E0D1-463F-91D6-A73C4BC4D2C1}"/>
                </a:ext>
              </a:extLst>
            </p:cNvPr>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3" name="Google Shape;40925;p18">
              <a:extLst>
                <a:ext uri="{FF2B5EF4-FFF2-40B4-BE49-F238E27FC236}">
                  <a16:creationId xmlns:a16="http://schemas.microsoft.com/office/drawing/2014/main" id="{D75DDCBE-4401-4EF2-AE35-92C63BF8F4C6}"/>
                </a:ext>
              </a:extLst>
            </p:cNvPr>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4" name="Google Shape;40926;p18">
              <a:extLst>
                <a:ext uri="{FF2B5EF4-FFF2-40B4-BE49-F238E27FC236}">
                  <a16:creationId xmlns:a16="http://schemas.microsoft.com/office/drawing/2014/main" id="{9F5B090B-AE9C-4847-AA46-AABC3AD26BD0}"/>
                </a:ext>
              </a:extLst>
            </p:cNvPr>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5" name="Google Shape;40927;p18">
              <a:extLst>
                <a:ext uri="{FF2B5EF4-FFF2-40B4-BE49-F238E27FC236}">
                  <a16:creationId xmlns:a16="http://schemas.microsoft.com/office/drawing/2014/main" id="{142770E0-D5C6-44CF-9492-6713E4AD84FA}"/>
                </a:ext>
              </a:extLst>
            </p:cNvPr>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6" name="Google Shape;40928;p18">
              <a:extLst>
                <a:ext uri="{FF2B5EF4-FFF2-40B4-BE49-F238E27FC236}">
                  <a16:creationId xmlns:a16="http://schemas.microsoft.com/office/drawing/2014/main" id="{DA2C8BD2-4251-4793-8D18-154800BFE416}"/>
                </a:ext>
              </a:extLst>
            </p:cNvPr>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7" name="Google Shape;40929;p18">
              <a:extLst>
                <a:ext uri="{FF2B5EF4-FFF2-40B4-BE49-F238E27FC236}">
                  <a16:creationId xmlns:a16="http://schemas.microsoft.com/office/drawing/2014/main" id="{CDE37122-AA75-4F90-92C9-FF71637F6C31}"/>
                </a:ext>
              </a:extLst>
            </p:cNvPr>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8" name="Google Shape;40930;p18">
              <a:extLst>
                <a:ext uri="{FF2B5EF4-FFF2-40B4-BE49-F238E27FC236}">
                  <a16:creationId xmlns:a16="http://schemas.microsoft.com/office/drawing/2014/main" id="{7CAAAC18-81FC-4FEA-9E28-B32AF55E37C7}"/>
                </a:ext>
              </a:extLst>
            </p:cNvPr>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9" name="Google Shape;40931;p18">
              <a:extLst>
                <a:ext uri="{FF2B5EF4-FFF2-40B4-BE49-F238E27FC236}">
                  <a16:creationId xmlns:a16="http://schemas.microsoft.com/office/drawing/2014/main" id="{37722231-A1B0-43AE-901E-FABA64492200}"/>
                </a:ext>
              </a:extLst>
            </p:cNvPr>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0" name="Google Shape;40932;p18">
              <a:extLst>
                <a:ext uri="{FF2B5EF4-FFF2-40B4-BE49-F238E27FC236}">
                  <a16:creationId xmlns:a16="http://schemas.microsoft.com/office/drawing/2014/main" id="{EA604AE3-B7C9-433A-A939-F3270FC35628}"/>
                </a:ext>
              </a:extLst>
            </p:cNvPr>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1" name="Google Shape;40933;p18">
              <a:extLst>
                <a:ext uri="{FF2B5EF4-FFF2-40B4-BE49-F238E27FC236}">
                  <a16:creationId xmlns:a16="http://schemas.microsoft.com/office/drawing/2014/main" id="{CA257577-C194-4B36-B6DA-CD6F69C6A04C}"/>
                </a:ext>
              </a:extLst>
            </p:cNvPr>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2" name="Google Shape;40934;p18">
              <a:extLst>
                <a:ext uri="{FF2B5EF4-FFF2-40B4-BE49-F238E27FC236}">
                  <a16:creationId xmlns:a16="http://schemas.microsoft.com/office/drawing/2014/main" id="{CD724FEC-D73D-43CA-AC64-519990E2791F}"/>
                </a:ext>
              </a:extLst>
            </p:cNvPr>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3" name="Google Shape;40935;p18">
              <a:extLst>
                <a:ext uri="{FF2B5EF4-FFF2-40B4-BE49-F238E27FC236}">
                  <a16:creationId xmlns:a16="http://schemas.microsoft.com/office/drawing/2014/main" id="{81791A2B-CE7A-4F97-858E-1A906AA5B59D}"/>
                </a:ext>
              </a:extLst>
            </p:cNvPr>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4" name="Google Shape;40936;p18">
              <a:extLst>
                <a:ext uri="{FF2B5EF4-FFF2-40B4-BE49-F238E27FC236}">
                  <a16:creationId xmlns:a16="http://schemas.microsoft.com/office/drawing/2014/main" id="{57265787-290F-43EA-81D0-0D1D6BCC78FE}"/>
                </a:ext>
              </a:extLst>
            </p:cNvPr>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5" name="Google Shape;40937;p18">
              <a:extLst>
                <a:ext uri="{FF2B5EF4-FFF2-40B4-BE49-F238E27FC236}">
                  <a16:creationId xmlns:a16="http://schemas.microsoft.com/office/drawing/2014/main" id="{16548E64-AF1F-44AE-8FCF-AFC3B92309DC}"/>
                </a:ext>
              </a:extLst>
            </p:cNvPr>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6" name="Google Shape;40938;p18">
              <a:extLst>
                <a:ext uri="{FF2B5EF4-FFF2-40B4-BE49-F238E27FC236}">
                  <a16:creationId xmlns:a16="http://schemas.microsoft.com/office/drawing/2014/main" id="{340B8F81-52E7-484B-8CF8-8CE3E1BFF706}"/>
                </a:ext>
              </a:extLst>
            </p:cNvPr>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7" name="Google Shape;40939;p18">
              <a:extLst>
                <a:ext uri="{FF2B5EF4-FFF2-40B4-BE49-F238E27FC236}">
                  <a16:creationId xmlns:a16="http://schemas.microsoft.com/office/drawing/2014/main" id="{8F192680-FB4E-4375-A4CF-6A8BE64ACAB8}"/>
                </a:ext>
              </a:extLst>
            </p:cNvPr>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8" name="Google Shape;40940;p18">
              <a:extLst>
                <a:ext uri="{FF2B5EF4-FFF2-40B4-BE49-F238E27FC236}">
                  <a16:creationId xmlns:a16="http://schemas.microsoft.com/office/drawing/2014/main" id="{020ECAF2-BF53-446E-9C7E-717523C55732}"/>
                </a:ext>
              </a:extLst>
            </p:cNvPr>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9" name="Google Shape;40941;p18">
              <a:extLst>
                <a:ext uri="{FF2B5EF4-FFF2-40B4-BE49-F238E27FC236}">
                  <a16:creationId xmlns:a16="http://schemas.microsoft.com/office/drawing/2014/main" id="{10F2256B-292D-4C92-AC43-B5DF5D6C7C78}"/>
                </a:ext>
              </a:extLst>
            </p:cNvPr>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0" name="Google Shape;40942;p18">
              <a:extLst>
                <a:ext uri="{FF2B5EF4-FFF2-40B4-BE49-F238E27FC236}">
                  <a16:creationId xmlns:a16="http://schemas.microsoft.com/office/drawing/2014/main" id="{A122F21B-91CA-4645-BB18-CACB19DD4951}"/>
                </a:ext>
              </a:extLst>
            </p:cNvPr>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1" name="Google Shape;40943;p18">
              <a:extLst>
                <a:ext uri="{FF2B5EF4-FFF2-40B4-BE49-F238E27FC236}">
                  <a16:creationId xmlns:a16="http://schemas.microsoft.com/office/drawing/2014/main" id="{008B9072-3DF2-4488-8438-6ABC98E9D290}"/>
                </a:ext>
              </a:extLst>
            </p:cNvPr>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2" name="Google Shape;40944;p18">
              <a:extLst>
                <a:ext uri="{FF2B5EF4-FFF2-40B4-BE49-F238E27FC236}">
                  <a16:creationId xmlns:a16="http://schemas.microsoft.com/office/drawing/2014/main" id="{C2385859-E2B9-440B-97C0-49B5226A3A25}"/>
                </a:ext>
              </a:extLst>
            </p:cNvPr>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3" name="Google Shape;40945;p18">
              <a:extLst>
                <a:ext uri="{FF2B5EF4-FFF2-40B4-BE49-F238E27FC236}">
                  <a16:creationId xmlns:a16="http://schemas.microsoft.com/office/drawing/2014/main" id="{57554A53-9451-4F52-814E-5A4412CF0899}"/>
                </a:ext>
              </a:extLst>
            </p:cNvPr>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4" name="Google Shape;40946;p18">
              <a:extLst>
                <a:ext uri="{FF2B5EF4-FFF2-40B4-BE49-F238E27FC236}">
                  <a16:creationId xmlns:a16="http://schemas.microsoft.com/office/drawing/2014/main" id="{70975EDC-0914-41EF-9EBB-23B13C409443}"/>
                </a:ext>
              </a:extLst>
            </p:cNvPr>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5" name="Google Shape;40947;p18">
              <a:extLst>
                <a:ext uri="{FF2B5EF4-FFF2-40B4-BE49-F238E27FC236}">
                  <a16:creationId xmlns:a16="http://schemas.microsoft.com/office/drawing/2014/main" id="{5EE6655C-80DD-4625-9459-D2D1878BE186}"/>
                </a:ext>
              </a:extLst>
            </p:cNvPr>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6" name="Google Shape;40948;p18">
              <a:extLst>
                <a:ext uri="{FF2B5EF4-FFF2-40B4-BE49-F238E27FC236}">
                  <a16:creationId xmlns:a16="http://schemas.microsoft.com/office/drawing/2014/main" id="{945D49F6-50B0-4034-A8EE-96E5C435FD2B}"/>
                </a:ext>
              </a:extLst>
            </p:cNvPr>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7" name="Google Shape;40949;p18">
              <a:extLst>
                <a:ext uri="{FF2B5EF4-FFF2-40B4-BE49-F238E27FC236}">
                  <a16:creationId xmlns:a16="http://schemas.microsoft.com/office/drawing/2014/main" id="{3986C2C8-ED62-41B4-A57A-58038111CC42}"/>
                </a:ext>
              </a:extLst>
            </p:cNvPr>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8" name="Google Shape;40950;p18">
              <a:extLst>
                <a:ext uri="{FF2B5EF4-FFF2-40B4-BE49-F238E27FC236}">
                  <a16:creationId xmlns:a16="http://schemas.microsoft.com/office/drawing/2014/main" id="{8D695860-8DB8-48C6-848D-C5FD7684C901}"/>
                </a:ext>
              </a:extLst>
            </p:cNvPr>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9" name="Google Shape;40951;p18">
              <a:extLst>
                <a:ext uri="{FF2B5EF4-FFF2-40B4-BE49-F238E27FC236}">
                  <a16:creationId xmlns:a16="http://schemas.microsoft.com/office/drawing/2014/main" id="{E29D5241-F4E2-4690-812D-403158AE4275}"/>
                </a:ext>
              </a:extLst>
            </p:cNvPr>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0" name="Google Shape;40952;p18">
              <a:extLst>
                <a:ext uri="{FF2B5EF4-FFF2-40B4-BE49-F238E27FC236}">
                  <a16:creationId xmlns:a16="http://schemas.microsoft.com/office/drawing/2014/main" id="{FFE416D5-5AF2-4C90-B54F-799C6391147A}"/>
                </a:ext>
              </a:extLst>
            </p:cNvPr>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1" name="Google Shape;40953;p18">
              <a:extLst>
                <a:ext uri="{FF2B5EF4-FFF2-40B4-BE49-F238E27FC236}">
                  <a16:creationId xmlns:a16="http://schemas.microsoft.com/office/drawing/2014/main" id="{C3099234-FCF9-4AF9-BAF0-8A4CEBCC9E04}"/>
                </a:ext>
              </a:extLst>
            </p:cNvPr>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2" name="Google Shape;40954;p18">
              <a:extLst>
                <a:ext uri="{FF2B5EF4-FFF2-40B4-BE49-F238E27FC236}">
                  <a16:creationId xmlns:a16="http://schemas.microsoft.com/office/drawing/2014/main" id="{DC07ACAE-DB98-4FC3-A264-A11DCA7F2CC2}"/>
                </a:ext>
              </a:extLst>
            </p:cNvPr>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3" name="Google Shape;40955;p18">
              <a:extLst>
                <a:ext uri="{FF2B5EF4-FFF2-40B4-BE49-F238E27FC236}">
                  <a16:creationId xmlns:a16="http://schemas.microsoft.com/office/drawing/2014/main" id="{E9A3479A-F1BF-4B5E-AA02-47646272769D}"/>
                </a:ext>
              </a:extLst>
            </p:cNvPr>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4" name="Google Shape;40956;p18">
              <a:extLst>
                <a:ext uri="{FF2B5EF4-FFF2-40B4-BE49-F238E27FC236}">
                  <a16:creationId xmlns:a16="http://schemas.microsoft.com/office/drawing/2014/main" id="{81C7F304-EF34-4F40-8F47-4385E9F6C7AC}"/>
                </a:ext>
              </a:extLst>
            </p:cNvPr>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5" name="Google Shape;40957;p18">
              <a:extLst>
                <a:ext uri="{FF2B5EF4-FFF2-40B4-BE49-F238E27FC236}">
                  <a16:creationId xmlns:a16="http://schemas.microsoft.com/office/drawing/2014/main" id="{FE30739B-CD1C-4E77-9DDA-27198E039FFB}"/>
                </a:ext>
              </a:extLst>
            </p:cNvPr>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6" name="Google Shape;40958;p18">
              <a:extLst>
                <a:ext uri="{FF2B5EF4-FFF2-40B4-BE49-F238E27FC236}">
                  <a16:creationId xmlns:a16="http://schemas.microsoft.com/office/drawing/2014/main" id="{065EE669-F610-4258-A49E-CB45074E28EC}"/>
                </a:ext>
              </a:extLst>
            </p:cNvPr>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7" name="Google Shape;40959;p18">
              <a:extLst>
                <a:ext uri="{FF2B5EF4-FFF2-40B4-BE49-F238E27FC236}">
                  <a16:creationId xmlns:a16="http://schemas.microsoft.com/office/drawing/2014/main" id="{A03AB073-82CD-47AB-8C07-5043B6B9145A}"/>
                </a:ext>
              </a:extLst>
            </p:cNvPr>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8" name="Google Shape;40960;p18">
              <a:extLst>
                <a:ext uri="{FF2B5EF4-FFF2-40B4-BE49-F238E27FC236}">
                  <a16:creationId xmlns:a16="http://schemas.microsoft.com/office/drawing/2014/main" id="{BB41C453-59B3-446F-A375-1662B30108DB}"/>
                </a:ext>
              </a:extLst>
            </p:cNvPr>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9" name="Google Shape;40961;p18">
              <a:extLst>
                <a:ext uri="{FF2B5EF4-FFF2-40B4-BE49-F238E27FC236}">
                  <a16:creationId xmlns:a16="http://schemas.microsoft.com/office/drawing/2014/main" id="{A55B7053-64C2-44FC-AC86-196CDC1C652A}"/>
                </a:ext>
              </a:extLst>
            </p:cNvPr>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0" name="Google Shape;40962;p18">
              <a:extLst>
                <a:ext uri="{FF2B5EF4-FFF2-40B4-BE49-F238E27FC236}">
                  <a16:creationId xmlns:a16="http://schemas.microsoft.com/office/drawing/2014/main" id="{C75B49DD-0514-454A-B9D5-8634233E87C5}"/>
                </a:ext>
              </a:extLst>
            </p:cNvPr>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1" name="Google Shape;40963;p18">
              <a:extLst>
                <a:ext uri="{FF2B5EF4-FFF2-40B4-BE49-F238E27FC236}">
                  <a16:creationId xmlns:a16="http://schemas.microsoft.com/office/drawing/2014/main" id="{D195E239-4B99-4E77-BEA8-2A5B8257A989}"/>
                </a:ext>
              </a:extLst>
            </p:cNvPr>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2" name="Google Shape;40964;p18">
              <a:extLst>
                <a:ext uri="{FF2B5EF4-FFF2-40B4-BE49-F238E27FC236}">
                  <a16:creationId xmlns:a16="http://schemas.microsoft.com/office/drawing/2014/main" id="{BF3AC709-993E-4B6D-B039-A38020C69D73}"/>
                </a:ext>
              </a:extLst>
            </p:cNvPr>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3" name="Google Shape;40965;p18">
              <a:extLst>
                <a:ext uri="{FF2B5EF4-FFF2-40B4-BE49-F238E27FC236}">
                  <a16:creationId xmlns:a16="http://schemas.microsoft.com/office/drawing/2014/main" id="{68C1CAC2-053E-453A-AA17-A6F00626F626}"/>
                </a:ext>
              </a:extLst>
            </p:cNvPr>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4" name="Google Shape;40966;p18">
              <a:extLst>
                <a:ext uri="{FF2B5EF4-FFF2-40B4-BE49-F238E27FC236}">
                  <a16:creationId xmlns:a16="http://schemas.microsoft.com/office/drawing/2014/main" id="{308BBD39-7F2A-407B-82E9-592497F1C2AF}"/>
                </a:ext>
              </a:extLst>
            </p:cNvPr>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5" name="Google Shape;40967;p18">
              <a:extLst>
                <a:ext uri="{FF2B5EF4-FFF2-40B4-BE49-F238E27FC236}">
                  <a16:creationId xmlns:a16="http://schemas.microsoft.com/office/drawing/2014/main" id="{EBD76245-2061-4730-B531-11C354530424}"/>
                </a:ext>
              </a:extLst>
            </p:cNvPr>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6" name="Google Shape;40968;p18">
              <a:extLst>
                <a:ext uri="{FF2B5EF4-FFF2-40B4-BE49-F238E27FC236}">
                  <a16:creationId xmlns:a16="http://schemas.microsoft.com/office/drawing/2014/main" id="{8F7EA96D-A190-407D-A2B5-B6A99DF1FAD1}"/>
                </a:ext>
              </a:extLst>
            </p:cNvPr>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7" name="Google Shape;40969;p18">
              <a:extLst>
                <a:ext uri="{FF2B5EF4-FFF2-40B4-BE49-F238E27FC236}">
                  <a16:creationId xmlns:a16="http://schemas.microsoft.com/office/drawing/2014/main" id="{AAF6D825-F748-49CB-812D-762DB8F53E77}"/>
                </a:ext>
              </a:extLst>
            </p:cNvPr>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8" name="Google Shape;40970;p18">
              <a:extLst>
                <a:ext uri="{FF2B5EF4-FFF2-40B4-BE49-F238E27FC236}">
                  <a16:creationId xmlns:a16="http://schemas.microsoft.com/office/drawing/2014/main" id="{B7D3B8C5-830F-4214-BE03-7EA203C0D9AA}"/>
                </a:ext>
              </a:extLst>
            </p:cNvPr>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9" name="Google Shape;40971;p18">
              <a:extLst>
                <a:ext uri="{FF2B5EF4-FFF2-40B4-BE49-F238E27FC236}">
                  <a16:creationId xmlns:a16="http://schemas.microsoft.com/office/drawing/2014/main" id="{A1C44825-7E8D-419B-9261-8C4AF1C7BDE9}"/>
                </a:ext>
              </a:extLst>
            </p:cNvPr>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0" name="Google Shape;40972;p18">
              <a:extLst>
                <a:ext uri="{FF2B5EF4-FFF2-40B4-BE49-F238E27FC236}">
                  <a16:creationId xmlns:a16="http://schemas.microsoft.com/office/drawing/2014/main" id="{69A048EA-7D69-4CEC-AA4C-9F5503A2C5A5}"/>
                </a:ext>
              </a:extLst>
            </p:cNvPr>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1" name="Google Shape;40973;p18">
              <a:extLst>
                <a:ext uri="{FF2B5EF4-FFF2-40B4-BE49-F238E27FC236}">
                  <a16:creationId xmlns:a16="http://schemas.microsoft.com/office/drawing/2014/main" id="{7BF497A2-9F00-4AC5-A17B-276E9D886F24}"/>
                </a:ext>
              </a:extLst>
            </p:cNvPr>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2" name="Google Shape;40974;p18">
              <a:extLst>
                <a:ext uri="{FF2B5EF4-FFF2-40B4-BE49-F238E27FC236}">
                  <a16:creationId xmlns:a16="http://schemas.microsoft.com/office/drawing/2014/main" id="{265557E4-FA97-4EDC-9C7C-6570AE4DD3B7}"/>
                </a:ext>
              </a:extLst>
            </p:cNvPr>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3" name="Google Shape;40975;p18">
              <a:extLst>
                <a:ext uri="{FF2B5EF4-FFF2-40B4-BE49-F238E27FC236}">
                  <a16:creationId xmlns:a16="http://schemas.microsoft.com/office/drawing/2014/main" id="{F45C61BC-1BA4-4A89-AB81-7CAFCFA45523}"/>
                </a:ext>
              </a:extLst>
            </p:cNvPr>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4" name="Google Shape;40976;p18">
              <a:extLst>
                <a:ext uri="{FF2B5EF4-FFF2-40B4-BE49-F238E27FC236}">
                  <a16:creationId xmlns:a16="http://schemas.microsoft.com/office/drawing/2014/main" id="{EBE4451C-1141-4A67-9A14-BBC22BC7678E}"/>
                </a:ext>
              </a:extLst>
            </p:cNvPr>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5" name="Google Shape;40977;p18">
              <a:extLst>
                <a:ext uri="{FF2B5EF4-FFF2-40B4-BE49-F238E27FC236}">
                  <a16:creationId xmlns:a16="http://schemas.microsoft.com/office/drawing/2014/main" id="{1968C327-4FCA-4236-BA37-733D71DF39E7}"/>
                </a:ext>
              </a:extLst>
            </p:cNvPr>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6" name="Google Shape;40978;p18">
              <a:extLst>
                <a:ext uri="{FF2B5EF4-FFF2-40B4-BE49-F238E27FC236}">
                  <a16:creationId xmlns:a16="http://schemas.microsoft.com/office/drawing/2014/main" id="{485C60DF-74F4-4AAC-A228-093449C70262}"/>
                </a:ext>
              </a:extLst>
            </p:cNvPr>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7" name="Google Shape;40979;p18">
              <a:extLst>
                <a:ext uri="{FF2B5EF4-FFF2-40B4-BE49-F238E27FC236}">
                  <a16:creationId xmlns:a16="http://schemas.microsoft.com/office/drawing/2014/main" id="{FAC44E7F-4B7F-434F-BE45-A0BC90248C1E}"/>
                </a:ext>
              </a:extLst>
            </p:cNvPr>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8" name="Google Shape;40980;p18">
              <a:extLst>
                <a:ext uri="{FF2B5EF4-FFF2-40B4-BE49-F238E27FC236}">
                  <a16:creationId xmlns:a16="http://schemas.microsoft.com/office/drawing/2014/main" id="{681FC00A-6AAA-443C-99DC-774F4224EA03}"/>
                </a:ext>
              </a:extLst>
            </p:cNvPr>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9" name="Google Shape;40981;p18">
              <a:extLst>
                <a:ext uri="{FF2B5EF4-FFF2-40B4-BE49-F238E27FC236}">
                  <a16:creationId xmlns:a16="http://schemas.microsoft.com/office/drawing/2014/main" id="{D3C5C242-20B5-4A34-B26D-0200519E643E}"/>
                </a:ext>
              </a:extLst>
            </p:cNvPr>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0" name="Google Shape;40982;p18">
              <a:extLst>
                <a:ext uri="{FF2B5EF4-FFF2-40B4-BE49-F238E27FC236}">
                  <a16:creationId xmlns:a16="http://schemas.microsoft.com/office/drawing/2014/main" id="{76B90F53-551F-400F-A7A6-99958E401F8A}"/>
                </a:ext>
              </a:extLst>
            </p:cNvPr>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1" name="Google Shape;40983;p18">
              <a:extLst>
                <a:ext uri="{FF2B5EF4-FFF2-40B4-BE49-F238E27FC236}">
                  <a16:creationId xmlns:a16="http://schemas.microsoft.com/office/drawing/2014/main" id="{F299E9E9-014B-4F0C-81A6-C2F0A112D399}"/>
                </a:ext>
              </a:extLst>
            </p:cNvPr>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2" name="Google Shape;40984;p18">
              <a:extLst>
                <a:ext uri="{FF2B5EF4-FFF2-40B4-BE49-F238E27FC236}">
                  <a16:creationId xmlns:a16="http://schemas.microsoft.com/office/drawing/2014/main" id="{A8B6D88D-B69E-4169-A0BB-514DC5EBE410}"/>
                </a:ext>
              </a:extLst>
            </p:cNvPr>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3" name="Google Shape;40985;p18">
              <a:extLst>
                <a:ext uri="{FF2B5EF4-FFF2-40B4-BE49-F238E27FC236}">
                  <a16:creationId xmlns:a16="http://schemas.microsoft.com/office/drawing/2014/main" id="{A6749C19-70F3-44D6-A418-8DECA5003657}"/>
                </a:ext>
              </a:extLst>
            </p:cNvPr>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4" name="Google Shape;40986;p18">
              <a:extLst>
                <a:ext uri="{FF2B5EF4-FFF2-40B4-BE49-F238E27FC236}">
                  <a16:creationId xmlns:a16="http://schemas.microsoft.com/office/drawing/2014/main" id="{5262E75A-A9B9-4215-9732-678777A32A3D}"/>
                </a:ext>
              </a:extLst>
            </p:cNvPr>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5" name="Google Shape;40987;p18">
              <a:extLst>
                <a:ext uri="{FF2B5EF4-FFF2-40B4-BE49-F238E27FC236}">
                  <a16:creationId xmlns:a16="http://schemas.microsoft.com/office/drawing/2014/main" id="{E6B876BE-0BF8-4364-8355-5FCD3AF377B6}"/>
                </a:ext>
              </a:extLst>
            </p:cNvPr>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6" name="Google Shape;40988;p18">
              <a:extLst>
                <a:ext uri="{FF2B5EF4-FFF2-40B4-BE49-F238E27FC236}">
                  <a16:creationId xmlns:a16="http://schemas.microsoft.com/office/drawing/2014/main" id="{30F9C2CE-1A5C-4B0C-9143-C29FE9A60CC7}"/>
                </a:ext>
              </a:extLst>
            </p:cNvPr>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7" name="Google Shape;40989;p18">
              <a:extLst>
                <a:ext uri="{FF2B5EF4-FFF2-40B4-BE49-F238E27FC236}">
                  <a16:creationId xmlns:a16="http://schemas.microsoft.com/office/drawing/2014/main" id="{2E56D10A-735A-43E9-90CE-F1F4C596236A}"/>
                </a:ext>
              </a:extLst>
            </p:cNvPr>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8" name="Google Shape;40990;p18">
              <a:extLst>
                <a:ext uri="{FF2B5EF4-FFF2-40B4-BE49-F238E27FC236}">
                  <a16:creationId xmlns:a16="http://schemas.microsoft.com/office/drawing/2014/main" id="{2551038E-AB2D-404F-8F1C-725DFB55AE9F}"/>
                </a:ext>
              </a:extLst>
            </p:cNvPr>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9" name="Google Shape;40991;p18">
              <a:extLst>
                <a:ext uri="{FF2B5EF4-FFF2-40B4-BE49-F238E27FC236}">
                  <a16:creationId xmlns:a16="http://schemas.microsoft.com/office/drawing/2014/main" id="{8784C53C-1E95-4249-9F6F-1F7654BCF3BA}"/>
                </a:ext>
              </a:extLst>
            </p:cNvPr>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0" name="Google Shape;40992;p18">
              <a:extLst>
                <a:ext uri="{FF2B5EF4-FFF2-40B4-BE49-F238E27FC236}">
                  <a16:creationId xmlns:a16="http://schemas.microsoft.com/office/drawing/2014/main" id="{43AEE0C6-90E8-4D04-BE02-708F9AA7C247}"/>
                </a:ext>
              </a:extLst>
            </p:cNvPr>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1" name="Google Shape;40993;p18">
              <a:extLst>
                <a:ext uri="{FF2B5EF4-FFF2-40B4-BE49-F238E27FC236}">
                  <a16:creationId xmlns:a16="http://schemas.microsoft.com/office/drawing/2014/main" id="{53ACA6A7-1479-439C-B1C7-8622463D0479}"/>
                </a:ext>
              </a:extLst>
            </p:cNvPr>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2" name="Google Shape;40994;p18">
              <a:extLst>
                <a:ext uri="{FF2B5EF4-FFF2-40B4-BE49-F238E27FC236}">
                  <a16:creationId xmlns:a16="http://schemas.microsoft.com/office/drawing/2014/main" id="{7F0EBB23-8BEC-4AF1-BE05-BAF79F692FB1}"/>
                </a:ext>
              </a:extLst>
            </p:cNvPr>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3" name="Google Shape;40995;p18">
              <a:extLst>
                <a:ext uri="{FF2B5EF4-FFF2-40B4-BE49-F238E27FC236}">
                  <a16:creationId xmlns:a16="http://schemas.microsoft.com/office/drawing/2014/main" id="{12B9C7DC-01B7-4FAC-AB23-5468562FD4E3}"/>
                </a:ext>
              </a:extLst>
            </p:cNvPr>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4" name="Google Shape;40996;p18">
              <a:extLst>
                <a:ext uri="{FF2B5EF4-FFF2-40B4-BE49-F238E27FC236}">
                  <a16:creationId xmlns:a16="http://schemas.microsoft.com/office/drawing/2014/main" id="{63874926-FEEF-4EF2-BFDA-2284F583BEF5}"/>
                </a:ext>
              </a:extLst>
            </p:cNvPr>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5" name="Google Shape;40997;p18">
              <a:extLst>
                <a:ext uri="{FF2B5EF4-FFF2-40B4-BE49-F238E27FC236}">
                  <a16:creationId xmlns:a16="http://schemas.microsoft.com/office/drawing/2014/main" id="{B0FC2796-B369-40C8-9538-0E9ED99B9322}"/>
                </a:ext>
              </a:extLst>
            </p:cNvPr>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6" name="Google Shape;40998;p18">
              <a:extLst>
                <a:ext uri="{FF2B5EF4-FFF2-40B4-BE49-F238E27FC236}">
                  <a16:creationId xmlns:a16="http://schemas.microsoft.com/office/drawing/2014/main" id="{36184004-282D-49CF-8486-82AFF90CD46E}"/>
                </a:ext>
              </a:extLst>
            </p:cNvPr>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7" name="Google Shape;40999;p18">
              <a:extLst>
                <a:ext uri="{FF2B5EF4-FFF2-40B4-BE49-F238E27FC236}">
                  <a16:creationId xmlns:a16="http://schemas.microsoft.com/office/drawing/2014/main" id="{FB154A1F-FB29-43BE-8FAF-E4E8EB2EDEBD}"/>
                </a:ext>
              </a:extLst>
            </p:cNvPr>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8" name="Google Shape;41000;p18">
              <a:extLst>
                <a:ext uri="{FF2B5EF4-FFF2-40B4-BE49-F238E27FC236}">
                  <a16:creationId xmlns:a16="http://schemas.microsoft.com/office/drawing/2014/main" id="{979AA648-AC60-42C5-8FB8-B1D2003C6333}"/>
                </a:ext>
              </a:extLst>
            </p:cNvPr>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9" name="Google Shape;41001;p18">
              <a:extLst>
                <a:ext uri="{FF2B5EF4-FFF2-40B4-BE49-F238E27FC236}">
                  <a16:creationId xmlns:a16="http://schemas.microsoft.com/office/drawing/2014/main" id="{EAB837CF-8934-4E24-9E3D-6A7A2F82C883}"/>
                </a:ext>
              </a:extLst>
            </p:cNvPr>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0" name="Google Shape;41002;p18">
              <a:extLst>
                <a:ext uri="{FF2B5EF4-FFF2-40B4-BE49-F238E27FC236}">
                  <a16:creationId xmlns:a16="http://schemas.microsoft.com/office/drawing/2014/main" id="{7ACCC02E-B420-41B0-864B-B73C8EC238A1}"/>
                </a:ext>
              </a:extLst>
            </p:cNvPr>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1" name="Google Shape;41003;p18">
              <a:extLst>
                <a:ext uri="{FF2B5EF4-FFF2-40B4-BE49-F238E27FC236}">
                  <a16:creationId xmlns:a16="http://schemas.microsoft.com/office/drawing/2014/main" id="{2663220B-C80E-49B9-A53D-30AA5D7AE25D}"/>
                </a:ext>
              </a:extLst>
            </p:cNvPr>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2" name="Google Shape;41004;p18">
              <a:extLst>
                <a:ext uri="{FF2B5EF4-FFF2-40B4-BE49-F238E27FC236}">
                  <a16:creationId xmlns:a16="http://schemas.microsoft.com/office/drawing/2014/main" id="{8AA132AC-0B49-4726-B809-DBFA2E0C82F5}"/>
                </a:ext>
              </a:extLst>
            </p:cNvPr>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3" name="Google Shape;41005;p18">
              <a:extLst>
                <a:ext uri="{FF2B5EF4-FFF2-40B4-BE49-F238E27FC236}">
                  <a16:creationId xmlns:a16="http://schemas.microsoft.com/office/drawing/2014/main" id="{8E7E82BE-398F-4793-8E7F-755017516383}"/>
                </a:ext>
              </a:extLst>
            </p:cNvPr>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4" name="Google Shape;41006;p18">
              <a:extLst>
                <a:ext uri="{FF2B5EF4-FFF2-40B4-BE49-F238E27FC236}">
                  <a16:creationId xmlns:a16="http://schemas.microsoft.com/office/drawing/2014/main" id="{1767728B-0394-46FE-86B5-84897AD19D70}"/>
                </a:ext>
              </a:extLst>
            </p:cNvPr>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5" name="Google Shape;41007;p18">
              <a:extLst>
                <a:ext uri="{FF2B5EF4-FFF2-40B4-BE49-F238E27FC236}">
                  <a16:creationId xmlns:a16="http://schemas.microsoft.com/office/drawing/2014/main" id="{9F460677-0FB2-41D1-8EFA-0672FE133EC2}"/>
                </a:ext>
              </a:extLst>
            </p:cNvPr>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6" name="Google Shape;41008;p18">
              <a:extLst>
                <a:ext uri="{FF2B5EF4-FFF2-40B4-BE49-F238E27FC236}">
                  <a16:creationId xmlns:a16="http://schemas.microsoft.com/office/drawing/2014/main" id="{6D2BFD49-8A62-45D1-A423-B45A929E5CA8}"/>
                </a:ext>
              </a:extLst>
            </p:cNvPr>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7" name="Google Shape;41009;p18">
              <a:extLst>
                <a:ext uri="{FF2B5EF4-FFF2-40B4-BE49-F238E27FC236}">
                  <a16:creationId xmlns:a16="http://schemas.microsoft.com/office/drawing/2014/main" id="{A8CD690C-91BC-422E-8403-703471C4A1E9}"/>
                </a:ext>
              </a:extLst>
            </p:cNvPr>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8" name="Google Shape;41010;p18">
              <a:extLst>
                <a:ext uri="{FF2B5EF4-FFF2-40B4-BE49-F238E27FC236}">
                  <a16:creationId xmlns:a16="http://schemas.microsoft.com/office/drawing/2014/main" id="{F2E673B5-C614-434F-8F39-DC287158E6E4}"/>
                </a:ext>
              </a:extLst>
            </p:cNvPr>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9" name="Google Shape;41011;p18">
              <a:extLst>
                <a:ext uri="{FF2B5EF4-FFF2-40B4-BE49-F238E27FC236}">
                  <a16:creationId xmlns:a16="http://schemas.microsoft.com/office/drawing/2014/main" id="{12D4D1E2-302F-4872-99DF-31C63812CE58}"/>
                </a:ext>
              </a:extLst>
            </p:cNvPr>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0" name="Google Shape;41012;p18">
              <a:extLst>
                <a:ext uri="{FF2B5EF4-FFF2-40B4-BE49-F238E27FC236}">
                  <a16:creationId xmlns:a16="http://schemas.microsoft.com/office/drawing/2014/main" id="{2D8E375B-D49F-4A9E-995C-EBB0236FF417}"/>
                </a:ext>
              </a:extLst>
            </p:cNvPr>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1" name="Google Shape;41013;p18">
              <a:extLst>
                <a:ext uri="{FF2B5EF4-FFF2-40B4-BE49-F238E27FC236}">
                  <a16:creationId xmlns:a16="http://schemas.microsoft.com/office/drawing/2014/main" id="{711F1225-49CB-4D7F-B6AA-6A4C2D8B98A7}"/>
                </a:ext>
              </a:extLst>
            </p:cNvPr>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2" name="Google Shape;41014;p18">
              <a:extLst>
                <a:ext uri="{FF2B5EF4-FFF2-40B4-BE49-F238E27FC236}">
                  <a16:creationId xmlns:a16="http://schemas.microsoft.com/office/drawing/2014/main" id="{4BD52788-7512-4CC8-A182-195B0477A4F1}"/>
                </a:ext>
              </a:extLst>
            </p:cNvPr>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3" name="Google Shape;41015;p18">
              <a:extLst>
                <a:ext uri="{FF2B5EF4-FFF2-40B4-BE49-F238E27FC236}">
                  <a16:creationId xmlns:a16="http://schemas.microsoft.com/office/drawing/2014/main" id="{294B1C7A-EC12-4D66-8074-F97E62121207}"/>
                </a:ext>
              </a:extLst>
            </p:cNvPr>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4" name="Google Shape;41016;p18">
              <a:extLst>
                <a:ext uri="{FF2B5EF4-FFF2-40B4-BE49-F238E27FC236}">
                  <a16:creationId xmlns:a16="http://schemas.microsoft.com/office/drawing/2014/main" id="{66FE1585-3781-4F53-8655-1B7D2314A497}"/>
                </a:ext>
              </a:extLst>
            </p:cNvPr>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5" name="Google Shape;41017;p18">
              <a:extLst>
                <a:ext uri="{FF2B5EF4-FFF2-40B4-BE49-F238E27FC236}">
                  <a16:creationId xmlns:a16="http://schemas.microsoft.com/office/drawing/2014/main" id="{520F9999-5F03-4106-B011-F87EE538C026}"/>
                </a:ext>
              </a:extLst>
            </p:cNvPr>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6" name="Google Shape;41018;p18">
              <a:extLst>
                <a:ext uri="{FF2B5EF4-FFF2-40B4-BE49-F238E27FC236}">
                  <a16:creationId xmlns:a16="http://schemas.microsoft.com/office/drawing/2014/main" id="{6C0F3F57-B4EC-44E0-BC6B-2982D376A8A6}"/>
                </a:ext>
              </a:extLst>
            </p:cNvPr>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7" name="Google Shape;41019;p18">
              <a:extLst>
                <a:ext uri="{FF2B5EF4-FFF2-40B4-BE49-F238E27FC236}">
                  <a16:creationId xmlns:a16="http://schemas.microsoft.com/office/drawing/2014/main" id="{1681E99D-E630-4242-99E1-88D100155204}"/>
                </a:ext>
              </a:extLst>
            </p:cNvPr>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8" name="Google Shape;41020;p18">
              <a:extLst>
                <a:ext uri="{FF2B5EF4-FFF2-40B4-BE49-F238E27FC236}">
                  <a16:creationId xmlns:a16="http://schemas.microsoft.com/office/drawing/2014/main" id="{2E88EB56-7448-4D56-B758-DEE1018FA471}"/>
                </a:ext>
              </a:extLst>
            </p:cNvPr>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9" name="Google Shape;41021;p18">
              <a:extLst>
                <a:ext uri="{FF2B5EF4-FFF2-40B4-BE49-F238E27FC236}">
                  <a16:creationId xmlns:a16="http://schemas.microsoft.com/office/drawing/2014/main" id="{AB3A25C0-4956-4AB9-9A91-EC304345F9A9}"/>
                </a:ext>
              </a:extLst>
            </p:cNvPr>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0" name="Google Shape;41022;p18">
              <a:extLst>
                <a:ext uri="{FF2B5EF4-FFF2-40B4-BE49-F238E27FC236}">
                  <a16:creationId xmlns:a16="http://schemas.microsoft.com/office/drawing/2014/main" id="{FAC4BE41-FD64-4B0F-BB66-C8DD2C53D086}"/>
                </a:ext>
              </a:extLst>
            </p:cNvPr>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1" name="Google Shape;41023;p18">
              <a:extLst>
                <a:ext uri="{FF2B5EF4-FFF2-40B4-BE49-F238E27FC236}">
                  <a16:creationId xmlns:a16="http://schemas.microsoft.com/office/drawing/2014/main" id="{F39B57C5-8CCE-4C4B-A305-2278D3AF1EF1}"/>
                </a:ext>
              </a:extLst>
            </p:cNvPr>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2" name="Google Shape;41024;p18">
              <a:extLst>
                <a:ext uri="{FF2B5EF4-FFF2-40B4-BE49-F238E27FC236}">
                  <a16:creationId xmlns:a16="http://schemas.microsoft.com/office/drawing/2014/main" id="{8257B183-B52E-4EC4-B752-4C930BF0BDFB}"/>
                </a:ext>
              </a:extLst>
            </p:cNvPr>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3" name="Google Shape;41025;p18">
              <a:extLst>
                <a:ext uri="{FF2B5EF4-FFF2-40B4-BE49-F238E27FC236}">
                  <a16:creationId xmlns:a16="http://schemas.microsoft.com/office/drawing/2014/main" id="{4351DBB5-E5A6-4E50-BEF4-BA26354BA7BA}"/>
                </a:ext>
              </a:extLst>
            </p:cNvPr>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4" name="Google Shape;41026;p18">
              <a:extLst>
                <a:ext uri="{FF2B5EF4-FFF2-40B4-BE49-F238E27FC236}">
                  <a16:creationId xmlns:a16="http://schemas.microsoft.com/office/drawing/2014/main" id="{06BC2496-1D6E-4CBA-9C96-DBF80735E944}"/>
                </a:ext>
              </a:extLst>
            </p:cNvPr>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5" name="Google Shape;41027;p18">
              <a:extLst>
                <a:ext uri="{FF2B5EF4-FFF2-40B4-BE49-F238E27FC236}">
                  <a16:creationId xmlns:a16="http://schemas.microsoft.com/office/drawing/2014/main" id="{D7E16578-208E-4375-9CE8-55B6A5AC5CC8}"/>
                </a:ext>
              </a:extLst>
            </p:cNvPr>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6" name="Google Shape;41028;p18">
              <a:extLst>
                <a:ext uri="{FF2B5EF4-FFF2-40B4-BE49-F238E27FC236}">
                  <a16:creationId xmlns:a16="http://schemas.microsoft.com/office/drawing/2014/main" id="{C14BB2AE-EC20-44E1-8446-9B709B1FFE38}"/>
                </a:ext>
              </a:extLst>
            </p:cNvPr>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7" name="Google Shape;41029;p18">
              <a:extLst>
                <a:ext uri="{FF2B5EF4-FFF2-40B4-BE49-F238E27FC236}">
                  <a16:creationId xmlns:a16="http://schemas.microsoft.com/office/drawing/2014/main" id="{7DDFB0DD-4E23-4B4F-A996-8D5988AAD9F5}"/>
                </a:ext>
              </a:extLst>
            </p:cNvPr>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8" name="Google Shape;41030;p18">
              <a:extLst>
                <a:ext uri="{FF2B5EF4-FFF2-40B4-BE49-F238E27FC236}">
                  <a16:creationId xmlns:a16="http://schemas.microsoft.com/office/drawing/2014/main" id="{14459A5B-DA70-4971-98D4-DC2B3D65C3FD}"/>
                </a:ext>
              </a:extLst>
            </p:cNvPr>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9" name="Google Shape;41031;p18">
              <a:extLst>
                <a:ext uri="{FF2B5EF4-FFF2-40B4-BE49-F238E27FC236}">
                  <a16:creationId xmlns:a16="http://schemas.microsoft.com/office/drawing/2014/main" id="{A401B60D-5665-4218-A44D-CAAF16B79B30}"/>
                </a:ext>
              </a:extLst>
            </p:cNvPr>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0" name="Google Shape;41032;p18">
              <a:extLst>
                <a:ext uri="{FF2B5EF4-FFF2-40B4-BE49-F238E27FC236}">
                  <a16:creationId xmlns:a16="http://schemas.microsoft.com/office/drawing/2014/main" id="{8C0C025B-3D1C-40F9-9AA1-0BA850BF8DC0}"/>
                </a:ext>
              </a:extLst>
            </p:cNvPr>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1" name="Google Shape;41033;p18">
              <a:extLst>
                <a:ext uri="{FF2B5EF4-FFF2-40B4-BE49-F238E27FC236}">
                  <a16:creationId xmlns:a16="http://schemas.microsoft.com/office/drawing/2014/main" id="{45375270-3AF2-463C-A866-DD2D78724CA7}"/>
                </a:ext>
              </a:extLst>
            </p:cNvPr>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2" name="Google Shape;41034;p18">
              <a:extLst>
                <a:ext uri="{FF2B5EF4-FFF2-40B4-BE49-F238E27FC236}">
                  <a16:creationId xmlns:a16="http://schemas.microsoft.com/office/drawing/2014/main" id="{2D4A1765-AC24-494C-B901-AB17F184231D}"/>
                </a:ext>
              </a:extLst>
            </p:cNvPr>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3" name="Google Shape;41035;p18">
              <a:extLst>
                <a:ext uri="{FF2B5EF4-FFF2-40B4-BE49-F238E27FC236}">
                  <a16:creationId xmlns:a16="http://schemas.microsoft.com/office/drawing/2014/main" id="{F9487AEE-AD71-4D34-B3AB-FDB93B2687F0}"/>
                </a:ext>
              </a:extLst>
            </p:cNvPr>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4" name="Google Shape;41036;p18">
              <a:extLst>
                <a:ext uri="{FF2B5EF4-FFF2-40B4-BE49-F238E27FC236}">
                  <a16:creationId xmlns:a16="http://schemas.microsoft.com/office/drawing/2014/main" id="{8F6D0CF8-D36D-44F2-B4CB-371025D64D79}"/>
                </a:ext>
              </a:extLst>
            </p:cNvPr>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5" name="Google Shape;41037;p18">
              <a:extLst>
                <a:ext uri="{FF2B5EF4-FFF2-40B4-BE49-F238E27FC236}">
                  <a16:creationId xmlns:a16="http://schemas.microsoft.com/office/drawing/2014/main" id="{4C2C0D81-76D3-4FDD-85C0-7C3313BBC48D}"/>
                </a:ext>
              </a:extLst>
            </p:cNvPr>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6" name="Google Shape;41038;p18">
              <a:extLst>
                <a:ext uri="{FF2B5EF4-FFF2-40B4-BE49-F238E27FC236}">
                  <a16:creationId xmlns:a16="http://schemas.microsoft.com/office/drawing/2014/main" id="{27A22B63-C88C-4DD0-B940-401FA7B4486B}"/>
                </a:ext>
              </a:extLst>
            </p:cNvPr>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7" name="Google Shape;41039;p18">
              <a:extLst>
                <a:ext uri="{FF2B5EF4-FFF2-40B4-BE49-F238E27FC236}">
                  <a16:creationId xmlns:a16="http://schemas.microsoft.com/office/drawing/2014/main" id="{CE8C1748-5DD2-4148-ADE2-F898516E44CF}"/>
                </a:ext>
              </a:extLst>
            </p:cNvPr>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8" name="Google Shape;41040;p18">
              <a:extLst>
                <a:ext uri="{FF2B5EF4-FFF2-40B4-BE49-F238E27FC236}">
                  <a16:creationId xmlns:a16="http://schemas.microsoft.com/office/drawing/2014/main" id="{3A078C6C-B47C-48FF-A5EC-A9CD83428575}"/>
                </a:ext>
              </a:extLst>
            </p:cNvPr>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9" name="Google Shape;41041;p18">
              <a:extLst>
                <a:ext uri="{FF2B5EF4-FFF2-40B4-BE49-F238E27FC236}">
                  <a16:creationId xmlns:a16="http://schemas.microsoft.com/office/drawing/2014/main" id="{AF2B29EA-4FCF-4254-97B0-74F5BE2FCF58}"/>
                </a:ext>
              </a:extLst>
            </p:cNvPr>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0" name="Google Shape;41042;p18">
              <a:extLst>
                <a:ext uri="{FF2B5EF4-FFF2-40B4-BE49-F238E27FC236}">
                  <a16:creationId xmlns:a16="http://schemas.microsoft.com/office/drawing/2014/main" id="{85C7A30F-202F-4FF5-96F3-F0CD31B31A18}"/>
                </a:ext>
              </a:extLst>
            </p:cNvPr>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1" name="Google Shape;41043;p18">
              <a:extLst>
                <a:ext uri="{FF2B5EF4-FFF2-40B4-BE49-F238E27FC236}">
                  <a16:creationId xmlns:a16="http://schemas.microsoft.com/office/drawing/2014/main" id="{0BE22A0D-B70D-407D-9BAE-DAA3DDF03C96}"/>
                </a:ext>
              </a:extLst>
            </p:cNvPr>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2" name="Google Shape;41044;p18">
              <a:extLst>
                <a:ext uri="{FF2B5EF4-FFF2-40B4-BE49-F238E27FC236}">
                  <a16:creationId xmlns:a16="http://schemas.microsoft.com/office/drawing/2014/main" id="{AFCBE5C5-11BC-4FF4-9AD0-B4035B6DF7FD}"/>
                </a:ext>
              </a:extLst>
            </p:cNvPr>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3" name="Google Shape;41045;p18">
              <a:extLst>
                <a:ext uri="{FF2B5EF4-FFF2-40B4-BE49-F238E27FC236}">
                  <a16:creationId xmlns:a16="http://schemas.microsoft.com/office/drawing/2014/main" id="{0D1958A2-1305-41E9-BECC-8C46546407F5}"/>
                </a:ext>
              </a:extLst>
            </p:cNvPr>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4" name="Google Shape;41046;p18">
              <a:extLst>
                <a:ext uri="{FF2B5EF4-FFF2-40B4-BE49-F238E27FC236}">
                  <a16:creationId xmlns:a16="http://schemas.microsoft.com/office/drawing/2014/main" id="{4A731A83-6148-4B3C-B0B7-5CBF97BA66AA}"/>
                </a:ext>
              </a:extLst>
            </p:cNvPr>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5" name="Google Shape;41047;p18">
              <a:extLst>
                <a:ext uri="{FF2B5EF4-FFF2-40B4-BE49-F238E27FC236}">
                  <a16:creationId xmlns:a16="http://schemas.microsoft.com/office/drawing/2014/main" id="{F958E9F4-2F2C-46A5-A864-1647A44BBBFC}"/>
                </a:ext>
              </a:extLst>
            </p:cNvPr>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6" name="Google Shape;41048;p18">
              <a:extLst>
                <a:ext uri="{FF2B5EF4-FFF2-40B4-BE49-F238E27FC236}">
                  <a16:creationId xmlns:a16="http://schemas.microsoft.com/office/drawing/2014/main" id="{70200ED7-E241-41AF-9411-19A13DACF2CB}"/>
                </a:ext>
              </a:extLst>
            </p:cNvPr>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7" name="Google Shape;41049;p18">
              <a:extLst>
                <a:ext uri="{FF2B5EF4-FFF2-40B4-BE49-F238E27FC236}">
                  <a16:creationId xmlns:a16="http://schemas.microsoft.com/office/drawing/2014/main" id="{7E0315B2-90BB-4C6D-9EBC-E8858FB9530E}"/>
                </a:ext>
              </a:extLst>
            </p:cNvPr>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8" name="Google Shape;41050;p18">
              <a:extLst>
                <a:ext uri="{FF2B5EF4-FFF2-40B4-BE49-F238E27FC236}">
                  <a16:creationId xmlns:a16="http://schemas.microsoft.com/office/drawing/2014/main" id="{97D6A023-3E75-4D5F-8561-7B67294641FC}"/>
                </a:ext>
              </a:extLst>
            </p:cNvPr>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9" name="Google Shape;41051;p18">
              <a:extLst>
                <a:ext uri="{FF2B5EF4-FFF2-40B4-BE49-F238E27FC236}">
                  <a16:creationId xmlns:a16="http://schemas.microsoft.com/office/drawing/2014/main" id="{458B546A-9806-4FD6-9298-18889D09DE73}"/>
                </a:ext>
              </a:extLst>
            </p:cNvPr>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0" name="Google Shape;41052;p18">
              <a:extLst>
                <a:ext uri="{FF2B5EF4-FFF2-40B4-BE49-F238E27FC236}">
                  <a16:creationId xmlns:a16="http://schemas.microsoft.com/office/drawing/2014/main" id="{BF88A994-28EE-438D-A8A4-830DAF89816A}"/>
                </a:ext>
              </a:extLst>
            </p:cNvPr>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1" name="Google Shape;41053;p18">
              <a:extLst>
                <a:ext uri="{FF2B5EF4-FFF2-40B4-BE49-F238E27FC236}">
                  <a16:creationId xmlns:a16="http://schemas.microsoft.com/office/drawing/2014/main" id="{1CFBA93B-1718-4E08-8848-ECE447AE8E1C}"/>
                </a:ext>
              </a:extLst>
            </p:cNvPr>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2" name="Google Shape;41054;p18">
              <a:extLst>
                <a:ext uri="{FF2B5EF4-FFF2-40B4-BE49-F238E27FC236}">
                  <a16:creationId xmlns:a16="http://schemas.microsoft.com/office/drawing/2014/main" id="{D8384B39-5139-4A42-8CEC-F84C6ABC671A}"/>
                </a:ext>
              </a:extLst>
            </p:cNvPr>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3" name="Google Shape;41055;p18">
              <a:extLst>
                <a:ext uri="{FF2B5EF4-FFF2-40B4-BE49-F238E27FC236}">
                  <a16:creationId xmlns:a16="http://schemas.microsoft.com/office/drawing/2014/main" id="{7DC91412-D23B-45FC-8BF0-FA9651753658}"/>
                </a:ext>
              </a:extLst>
            </p:cNvPr>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4" name="Google Shape;41056;p18">
              <a:extLst>
                <a:ext uri="{FF2B5EF4-FFF2-40B4-BE49-F238E27FC236}">
                  <a16:creationId xmlns:a16="http://schemas.microsoft.com/office/drawing/2014/main" id="{1071035A-4697-4285-9172-A4B8172399A1}"/>
                </a:ext>
              </a:extLst>
            </p:cNvPr>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5" name="Google Shape;41057;p18">
              <a:extLst>
                <a:ext uri="{FF2B5EF4-FFF2-40B4-BE49-F238E27FC236}">
                  <a16:creationId xmlns:a16="http://schemas.microsoft.com/office/drawing/2014/main" id="{C9BE5EB4-86A6-4A4E-8E5D-3C7EED28AACF}"/>
                </a:ext>
              </a:extLst>
            </p:cNvPr>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6" name="Google Shape;41058;p18">
              <a:extLst>
                <a:ext uri="{FF2B5EF4-FFF2-40B4-BE49-F238E27FC236}">
                  <a16:creationId xmlns:a16="http://schemas.microsoft.com/office/drawing/2014/main" id="{3E9E68DA-9A9C-480F-BE23-CE104E9B63C5}"/>
                </a:ext>
              </a:extLst>
            </p:cNvPr>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7" name="Google Shape;41059;p18">
              <a:extLst>
                <a:ext uri="{FF2B5EF4-FFF2-40B4-BE49-F238E27FC236}">
                  <a16:creationId xmlns:a16="http://schemas.microsoft.com/office/drawing/2014/main" id="{97FFF974-A4DE-40A0-91FB-6023B20ABEF0}"/>
                </a:ext>
              </a:extLst>
            </p:cNvPr>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8" name="Google Shape;41060;p18">
              <a:extLst>
                <a:ext uri="{FF2B5EF4-FFF2-40B4-BE49-F238E27FC236}">
                  <a16:creationId xmlns:a16="http://schemas.microsoft.com/office/drawing/2014/main" id="{38DE4057-DC17-4EBB-AD9C-0840767085E6}"/>
                </a:ext>
              </a:extLst>
            </p:cNvPr>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9" name="Google Shape;41061;p18">
              <a:extLst>
                <a:ext uri="{FF2B5EF4-FFF2-40B4-BE49-F238E27FC236}">
                  <a16:creationId xmlns:a16="http://schemas.microsoft.com/office/drawing/2014/main" id="{BCB58BED-271B-479D-9D2D-00CE0A405597}"/>
                </a:ext>
              </a:extLst>
            </p:cNvPr>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0" name="Google Shape;41062;p18">
              <a:extLst>
                <a:ext uri="{FF2B5EF4-FFF2-40B4-BE49-F238E27FC236}">
                  <a16:creationId xmlns:a16="http://schemas.microsoft.com/office/drawing/2014/main" id="{1B4A4493-9E7F-4579-AFC3-DFEED093B008}"/>
                </a:ext>
              </a:extLst>
            </p:cNvPr>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1" name="Google Shape;41063;p18">
              <a:extLst>
                <a:ext uri="{FF2B5EF4-FFF2-40B4-BE49-F238E27FC236}">
                  <a16:creationId xmlns:a16="http://schemas.microsoft.com/office/drawing/2014/main" id="{98F2F0D7-D066-4F37-ACC5-C34AF957EEEC}"/>
                </a:ext>
              </a:extLst>
            </p:cNvPr>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2" name="Google Shape;41064;p18">
              <a:extLst>
                <a:ext uri="{FF2B5EF4-FFF2-40B4-BE49-F238E27FC236}">
                  <a16:creationId xmlns:a16="http://schemas.microsoft.com/office/drawing/2014/main" id="{3ED6D467-D4F0-41C5-A773-78B55976362A}"/>
                </a:ext>
              </a:extLst>
            </p:cNvPr>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3" name="Google Shape;41065;p18">
              <a:extLst>
                <a:ext uri="{FF2B5EF4-FFF2-40B4-BE49-F238E27FC236}">
                  <a16:creationId xmlns:a16="http://schemas.microsoft.com/office/drawing/2014/main" id="{3035C1EB-0887-4BD9-811D-044D0930F1ED}"/>
                </a:ext>
              </a:extLst>
            </p:cNvPr>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4" name="Google Shape;41066;p18">
              <a:extLst>
                <a:ext uri="{FF2B5EF4-FFF2-40B4-BE49-F238E27FC236}">
                  <a16:creationId xmlns:a16="http://schemas.microsoft.com/office/drawing/2014/main" id="{D159F57A-1EE0-4641-9BAA-485EFDC2B483}"/>
                </a:ext>
              </a:extLst>
            </p:cNvPr>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5" name="Google Shape;41067;p18">
              <a:extLst>
                <a:ext uri="{FF2B5EF4-FFF2-40B4-BE49-F238E27FC236}">
                  <a16:creationId xmlns:a16="http://schemas.microsoft.com/office/drawing/2014/main" id="{22AC3EED-241F-4B0B-9F4E-6DC40FF6AF26}"/>
                </a:ext>
              </a:extLst>
            </p:cNvPr>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6" name="Google Shape;41068;p18">
              <a:extLst>
                <a:ext uri="{FF2B5EF4-FFF2-40B4-BE49-F238E27FC236}">
                  <a16:creationId xmlns:a16="http://schemas.microsoft.com/office/drawing/2014/main" id="{91D301B4-E94E-467B-8624-C9DFF490F8B7}"/>
                </a:ext>
              </a:extLst>
            </p:cNvPr>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7" name="Google Shape;41069;p18">
              <a:extLst>
                <a:ext uri="{FF2B5EF4-FFF2-40B4-BE49-F238E27FC236}">
                  <a16:creationId xmlns:a16="http://schemas.microsoft.com/office/drawing/2014/main" id="{3EDC748D-EE29-44C0-B6E1-54A2B390E64B}"/>
                </a:ext>
              </a:extLst>
            </p:cNvPr>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8" name="Google Shape;41070;p18">
              <a:extLst>
                <a:ext uri="{FF2B5EF4-FFF2-40B4-BE49-F238E27FC236}">
                  <a16:creationId xmlns:a16="http://schemas.microsoft.com/office/drawing/2014/main" id="{20C04461-8CC8-4355-8C84-45CC5C191364}"/>
                </a:ext>
              </a:extLst>
            </p:cNvPr>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9" name="Google Shape;41071;p18">
              <a:extLst>
                <a:ext uri="{FF2B5EF4-FFF2-40B4-BE49-F238E27FC236}">
                  <a16:creationId xmlns:a16="http://schemas.microsoft.com/office/drawing/2014/main" id="{C2C23D00-C374-455B-8CBB-E966230DE760}"/>
                </a:ext>
              </a:extLst>
            </p:cNvPr>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0" name="Google Shape;41072;p18">
              <a:extLst>
                <a:ext uri="{FF2B5EF4-FFF2-40B4-BE49-F238E27FC236}">
                  <a16:creationId xmlns:a16="http://schemas.microsoft.com/office/drawing/2014/main" id="{2A585D1F-FEE3-4A59-AC02-1BEC0568C315}"/>
                </a:ext>
              </a:extLst>
            </p:cNvPr>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1" name="Google Shape;41073;p18">
              <a:extLst>
                <a:ext uri="{FF2B5EF4-FFF2-40B4-BE49-F238E27FC236}">
                  <a16:creationId xmlns:a16="http://schemas.microsoft.com/office/drawing/2014/main" id="{49CC4D41-1559-4C11-8290-05251C5C1B5E}"/>
                </a:ext>
              </a:extLst>
            </p:cNvPr>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2" name="Google Shape;41074;p18">
              <a:extLst>
                <a:ext uri="{FF2B5EF4-FFF2-40B4-BE49-F238E27FC236}">
                  <a16:creationId xmlns:a16="http://schemas.microsoft.com/office/drawing/2014/main" id="{C6E72566-63F0-4AC5-9072-3342F27AA3BE}"/>
                </a:ext>
              </a:extLst>
            </p:cNvPr>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3" name="Google Shape;41075;p18">
              <a:extLst>
                <a:ext uri="{FF2B5EF4-FFF2-40B4-BE49-F238E27FC236}">
                  <a16:creationId xmlns:a16="http://schemas.microsoft.com/office/drawing/2014/main" id="{3528A08D-7641-4B7E-A150-51201B9B86CD}"/>
                </a:ext>
              </a:extLst>
            </p:cNvPr>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4" name="Google Shape;41076;p18">
              <a:extLst>
                <a:ext uri="{FF2B5EF4-FFF2-40B4-BE49-F238E27FC236}">
                  <a16:creationId xmlns:a16="http://schemas.microsoft.com/office/drawing/2014/main" id="{D6D5CFE8-2F76-483A-9C79-641FC5E31FFD}"/>
                </a:ext>
              </a:extLst>
            </p:cNvPr>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5" name="Google Shape;41077;p18">
              <a:extLst>
                <a:ext uri="{FF2B5EF4-FFF2-40B4-BE49-F238E27FC236}">
                  <a16:creationId xmlns:a16="http://schemas.microsoft.com/office/drawing/2014/main" id="{FAC94BD9-9C9F-4378-966B-FBC53015018D}"/>
                </a:ext>
              </a:extLst>
            </p:cNvPr>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6" name="Google Shape;41078;p18">
              <a:extLst>
                <a:ext uri="{FF2B5EF4-FFF2-40B4-BE49-F238E27FC236}">
                  <a16:creationId xmlns:a16="http://schemas.microsoft.com/office/drawing/2014/main" id="{622DDEC8-4F24-4D3D-BD1B-E76215BC81DC}"/>
                </a:ext>
              </a:extLst>
            </p:cNvPr>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7" name="Google Shape;41079;p18">
              <a:extLst>
                <a:ext uri="{FF2B5EF4-FFF2-40B4-BE49-F238E27FC236}">
                  <a16:creationId xmlns:a16="http://schemas.microsoft.com/office/drawing/2014/main" id="{CE848DDC-559F-4BEA-8EF9-E98001A86902}"/>
                </a:ext>
              </a:extLst>
            </p:cNvPr>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8" name="Google Shape;41080;p18">
              <a:extLst>
                <a:ext uri="{FF2B5EF4-FFF2-40B4-BE49-F238E27FC236}">
                  <a16:creationId xmlns:a16="http://schemas.microsoft.com/office/drawing/2014/main" id="{F5BAFFCD-1C86-4355-95CB-7AE69DFE060E}"/>
                </a:ext>
              </a:extLst>
            </p:cNvPr>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9" name="Google Shape;41081;p18">
              <a:extLst>
                <a:ext uri="{FF2B5EF4-FFF2-40B4-BE49-F238E27FC236}">
                  <a16:creationId xmlns:a16="http://schemas.microsoft.com/office/drawing/2014/main" id="{85BA6AB1-FE24-44CE-A600-623B374D27D2}"/>
                </a:ext>
              </a:extLst>
            </p:cNvPr>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0" name="Google Shape;41082;p18">
              <a:extLst>
                <a:ext uri="{FF2B5EF4-FFF2-40B4-BE49-F238E27FC236}">
                  <a16:creationId xmlns:a16="http://schemas.microsoft.com/office/drawing/2014/main" id="{B450C256-F9AE-4F40-98CE-B6067F249DAF}"/>
                </a:ext>
              </a:extLst>
            </p:cNvPr>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1" name="Google Shape;41083;p18">
              <a:extLst>
                <a:ext uri="{FF2B5EF4-FFF2-40B4-BE49-F238E27FC236}">
                  <a16:creationId xmlns:a16="http://schemas.microsoft.com/office/drawing/2014/main" id="{A9EE5F89-FFE6-438E-BC52-42B112F6DA2A}"/>
                </a:ext>
              </a:extLst>
            </p:cNvPr>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2" name="Google Shape;41084;p18">
              <a:extLst>
                <a:ext uri="{FF2B5EF4-FFF2-40B4-BE49-F238E27FC236}">
                  <a16:creationId xmlns:a16="http://schemas.microsoft.com/office/drawing/2014/main" id="{B4890D56-7D16-43F0-AB49-92A9DBD65061}"/>
                </a:ext>
              </a:extLst>
            </p:cNvPr>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3" name="Google Shape;41085;p18">
              <a:extLst>
                <a:ext uri="{FF2B5EF4-FFF2-40B4-BE49-F238E27FC236}">
                  <a16:creationId xmlns:a16="http://schemas.microsoft.com/office/drawing/2014/main" id="{5A48E4AF-9CFF-4BC0-BF81-AEF02147C595}"/>
                </a:ext>
              </a:extLst>
            </p:cNvPr>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4" name="Google Shape;41086;p18">
              <a:extLst>
                <a:ext uri="{FF2B5EF4-FFF2-40B4-BE49-F238E27FC236}">
                  <a16:creationId xmlns:a16="http://schemas.microsoft.com/office/drawing/2014/main" id="{1C7719DF-F32C-45AC-9619-8A82E8A9F908}"/>
                </a:ext>
              </a:extLst>
            </p:cNvPr>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5" name="Google Shape;41087;p18">
              <a:extLst>
                <a:ext uri="{FF2B5EF4-FFF2-40B4-BE49-F238E27FC236}">
                  <a16:creationId xmlns:a16="http://schemas.microsoft.com/office/drawing/2014/main" id="{DAB7D20D-5648-4B39-A1C3-53763E7278DE}"/>
                </a:ext>
              </a:extLst>
            </p:cNvPr>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6" name="Google Shape;41088;p18">
              <a:extLst>
                <a:ext uri="{FF2B5EF4-FFF2-40B4-BE49-F238E27FC236}">
                  <a16:creationId xmlns:a16="http://schemas.microsoft.com/office/drawing/2014/main" id="{D077E3C2-E887-44B1-9FFE-DEA19CEC0DEC}"/>
                </a:ext>
              </a:extLst>
            </p:cNvPr>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7" name="Google Shape;41089;p18">
              <a:extLst>
                <a:ext uri="{FF2B5EF4-FFF2-40B4-BE49-F238E27FC236}">
                  <a16:creationId xmlns:a16="http://schemas.microsoft.com/office/drawing/2014/main" id="{D2863A6D-78EE-4A30-9791-4EAA56E11E58}"/>
                </a:ext>
              </a:extLst>
            </p:cNvPr>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8" name="Google Shape;41090;p18">
              <a:extLst>
                <a:ext uri="{FF2B5EF4-FFF2-40B4-BE49-F238E27FC236}">
                  <a16:creationId xmlns:a16="http://schemas.microsoft.com/office/drawing/2014/main" id="{0E6CD824-3411-4BE7-8512-9EE9358C6CC5}"/>
                </a:ext>
              </a:extLst>
            </p:cNvPr>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9" name="Google Shape;41091;p18">
              <a:extLst>
                <a:ext uri="{FF2B5EF4-FFF2-40B4-BE49-F238E27FC236}">
                  <a16:creationId xmlns:a16="http://schemas.microsoft.com/office/drawing/2014/main" id="{FF9716A6-269C-48E5-B349-75F389447558}"/>
                </a:ext>
              </a:extLst>
            </p:cNvPr>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0" name="Google Shape;41092;p18">
              <a:extLst>
                <a:ext uri="{FF2B5EF4-FFF2-40B4-BE49-F238E27FC236}">
                  <a16:creationId xmlns:a16="http://schemas.microsoft.com/office/drawing/2014/main" id="{9C8AE44D-217D-4C99-AAA6-03BA7F40546D}"/>
                </a:ext>
              </a:extLst>
            </p:cNvPr>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1" name="Google Shape;41093;p18">
              <a:extLst>
                <a:ext uri="{FF2B5EF4-FFF2-40B4-BE49-F238E27FC236}">
                  <a16:creationId xmlns:a16="http://schemas.microsoft.com/office/drawing/2014/main" id="{0A3E75F7-4D76-4542-A315-8FE8E25FFD63}"/>
                </a:ext>
              </a:extLst>
            </p:cNvPr>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2" name="Google Shape;41094;p18">
              <a:extLst>
                <a:ext uri="{FF2B5EF4-FFF2-40B4-BE49-F238E27FC236}">
                  <a16:creationId xmlns:a16="http://schemas.microsoft.com/office/drawing/2014/main" id="{503DCDC6-8325-4D4E-9F47-A25127452BB7}"/>
                </a:ext>
              </a:extLst>
            </p:cNvPr>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3" name="Google Shape;41095;p18">
              <a:extLst>
                <a:ext uri="{FF2B5EF4-FFF2-40B4-BE49-F238E27FC236}">
                  <a16:creationId xmlns:a16="http://schemas.microsoft.com/office/drawing/2014/main" id="{A838E58F-19F9-42D2-A4BE-17C36034470B}"/>
                </a:ext>
              </a:extLst>
            </p:cNvPr>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4" name="Google Shape;41096;p18">
              <a:extLst>
                <a:ext uri="{FF2B5EF4-FFF2-40B4-BE49-F238E27FC236}">
                  <a16:creationId xmlns:a16="http://schemas.microsoft.com/office/drawing/2014/main" id="{F3DE7287-C914-4408-A162-D119A8F07ECD}"/>
                </a:ext>
              </a:extLst>
            </p:cNvPr>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5" name="Google Shape;41097;p18">
              <a:extLst>
                <a:ext uri="{FF2B5EF4-FFF2-40B4-BE49-F238E27FC236}">
                  <a16:creationId xmlns:a16="http://schemas.microsoft.com/office/drawing/2014/main" id="{0DC2790D-5055-43E7-ABDD-E15915173413}"/>
                </a:ext>
              </a:extLst>
            </p:cNvPr>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6" name="Google Shape;41098;p18">
              <a:extLst>
                <a:ext uri="{FF2B5EF4-FFF2-40B4-BE49-F238E27FC236}">
                  <a16:creationId xmlns:a16="http://schemas.microsoft.com/office/drawing/2014/main" id="{D3A312F3-5939-4D55-8F7F-AE93B236644B}"/>
                </a:ext>
              </a:extLst>
            </p:cNvPr>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7" name="Google Shape;41099;p18">
              <a:extLst>
                <a:ext uri="{FF2B5EF4-FFF2-40B4-BE49-F238E27FC236}">
                  <a16:creationId xmlns:a16="http://schemas.microsoft.com/office/drawing/2014/main" id="{2BB094C0-9568-4A37-BD9A-B21159288FD5}"/>
                </a:ext>
              </a:extLst>
            </p:cNvPr>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8" name="Google Shape;41100;p18">
              <a:extLst>
                <a:ext uri="{FF2B5EF4-FFF2-40B4-BE49-F238E27FC236}">
                  <a16:creationId xmlns:a16="http://schemas.microsoft.com/office/drawing/2014/main" id="{4642013F-DEB2-4D93-9AD9-7B517691AD5C}"/>
                </a:ext>
              </a:extLst>
            </p:cNvPr>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9" name="Google Shape;41101;p18">
              <a:extLst>
                <a:ext uri="{FF2B5EF4-FFF2-40B4-BE49-F238E27FC236}">
                  <a16:creationId xmlns:a16="http://schemas.microsoft.com/office/drawing/2014/main" id="{CE40A624-5B33-4E60-AA64-2208F345CEB3}"/>
                </a:ext>
              </a:extLst>
            </p:cNvPr>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0" name="Google Shape;41102;p18">
              <a:extLst>
                <a:ext uri="{FF2B5EF4-FFF2-40B4-BE49-F238E27FC236}">
                  <a16:creationId xmlns:a16="http://schemas.microsoft.com/office/drawing/2014/main" id="{34AD99AE-9EB8-4816-AD22-3857485BE6F1}"/>
                </a:ext>
              </a:extLst>
            </p:cNvPr>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1" name="Google Shape;41103;p18">
              <a:extLst>
                <a:ext uri="{FF2B5EF4-FFF2-40B4-BE49-F238E27FC236}">
                  <a16:creationId xmlns:a16="http://schemas.microsoft.com/office/drawing/2014/main" id="{001886DB-9864-4254-A124-12A3CED5FAEF}"/>
                </a:ext>
              </a:extLst>
            </p:cNvPr>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2" name="Google Shape;41104;p18">
              <a:extLst>
                <a:ext uri="{FF2B5EF4-FFF2-40B4-BE49-F238E27FC236}">
                  <a16:creationId xmlns:a16="http://schemas.microsoft.com/office/drawing/2014/main" id="{690E0B2A-5C22-4904-A87E-1C5FE29BA4F5}"/>
                </a:ext>
              </a:extLst>
            </p:cNvPr>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3" name="Google Shape;41105;p18">
              <a:extLst>
                <a:ext uri="{FF2B5EF4-FFF2-40B4-BE49-F238E27FC236}">
                  <a16:creationId xmlns:a16="http://schemas.microsoft.com/office/drawing/2014/main" id="{23D98CBE-3DAC-44DE-9DEC-32A3988B63D0}"/>
                </a:ext>
              </a:extLst>
            </p:cNvPr>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4" name="Google Shape;41106;p18">
              <a:extLst>
                <a:ext uri="{FF2B5EF4-FFF2-40B4-BE49-F238E27FC236}">
                  <a16:creationId xmlns:a16="http://schemas.microsoft.com/office/drawing/2014/main" id="{4A2D7A96-0ADC-4336-9936-5BBDEFBE921A}"/>
                </a:ext>
              </a:extLst>
            </p:cNvPr>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5" name="Google Shape;41107;p18">
              <a:extLst>
                <a:ext uri="{FF2B5EF4-FFF2-40B4-BE49-F238E27FC236}">
                  <a16:creationId xmlns:a16="http://schemas.microsoft.com/office/drawing/2014/main" id="{22DE40BA-A9E8-4DED-88B3-E5BE85EE6911}"/>
                </a:ext>
              </a:extLst>
            </p:cNvPr>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6" name="Google Shape;41108;p18">
              <a:extLst>
                <a:ext uri="{FF2B5EF4-FFF2-40B4-BE49-F238E27FC236}">
                  <a16:creationId xmlns:a16="http://schemas.microsoft.com/office/drawing/2014/main" id="{63D9C1E3-0751-4AD1-8F4D-BDF2B373B981}"/>
                </a:ext>
              </a:extLst>
            </p:cNvPr>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7" name="Google Shape;41109;p18">
              <a:extLst>
                <a:ext uri="{FF2B5EF4-FFF2-40B4-BE49-F238E27FC236}">
                  <a16:creationId xmlns:a16="http://schemas.microsoft.com/office/drawing/2014/main" id="{0A0C6AAD-7D30-4E82-A740-79B48B6E9104}"/>
                </a:ext>
              </a:extLst>
            </p:cNvPr>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8" name="Google Shape;41110;p18">
              <a:extLst>
                <a:ext uri="{FF2B5EF4-FFF2-40B4-BE49-F238E27FC236}">
                  <a16:creationId xmlns:a16="http://schemas.microsoft.com/office/drawing/2014/main" id="{0212F767-1769-41C4-963D-3E98CAE6BBCB}"/>
                </a:ext>
              </a:extLst>
            </p:cNvPr>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9" name="Google Shape;41111;p18">
              <a:extLst>
                <a:ext uri="{FF2B5EF4-FFF2-40B4-BE49-F238E27FC236}">
                  <a16:creationId xmlns:a16="http://schemas.microsoft.com/office/drawing/2014/main" id="{0997EDEF-9E97-4FF0-9CC5-92015187B4BD}"/>
                </a:ext>
              </a:extLst>
            </p:cNvPr>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0" name="Google Shape;41112;p18">
              <a:extLst>
                <a:ext uri="{FF2B5EF4-FFF2-40B4-BE49-F238E27FC236}">
                  <a16:creationId xmlns:a16="http://schemas.microsoft.com/office/drawing/2014/main" id="{9CCC0F7E-76D5-4EA2-BAF0-B42F5C00269B}"/>
                </a:ext>
              </a:extLst>
            </p:cNvPr>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1" name="Google Shape;41113;p18">
              <a:extLst>
                <a:ext uri="{FF2B5EF4-FFF2-40B4-BE49-F238E27FC236}">
                  <a16:creationId xmlns:a16="http://schemas.microsoft.com/office/drawing/2014/main" id="{5431D6F6-1825-418C-88B9-8D86DD4E3EFE}"/>
                </a:ext>
              </a:extLst>
            </p:cNvPr>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2" name="Google Shape;41114;p18">
              <a:extLst>
                <a:ext uri="{FF2B5EF4-FFF2-40B4-BE49-F238E27FC236}">
                  <a16:creationId xmlns:a16="http://schemas.microsoft.com/office/drawing/2014/main" id="{048CBF08-819B-493F-9B5D-C56F20BE6E72}"/>
                </a:ext>
              </a:extLst>
            </p:cNvPr>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3" name="Google Shape;41115;p18">
              <a:extLst>
                <a:ext uri="{FF2B5EF4-FFF2-40B4-BE49-F238E27FC236}">
                  <a16:creationId xmlns:a16="http://schemas.microsoft.com/office/drawing/2014/main" id="{06EA2814-3309-4384-AF36-247E5E844E2A}"/>
                </a:ext>
              </a:extLst>
            </p:cNvPr>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4" name="Google Shape;41116;p18">
              <a:extLst>
                <a:ext uri="{FF2B5EF4-FFF2-40B4-BE49-F238E27FC236}">
                  <a16:creationId xmlns:a16="http://schemas.microsoft.com/office/drawing/2014/main" id="{729D431C-7A1F-429B-AC5B-7546B49DF96A}"/>
                </a:ext>
              </a:extLst>
            </p:cNvPr>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5" name="Google Shape;41117;p18">
              <a:extLst>
                <a:ext uri="{FF2B5EF4-FFF2-40B4-BE49-F238E27FC236}">
                  <a16:creationId xmlns:a16="http://schemas.microsoft.com/office/drawing/2014/main" id="{3E044890-0556-40C3-A799-BB9A718F3D9F}"/>
                </a:ext>
              </a:extLst>
            </p:cNvPr>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6" name="Google Shape;41118;p18">
              <a:extLst>
                <a:ext uri="{FF2B5EF4-FFF2-40B4-BE49-F238E27FC236}">
                  <a16:creationId xmlns:a16="http://schemas.microsoft.com/office/drawing/2014/main" id="{D2289239-EFFB-478D-B99D-CCF82AC44D08}"/>
                </a:ext>
              </a:extLst>
            </p:cNvPr>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7" name="Google Shape;41119;p18">
              <a:extLst>
                <a:ext uri="{FF2B5EF4-FFF2-40B4-BE49-F238E27FC236}">
                  <a16:creationId xmlns:a16="http://schemas.microsoft.com/office/drawing/2014/main" id="{2B30D3A0-4FBC-47F3-B172-1BAFE9136F32}"/>
                </a:ext>
              </a:extLst>
            </p:cNvPr>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8" name="Google Shape;41120;p18">
              <a:extLst>
                <a:ext uri="{FF2B5EF4-FFF2-40B4-BE49-F238E27FC236}">
                  <a16:creationId xmlns:a16="http://schemas.microsoft.com/office/drawing/2014/main" id="{35824E09-CC47-4F72-8389-956B088C0C27}"/>
                </a:ext>
              </a:extLst>
            </p:cNvPr>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9" name="Google Shape;41121;p18">
              <a:extLst>
                <a:ext uri="{FF2B5EF4-FFF2-40B4-BE49-F238E27FC236}">
                  <a16:creationId xmlns:a16="http://schemas.microsoft.com/office/drawing/2014/main" id="{E05B4F3E-6634-4A6E-B03D-3AA5B17FBF95}"/>
                </a:ext>
              </a:extLst>
            </p:cNvPr>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0" name="Google Shape;41122;p18">
              <a:extLst>
                <a:ext uri="{FF2B5EF4-FFF2-40B4-BE49-F238E27FC236}">
                  <a16:creationId xmlns:a16="http://schemas.microsoft.com/office/drawing/2014/main" id="{4442BC9A-FAD9-4679-A705-7BDC0DBF6BE8}"/>
                </a:ext>
              </a:extLst>
            </p:cNvPr>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1" name="Google Shape;41123;p18">
              <a:extLst>
                <a:ext uri="{FF2B5EF4-FFF2-40B4-BE49-F238E27FC236}">
                  <a16:creationId xmlns:a16="http://schemas.microsoft.com/office/drawing/2014/main" id="{5483999D-4C0A-45C7-8DC0-30CB16A81016}"/>
                </a:ext>
              </a:extLst>
            </p:cNvPr>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2" name="Google Shape;41124;p18">
              <a:extLst>
                <a:ext uri="{FF2B5EF4-FFF2-40B4-BE49-F238E27FC236}">
                  <a16:creationId xmlns:a16="http://schemas.microsoft.com/office/drawing/2014/main" id="{9722104E-3951-45DB-A867-8091D01AB497}"/>
                </a:ext>
              </a:extLst>
            </p:cNvPr>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3" name="Google Shape;41125;p18">
              <a:extLst>
                <a:ext uri="{FF2B5EF4-FFF2-40B4-BE49-F238E27FC236}">
                  <a16:creationId xmlns:a16="http://schemas.microsoft.com/office/drawing/2014/main" id="{5AFC4B27-60D5-491C-9313-538C548D9000}"/>
                </a:ext>
              </a:extLst>
            </p:cNvPr>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4" name="Google Shape;41126;p18">
              <a:extLst>
                <a:ext uri="{FF2B5EF4-FFF2-40B4-BE49-F238E27FC236}">
                  <a16:creationId xmlns:a16="http://schemas.microsoft.com/office/drawing/2014/main" id="{BF3E1018-3BC2-4C7B-ABC1-7BB45C030D00}"/>
                </a:ext>
              </a:extLst>
            </p:cNvPr>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5" name="Google Shape;41127;p18">
              <a:extLst>
                <a:ext uri="{FF2B5EF4-FFF2-40B4-BE49-F238E27FC236}">
                  <a16:creationId xmlns:a16="http://schemas.microsoft.com/office/drawing/2014/main" id="{57A6FDFB-46F6-4D78-A791-A90E36C10540}"/>
                </a:ext>
              </a:extLst>
            </p:cNvPr>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6" name="Google Shape;41128;p18">
              <a:extLst>
                <a:ext uri="{FF2B5EF4-FFF2-40B4-BE49-F238E27FC236}">
                  <a16:creationId xmlns:a16="http://schemas.microsoft.com/office/drawing/2014/main" id="{D2986EF8-A8B2-4D09-AE40-99E73577E4E0}"/>
                </a:ext>
              </a:extLst>
            </p:cNvPr>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7" name="Google Shape;41129;p18">
              <a:extLst>
                <a:ext uri="{FF2B5EF4-FFF2-40B4-BE49-F238E27FC236}">
                  <a16:creationId xmlns:a16="http://schemas.microsoft.com/office/drawing/2014/main" id="{E81960BC-DF12-4B8A-BB7A-773358B20B52}"/>
                </a:ext>
              </a:extLst>
            </p:cNvPr>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8" name="Google Shape;41130;p18">
              <a:extLst>
                <a:ext uri="{FF2B5EF4-FFF2-40B4-BE49-F238E27FC236}">
                  <a16:creationId xmlns:a16="http://schemas.microsoft.com/office/drawing/2014/main" id="{5A545446-0315-4B63-B027-C812D7EBD4DC}"/>
                </a:ext>
              </a:extLst>
            </p:cNvPr>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9" name="Google Shape;41131;p18">
              <a:extLst>
                <a:ext uri="{FF2B5EF4-FFF2-40B4-BE49-F238E27FC236}">
                  <a16:creationId xmlns:a16="http://schemas.microsoft.com/office/drawing/2014/main" id="{4110D73E-7EED-4CC7-B878-C0A77D2667F3}"/>
                </a:ext>
              </a:extLst>
            </p:cNvPr>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0" name="Google Shape;41132;p18">
              <a:extLst>
                <a:ext uri="{FF2B5EF4-FFF2-40B4-BE49-F238E27FC236}">
                  <a16:creationId xmlns:a16="http://schemas.microsoft.com/office/drawing/2014/main" id="{1E29FFC9-5123-47CF-A6EF-1F5070DB4647}"/>
                </a:ext>
              </a:extLst>
            </p:cNvPr>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1" name="Google Shape;41133;p18">
              <a:extLst>
                <a:ext uri="{FF2B5EF4-FFF2-40B4-BE49-F238E27FC236}">
                  <a16:creationId xmlns:a16="http://schemas.microsoft.com/office/drawing/2014/main" id="{48800B76-578D-493D-8537-DA0F29241531}"/>
                </a:ext>
              </a:extLst>
            </p:cNvPr>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2" name="Google Shape;41134;p18">
              <a:extLst>
                <a:ext uri="{FF2B5EF4-FFF2-40B4-BE49-F238E27FC236}">
                  <a16:creationId xmlns:a16="http://schemas.microsoft.com/office/drawing/2014/main" id="{B13FFA05-343B-4727-A843-6722176C560B}"/>
                </a:ext>
              </a:extLst>
            </p:cNvPr>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3" name="Google Shape;41135;p18">
              <a:extLst>
                <a:ext uri="{FF2B5EF4-FFF2-40B4-BE49-F238E27FC236}">
                  <a16:creationId xmlns:a16="http://schemas.microsoft.com/office/drawing/2014/main" id="{66D5373D-E636-4771-BF19-B17113178EEE}"/>
                </a:ext>
              </a:extLst>
            </p:cNvPr>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4" name="Google Shape;41136;p18">
              <a:extLst>
                <a:ext uri="{FF2B5EF4-FFF2-40B4-BE49-F238E27FC236}">
                  <a16:creationId xmlns:a16="http://schemas.microsoft.com/office/drawing/2014/main" id="{B37BE800-DF50-4476-AAA6-79A0AFF020AE}"/>
                </a:ext>
              </a:extLst>
            </p:cNvPr>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5" name="Google Shape;41137;p18">
              <a:extLst>
                <a:ext uri="{FF2B5EF4-FFF2-40B4-BE49-F238E27FC236}">
                  <a16:creationId xmlns:a16="http://schemas.microsoft.com/office/drawing/2014/main" id="{42F10DA4-9AF0-4C4D-969A-2723004C0268}"/>
                </a:ext>
              </a:extLst>
            </p:cNvPr>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6" name="Google Shape;41138;p18">
              <a:extLst>
                <a:ext uri="{FF2B5EF4-FFF2-40B4-BE49-F238E27FC236}">
                  <a16:creationId xmlns:a16="http://schemas.microsoft.com/office/drawing/2014/main" id="{8D836B0E-D975-4602-B5EB-079487134060}"/>
                </a:ext>
              </a:extLst>
            </p:cNvPr>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7" name="Google Shape;41139;p18">
              <a:extLst>
                <a:ext uri="{FF2B5EF4-FFF2-40B4-BE49-F238E27FC236}">
                  <a16:creationId xmlns:a16="http://schemas.microsoft.com/office/drawing/2014/main" id="{8F9B5A66-1086-42E5-A87A-D91676CD6C5D}"/>
                </a:ext>
              </a:extLst>
            </p:cNvPr>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8" name="Google Shape;41140;p18">
              <a:extLst>
                <a:ext uri="{FF2B5EF4-FFF2-40B4-BE49-F238E27FC236}">
                  <a16:creationId xmlns:a16="http://schemas.microsoft.com/office/drawing/2014/main" id="{F4911919-468A-49FB-87A1-2E99C7BF1995}"/>
                </a:ext>
              </a:extLst>
            </p:cNvPr>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9" name="Google Shape;41141;p18">
              <a:extLst>
                <a:ext uri="{FF2B5EF4-FFF2-40B4-BE49-F238E27FC236}">
                  <a16:creationId xmlns:a16="http://schemas.microsoft.com/office/drawing/2014/main" id="{802BA037-C3F3-4567-BEE0-EEB76FFAB106}"/>
                </a:ext>
              </a:extLst>
            </p:cNvPr>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0" name="Google Shape;41142;p18">
              <a:extLst>
                <a:ext uri="{FF2B5EF4-FFF2-40B4-BE49-F238E27FC236}">
                  <a16:creationId xmlns:a16="http://schemas.microsoft.com/office/drawing/2014/main" id="{BB9F530E-F2D9-433F-BF19-16473F41314A}"/>
                </a:ext>
              </a:extLst>
            </p:cNvPr>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1" name="Google Shape;41143;p18">
              <a:extLst>
                <a:ext uri="{FF2B5EF4-FFF2-40B4-BE49-F238E27FC236}">
                  <a16:creationId xmlns:a16="http://schemas.microsoft.com/office/drawing/2014/main" id="{8527134A-C09D-45BD-8D68-0D5337061B6B}"/>
                </a:ext>
              </a:extLst>
            </p:cNvPr>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2" name="Google Shape;41144;p18">
              <a:extLst>
                <a:ext uri="{FF2B5EF4-FFF2-40B4-BE49-F238E27FC236}">
                  <a16:creationId xmlns:a16="http://schemas.microsoft.com/office/drawing/2014/main" id="{034EB976-FF1C-4165-A1E0-9D6BFA6075F5}"/>
                </a:ext>
              </a:extLst>
            </p:cNvPr>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3" name="Google Shape;41145;p18">
              <a:extLst>
                <a:ext uri="{FF2B5EF4-FFF2-40B4-BE49-F238E27FC236}">
                  <a16:creationId xmlns:a16="http://schemas.microsoft.com/office/drawing/2014/main" id="{C7A03157-E979-490B-A3AB-2E608DE2685B}"/>
                </a:ext>
              </a:extLst>
            </p:cNvPr>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4" name="Google Shape;41146;p18">
              <a:extLst>
                <a:ext uri="{FF2B5EF4-FFF2-40B4-BE49-F238E27FC236}">
                  <a16:creationId xmlns:a16="http://schemas.microsoft.com/office/drawing/2014/main" id="{A71AAC94-68A4-42D1-AB48-FCCFD77F4F23}"/>
                </a:ext>
              </a:extLst>
            </p:cNvPr>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5" name="Google Shape;41147;p18">
              <a:extLst>
                <a:ext uri="{FF2B5EF4-FFF2-40B4-BE49-F238E27FC236}">
                  <a16:creationId xmlns:a16="http://schemas.microsoft.com/office/drawing/2014/main" id="{6910621D-5292-424A-B06F-F1E6700AA7B5}"/>
                </a:ext>
              </a:extLst>
            </p:cNvPr>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6" name="Google Shape;41148;p18">
              <a:extLst>
                <a:ext uri="{FF2B5EF4-FFF2-40B4-BE49-F238E27FC236}">
                  <a16:creationId xmlns:a16="http://schemas.microsoft.com/office/drawing/2014/main" id="{D8E1D9DA-CA65-4A33-A70E-A8F94939F56E}"/>
                </a:ext>
              </a:extLst>
            </p:cNvPr>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7" name="Google Shape;41149;p18">
              <a:extLst>
                <a:ext uri="{FF2B5EF4-FFF2-40B4-BE49-F238E27FC236}">
                  <a16:creationId xmlns:a16="http://schemas.microsoft.com/office/drawing/2014/main" id="{2568586B-CC28-4255-9500-8C29E8504083}"/>
                </a:ext>
              </a:extLst>
            </p:cNvPr>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8" name="Google Shape;41150;p18">
              <a:extLst>
                <a:ext uri="{FF2B5EF4-FFF2-40B4-BE49-F238E27FC236}">
                  <a16:creationId xmlns:a16="http://schemas.microsoft.com/office/drawing/2014/main" id="{03769D42-9915-4AFF-927F-03A72B14B7B8}"/>
                </a:ext>
              </a:extLst>
            </p:cNvPr>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9" name="Google Shape;41151;p18">
              <a:extLst>
                <a:ext uri="{FF2B5EF4-FFF2-40B4-BE49-F238E27FC236}">
                  <a16:creationId xmlns:a16="http://schemas.microsoft.com/office/drawing/2014/main" id="{0E8CD841-B0E5-402A-B3DE-7A785B163E85}"/>
                </a:ext>
              </a:extLst>
            </p:cNvPr>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0" name="Google Shape;41152;p18">
              <a:extLst>
                <a:ext uri="{FF2B5EF4-FFF2-40B4-BE49-F238E27FC236}">
                  <a16:creationId xmlns:a16="http://schemas.microsoft.com/office/drawing/2014/main" id="{5F28AC66-FABD-4237-BFA9-644040285267}"/>
                </a:ext>
              </a:extLst>
            </p:cNvPr>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1" name="Google Shape;41153;p18">
              <a:extLst>
                <a:ext uri="{FF2B5EF4-FFF2-40B4-BE49-F238E27FC236}">
                  <a16:creationId xmlns:a16="http://schemas.microsoft.com/office/drawing/2014/main" id="{D4438F50-4B24-4F33-B853-F6790544582F}"/>
                </a:ext>
              </a:extLst>
            </p:cNvPr>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2" name="Google Shape;41154;p18">
              <a:extLst>
                <a:ext uri="{FF2B5EF4-FFF2-40B4-BE49-F238E27FC236}">
                  <a16:creationId xmlns:a16="http://schemas.microsoft.com/office/drawing/2014/main" id="{92A8DC1A-E2F8-4809-AF89-22C5FFBFA03F}"/>
                </a:ext>
              </a:extLst>
            </p:cNvPr>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3" name="Google Shape;41155;p18">
              <a:extLst>
                <a:ext uri="{FF2B5EF4-FFF2-40B4-BE49-F238E27FC236}">
                  <a16:creationId xmlns:a16="http://schemas.microsoft.com/office/drawing/2014/main" id="{9606E27B-11FC-4CB6-A5D6-8B7131C5F77E}"/>
                </a:ext>
              </a:extLst>
            </p:cNvPr>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4" name="Google Shape;41156;p18">
              <a:extLst>
                <a:ext uri="{FF2B5EF4-FFF2-40B4-BE49-F238E27FC236}">
                  <a16:creationId xmlns:a16="http://schemas.microsoft.com/office/drawing/2014/main" id="{F3FEE0DA-77B8-42D0-82C4-E821AC7C4E22}"/>
                </a:ext>
              </a:extLst>
            </p:cNvPr>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5" name="Google Shape;41157;p18">
              <a:extLst>
                <a:ext uri="{FF2B5EF4-FFF2-40B4-BE49-F238E27FC236}">
                  <a16:creationId xmlns:a16="http://schemas.microsoft.com/office/drawing/2014/main" id="{C54C928F-4BA6-4536-A796-EF74692E4397}"/>
                </a:ext>
              </a:extLst>
            </p:cNvPr>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6" name="Google Shape;41158;p18">
              <a:extLst>
                <a:ext uri="{FF2B5EF4-FFF2-40B4-BE49-F238E27FC236}">
                  <a16:creationId xmlns:a16="http://schemas.microsoft.com/office/drawing/2014/main" id="{AC8E8620-BB0A-4F1A-B0F4-734E25BA18D4}"/>
                </a:ext>
              </a:extLst>
            </p:cNvPr>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7" name="Google Shape;41159;p18">
              <a:extLst>
                <a:ext uri="{FF2B5EF4-FFF2-40B4-BE49-F238E27FC236}">
                  <a16:creationId xmlns:a16="http://schemas.microsoft.com/office/drawing/2014/main" id="{98189241-2DF3-4400-9BB4-6DF668734134}"/>
                </a:ext>
              </a:extLst>
            </p:cNvPr>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8" name="Google Shape;41160;p18">
              <a:extLst>
                <a:ext uri="{FF2B5EF4-FFF2-40B4-BE49-F238E27FC236}">
                  <a16:creationId xmlns:a16="http://schemas.microsoft.com/office/drawing/2014/main" id="{0E1EAD66-704A-4CC5-90F7-13C8AD27D14B}"/>
                </a:ext>
              </a:extLst>
            </p:cNvPr>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9" name="Google Shape;41161;p18">
              <a:extLst>
                <a:ext uri="{FF2B5EF4-FFF2-40B4-BE49-F238E27FC236}">
                  <a16:creationId xmlns:a16="http://schemas.microsoft.com/office/drawing/2014/main" id="{B77B44ED-8966-4191-B347-C8D6341F7D3B}"/>
                </a:ext>
              </a:extLst>
            </p:cNvPr>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0" name="Google Shape;41162;p18">
              <a:extLst>
                <a:ext uri="{FF2B5EF4-FFF2-40B4-BE49-F238E27FC236}">
                  <a16:creationId xmlns:a16="http://schemas.microsoft.com/office/drawing/2014/main" id="{1F59B356-CE30-42BF-B15B-8D45944E98AB}"/>
                </a:ext>
              </a:extLst>
            </p:cNvPr>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1" name="Google Shape;41163;p18">
              <a:extLst>
                <a:ext uri="{FF2B5EF4-FFF2-40B4-BE49-F238E27FC236}">
                  <a16:creationId xmlns:a16="http://schemas.microsoft.com/office/drawing/2014/main" id="{1C56E8B1-A077-4FE7-A174-B12C28DFE213}"/>
                </a:ext>
              </a:extLst>
            </p:cNvPr>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2" name="Google Shape;41164;p18">
              <a:extLst>
                <a:ext uri="{FF2B5EF4-FFF2-40B4-BE49-F238E27FC236}">
                  <a16:creationId xmlns:a16="http://schemas.microsoft.com/office/drawing/2014/main" id="{0B3394C0-108C-4D03-9B57-3128702496EA}"/>
                </a:ext>
              </a:extLst>
            </p:cNvPr>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3" name="Google Shape;41165;p18">
              <a:extLst>
                <a:ext uri="{FF2B5EF4-FFF2-40B4-BE49-F238E27FC236}">
                  <a16:creationId xmlns:a16="http://schemas.microsoft.com/office/drawing/2014/main" id="{B90504D9-4CA7-4D11-AF35-B9658EF32F0E}"/>
                </a:ext>
              </a:extLst>
            </p:cNvPr>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4" name="Google Shape;41166;p18">
              <a:extLst>
                <a:ext uri="{FF2B5EF4-FFF2-40B4-BE49-F238E27FC236}">
                  <a16:creationId xmlns:a16="http://schemas.microsoft.com/office/drawing/2014/main" id="{F7E3497F-71D9-4A90-9A5B-03F54D520B0E}"/>
                </a:ext>
              </a:extLst>
            </p:cNvPr>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5" name="Google Shape;41167;p18">
              <a:extLst>
                <a:ext uri="{FF2B5EF4-FFF2-40B4-BE49-F238E27FC236}">
                  <a16:creationId xmlns:a16="http://schemas.microsoft.com/office/drawing/2014/main" id="{852A19D4-B15B-47AB-98FB-7EB3BC907F1D}"/>
                </a:ext>
              </a:extLst>
            </p:cNvPr>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6" name="Google Shape;41168;p18">
              <a:extLst>
                <a:ext uri="{FF2B5EF4-FFF2-40B4-BE49-F238E27FC236}">
                  <a16:creationId xmlns:a16="http://schemas.microsoft.com/office/drawing/2014/main" id="{E284D43C-C3B3-4208-B34C-BF50E029B9D4}"/>
                </a:ext>
              </a:extLst>
            </p:cNvPr>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7" name="Google Shape;41169;p18">
              <a:extLst>
                <a:ext uri="{FF2B5EF4-FFF2-40B4-BE49-F238E27FC236}">
                  <a16:creationId xmlns:a16="http://schemas.microsoft.com/office/drawing/2014/main" id="{4CD29A51-F0FB-4823-91E4-D9AE4E49533E}"/>
                </a:ext>
              </a:extLst>
            </p:cNvPr>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8" name="Google Shape;41170;p18">
              <a:extLst>
                <a:ext uri="{FF2B5EF4-FFF2-40B4-BE49-F238E27FC236}">
                  <a16:creationId xmlns:a16="http://schemas.microsoft.com/office/drawing/2014/main" id="{137EABC7-6253-4B76-AC5F-CD132FD59A33}"/>
                </a:ext>
              </a:extLst>
            </p:cNvPr>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9" name="Google Shape;41171;p18">
              <a:extLst>
                <a:ext uri="{FF2B5EF4-FFF2-40B4-BE49-F238E27FC236}">
                  <a16:creationId xmlns:a16="http://schemas.microsoft.com/office/drawing/2014/main" id="{669101CC-CAFA-4E1E-99B3-037802630844}"/>
                </a:ext>
              </a:extLst>
            </p:cNvPr>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0" name="Google Shape;41172;p18">
              <a:extLst>
                <a:ext uri="{FF2B5EF4-FFF2-40B4-BE49-F238E27FC236}">
                  <a16:creationId xmlns:a16="http://schemas.microsoft.com/office/drawing/2014/main" id="{26C6FF42-6A87-4C4B-BAC1-D52D6CFD0280}"/>
                </a:ext>
              </a:extLst>
            </p:cNvPr>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1" name="Google Shape;41173;p18">
              <a:extLst>
                <a:ext uri="{FF2B5EF4-FFF2-40B4-BE49-F238E27FC236}">
                  <a16:creationId xmlns:a16="http://schemas.microsoft.com/office/drawing/2014/main" id="{A9827DD9-59D5-4FEA-941C-82DB59D77DCF}"/>
                </a:ext>
              </a:extLst>
            </p:cNvPr>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2" name="Google Shape;41174;p18">
              <a:extLst>
                <a:ext uri="{FF2B5EF4-FFF2-40B4-BE49-F238E27FC236}">
                  <a16:creationId xmlns:a16="http://schemas.microsoft.com/office/drawing/2014/main" id="{1F102698-5E91-43C1-BDC6-F17AE6AA8C0C}"/>
                </a:ext>
              </a:extLst>
            </p:cNvPr>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3" name="Google Shape;41175;p18">
              <a:extLst>
                <a:ext uri="{FF2B5EF4-FFF2-40B4-BE49-F238E27FC236}">
                  <a16:creationId xmlns:a16="http://schemas.microsoft.com/office/drawing/2014/main" id="{827B0EAF-1F69-463E-9AD8-CD88BC29689A}"/>
                </a:ext>
              </a:extLst>
            </p:cNvPr>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4" name="Google Shape;41176;p18">
              <a:extLst>
                <a:ext uri="{FF2B5EF4-FFF2-40B4-BE49-F238E27FC236}">
                  <a16:creationId xmlns:a16="http://schemas.microsoft.com/office/drawing/2014/main" id="{C1C6A3D5-83E4-49BC-BB4A-EF3B76AA7EC8}"/>
                </a:ext>
              </a:extLst>
            </p:cNvPr>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5" name="Google Shape;41177;p18">
              <a:extLst>
                <a:ext uri="{FF2B5EF4-FFF2-40B4-BE49-F238E27FC236}">
                  <a16:creationId xmlns:a16="http://schemas.microsoft.com/office/drawing/2014/main" id="{B3B5711B-A82C-4BA8-9C5E-BBC618CE5E97}"/>
                </a:ext>
              </a:extLst>
            </p:cNvPr>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6" name="Google Shape;41178;p18">
              <a:extLst>
                <a:ext uri="{FF2B5EF4-FFF2-40B4-BE49-F238E27FC236}">
                  <a16:creationId xmlns:a16="http://schemas.microsoft.com/office/drawing/2014/main" id="{8369BC3F-D750-4E96-A175-96A4468ACE5B}"/>
                </a:ext>
              </a:extLst>
            </p:cNvPr>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7" name="Google Shape;41179;p18">
              <a:extLst>
                <a:ext uri="{FF2B5EF4-FFF2-40B4-BE49-F238E27FC236}">
                  <a16:creationId xmlns:a16="http://schemas.microsoft.com/office/drawing/2014/main" id="{6B5ACD07-3FF7-4EAD-B9D3-F30BF46F11CD}"/>
                </a:ext>
              </a:extLst>
            </p:cNvPr>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8" name="Google Shape;41180;p18">
              <a:extLst>
                <a:ext uri="{FF2B5EF4-FFF2-40B4-BE49-F238E27FC236}">
                  <a16:creationId xmlns:a16="http://schemas.microsoft.com/office/drawing/2014/main" id="{5964AD05-A876-468E-8AD4-20EB18DDF509}"/>
                </a:ext>
              </a:extLst>
            </p:cNvPr>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9" name="Google Shape;41181;p18">
              <a:extLst>
                <a:ext uri="{FF2B5EF4-FFF2-40B4-BE49-F238E27FC236}">
                  <a16:creationId xmlns:a16="http://schemas.microsoft.com/office/drawing/2014/main" id="{0A7700B6-1FD7-4585-A8D8-9513275726B1}"/>
                </a:ext>
              </a:extLst>
            </p:cNvPr>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0" name="Google Shape;41182;p18">
              <a:extLst>
                <a:ext uri="{FF2B5EF4-FFF2-40B4-BE49-F238E27FC236}">
                  <a16:creationId xmlns:a16="http://schemas.microsoft.com/office/drawing/2014/main" id="{87608F24-D7DC-42AF-B77F-6118253F71B9}"/>
                </a:ext>
              </a:extLst>
            </p:cNvPr>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1" name="Google Shape;41183;p18">
              <a:extLst>
                <a:ext uri="{FF2B5EF4-FFF2-40B4-BE49-F238E27FC236}">
                  <a16:creationId xmlns:a16="http://schemas.microsoft.com/office/drawing/2014/main" id="{95645E37-7064-4CD6-A487-3890A15A4900}"/>
                </a:ext>
              </a:extLst>
            </p:cNvPr>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2" name="Google Shape;41184;p18">
              <a:extLst>
                <a:ext uri="{FF2B5EF4-FFF2-40B4-BE49-F238E27FC236}">
                  <a16:creationId xmlns:a16="http://schemas.microsoft.com/office/drawing/2014/main" id="{B95FBC4A-1043-481E-8AC9-D215D7341623}"/>
                </a:ext>
              </a:extLst>
            </p:cNvPr>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3" name="Google Shape;41185;p18">
              <a:extLst>
                <a:ext uri="{FF2B5EF4-FFF2-40B4-BE49-F238E27FC236}">
                  <a16:creationId xmlns:a16="http://schemas.microsoft.com/office/drawing/2014/main" id="{66D1E801-1261-403C-BC28-542E44DAE18D}"/>
                </a:ext>
              </a:extLst>
            </p:cNvPr>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4" name="Google Shape;41186;p18">
              <a:extLst>
                <a:ext uri="{FF2B5EF4-FFF2-40B4-BE49-F238E27FC236}">
                  <a16:creationId xmlns:a16="http://schemas.microsoft.com/office/drawing/2014/main" id="{3A50FD80-722E-4585-AD88-3415B4C8A3AE}"/>
                </a:ext>
              </a:extLst>
            </p:cNvPr>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5" name="Google Shape;41187;p18">
              <a:extLst>
                <a:ext uri="{FF2B5EF4-FFF2-40B4-BE49-F238E27FC236}">
                  <a16:creationId xmlns:a16="http://schemas.microsoft.com/office/drawing/2014/main" id="{CE988394-3EC9-41E4-8781-A62A84397FC1}"/>
                </a:ext>
              </a:extLst>
            </p:cNvPr>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6" name="Google Shape;41188;p18">
              <a:extLst>
                <a:ext uri="{FF2B5EF4-FFF2-40B4-BE49-F238E27FC236}">
                  <a16:creationId xmlns:a16="http://schemas.microsoft.com/office/drawing/2014/main" id="{682A5CF3-1F37-439C-B4B1-D19A59F12FDD}"/>
                </a:ext>
              </a:extLst>
            </p:cNvPr>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7" name="Google Shape;41189;p18">
              <a:extLst>
                <a:ext uri="{FF2B5EF4-FFF2-40B4-BE49-F238E27FC236}">
                  <a16:creationId xmlns:a16="http://schemas.microsoft.com/office/drawing/2014/main" id="{8EE83CC1-6C46-477F-90D5-6D53DE7DC5CA}"/>
                </a:ext>
              </a:extLst>
            </p:cNvPr>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8" name="Google Shape;41190;p18">
              <a:extLst>
                <a:ext uri="{FF2B5EF4-FFF2-40B4-BE49-F238E27FC236}">
                  <a16:creationId xmlns:a16="http://schemas.microsoft.com/office/drawing/2014/main" id="{2FF36D91-8A8C-439E-BC48-AC3A5DDA47C9}"/>
                </a:ext>
              </a:extLst>
            </p:cNvPr>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9" name="Google Shape;41191;p18">
              <a:extLst>
                <a:ext uri="{FF2B5EF4-FFF2-40B4-BE49-F238E27FC236}">
                  <a16:creationId xmlns:a16="http://schemas.microsoft.com/office/drawing/2014/main" id="{74E56DD8-FB66-4B87-81AB-23B1B3B9A6BC}"/>
                </a:ext>
              </a:extLst>
            </p:cNvPr>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0" name="Google Shape;41192;p18">
              <a:extLst>
                <a:ext uri="{FF2B5EF4-FFF2-40B4-BE49-F238E27FC236}">
                  <a16:creationId xmlns:a16="http://schemas.microsoft.com/office/drawing/2014/main" id="{AA38DA94-BD3B-40E7-BFBF-6EE9C101A627}"/>
                </a:ext>
              </a:extLst>
            </p:cNvPr>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1" name="Google Shape;41193;p18">
              <a:extLst>
                <a:ext uri="{FF2B5EF4-FFF2-40B4-BE49-F238E27FC236}">
                  <a16:creationId xmlns:a16="http://schemas.microsoft.com/office/drawing/2014/main" id="{7E3FDD74-A4BF-45C2-9F79-478F2AD9D717}"/>
                </a:ext>
              </a:extLst>
            </p:cNvPr>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2" name="Google Shape;41194;p18">
              <a:extLst>
                <a:ext uri="{FF2B5EF4-FFF2-40B4-BE49-F238E27FC236}">
                  <a16:creationId xmlns:a16="http://schemas.microsoft.com/office/drawing/2014/main" id="{D4340513-3D35-4B31-B06D-F93A16838ADC}"/>
                </a:ext>
              </a:extLst>
            </p:cNvPr>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3" name="Google Shape;41195;p18">
              <a:extLst>
                <a:ext uri="{FF2B5EF4-FFF2-40B4-BE49-F238E27FC236}">
                  <a16:creationId xmlns:a16="http://schemas.microsoft.com/office/drawing/2014/main" id="{648D25C9-AA7C-413A-A8F1-4BAB9BD4A97F}"/>
                </a:ext>
              </a:extLst>
            </p:cNvPr>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4" name="Google Shape;41196;p18">
              <a:extLst>
                <a:ext uri="{FF2B5EF4-FFF2-40B4-BE49-F238E27FC236}">
                  <a16:creationId xmlns:a16="http://schemas.microsoft.com/office/drawing/2014/main" id="{197C7513-301D-47BF-B882-78AFE18D0367}"/>
                </a:ext>
              </a:extLst>
            </p:cNvPr>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5" name="Google Shape;41197;p18">
              <a:extLst>
                <a:ext uri="{FF2B5EF4-FFF2-40B4-BE49-F238E27FC236}">
                  <a16:creationId xmlns:a16="http://schemas.microsoft.com/office/drawing/2014/main" id="{19EF4ACA-6F4F-4767-8FD8-2484F67827F0}"/>
                </a:ext>
              </a:extLst>
            </p:cNvPr>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6" name="Google Shape;41198;p18">
              <a:extLst>
                <a:ext uri="{FF2B5EF4-FFF2-40B4-BE49-F238E27FC236}">
                  <a16:creationId xmlns:a16="http://schemas.microsoft.com/office/drawing/2014/main" id="{692A5D8E-EEEB-4EAA-8B93-236F28137586}"/>
                </a:ext>
              </a:extLst>
            </p:cNvPr>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7" name="Google Shape;41199;p18">
              <a:extLst>
                <a:ext uri="{FF2B5EF4-FFF2-40B4-BE49-F238E27FC236}">
                  <a16:creationId xmlns:a16="http://schemas.microsoft.com/office/drawing/2014/main" id="{68F0DEFA-0BF1-4A92-A0CE-72315EA380CC}"/>
                </a:ext>
              </a:extLst>
            </p:cNvPr>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8" name="Google Shape;41200;p18">
              <a:extLst>
                <a:ext uri="{FF2B5EF4-FFF2-40B4-BE49-F238E27FC236}">
                  <a16:creationId xmlns:a16="http://schemas.microsoft.com/office/drawing/2014/main" id="{80D2C7C2-548F-4D9E-B1BC-5369FBCF849D}"/>
                </a:ext>
              </a:extLst>
            </p:cNvPr>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9" name="Google Shape;41201;p18">
              <a:extLst>
                <a:ext uri="{FF2B5EF4-FFF2-40B4-BE49-F238E27FC236}">
                  <a16:creationId xmlns:a16="http://schemas.microsoft.com/office/drawing/2014/main" id="{607764E4-AB3D-43A9-B5BB-00882A39EDC0}"/>
                </a:ext>
              </a:extLst>
            </p:cNvPr>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0" name="Google Shape;41202;p18">
              <a:extLst>
                <a:ext uri="{FF2B5EF4-FFF2-40B4-BE49-F238E27FC236}">
                  <a16:creationId xmlns:a16="http://schemas.microsoft.com/office/drawing/2014/main" id="{0E2CD8D0-E8D9-4E1A-B789-77CDD140B3E4}"/>
                </a:ext>
              </a:extLst>
            </p:cNvPr>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1" name="Google Shape;41203;p18">
              <a:extLst>
                <a:ext uri="{FF2B5EF4-FFF2-40B4-BE49-F238E27FC236}">
                  <a16:creationId xmlns:a16="http://schemas.microsoft.com/office/drawing/2014/main" id="{C2AEF386-5F60-4E1A-A31F-21ADF6FD5EB5}"/>
                </a:ext>
              </a:extLst>
            </p:cNvPr>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2" name="Google Shape;41204;p18">
              <a:extLst>
                <a:ext uri="{FF2B5EF4-FFF2-40B4-BE49-F238E27FC236}">
                  <a16:creationId xmlns:a16="http://schemas.microsoft.com/office/drawing/2014/main" id="{741D840C-6B53-4C26-967C-21DA0FD8D5DE}"/>
                </a:ext>
              </a:extLst>
            </p:cNvPr>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3" name="Google Shape;41205;p18">
              <a:extLst>
                <a:ext uri="{FF2B5EF4-FFF2-40B4-BE49-F238E27FC236}">
                  <a16:creationId xmlns:a16="http://schemas.microsoft.com/office/drawing/2014/main" id="{B036F828-C06B-4DEC-9E36-464912658E43}"/>
                </a:ext>
              </a:extLst>
            </p:cNvPr>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4" name="Google Shape;41206;p18">
              <a:extLst>
                <a:ext uri="{FF2B5EF4-FFF2-40B4-BE49-F238E27FC236}">
                  <a16:creationId xmlns:a16="http://schemas.microsoft.com/office/drawing/2014/main" id="{0791243A-19EF-4BF3-AC4A-60103E386411}"/>
                </a:ext>
              </a:extLst>
            </p:cNvPr>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5" name="Google Shape;41207;p18">
              <a:extLst>
                <a:ext uri="{FF2B5EF4-FFF2-40B4-BE49-F238E27FC236}">
                  <a16:creationId xmlns:a16="http://schemas.microsoft.com/office/drawing/2014/main" id="{7A7548B2-5EF4-464A-B858-DACABB992943}"/>
                </a:ext>
              </a:extLst>
            </p:cNvPr>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6" name="Google Shape;41208;p18">
              <a:extLst>
                <a:ext uri="{FF2B5EF4-FFF2-40B4-BE49-F238E27FC236}">
                  <a16:creationId xmlns:a16="http://schemas.microsoft.com/office/drawing/2014/main" id="{0107F1AF-A7B5-40CB-A0A6-57A3BEFE340F}"/>
                </a:ext>
              </a:extLst>
            </p:cNvPr>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7" name="Google Shape;41209;p18">
              <a:extLst>
                <a:ext uri="{FF2B5EF4-FFF2-40B4-BE49-F238E27FC236}">
                  <a16:creationId xmlns:a16="http://schemas.microsoft.com/office/drawing/2014/main" id="{549B5AA7-A258-4ECE-AA19-240C9E4238D2}"/>
                </a:ext>
              </a:extLst>
            </p:cNvPr>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8" name="Google Shape;41210;p18">
              <a:extLst>
                <a:ext uri="{FF2B5EF4-FFF2-40B4-BE49-F238E27FC236}">
                  <a16:creationId xmlns:a16="http://schemas.microsoft.com/office/drawing/2014/main" id="{C2304580-3C23-42C1-992A-0C26949BE708}"/>
                </a:ext>
              </a:extLst>
            </p:cNvPr>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9" name="Google Shape;41211;p18">
              <a:extLst>
                <a:ext uri="{FF2B5EF4-FFF2-40B4-BE49-F238E27FC236}">
                  <a16:creationId xmlns:a16="http://schemas.microsoft.com/office/drawing/2014/main" id="{4598BA78-F4FF-4453-9E73-77993645AA94}"/>
                </a:ext>
              </a:extLst>
            </p:cNvPr>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0" name="Google Shape;41212;p18">
              <a:extLst>
                <a:ext uri="{FF2B5EF4-FFF2-40B4-BE49-F238E27FC236}">
                  <a16:creationId xmlns:a16="http://schemas.microsoft.com/office/drawing/2014/main" id="{E6B66C08-C79F-42D9-B43B-24C5A5DDB865}"/>
                </a:ext>
              </a:extLst>
            </p:cNvPr>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1" name="Google Shape;41213;p18">
              <a:extLst>
                <a:ext uri="{FF2B5EF4-FFF2-40B4-BE49-F238E27FC236}">
                  <a16:creationId xmlns:a16="http://schemas.microsoft.com/office/drawing/2014/main" id="{F1614681-937E-471D-B113-DA0984801B96}"/>
                </a:ext>
              </a:extLst>
            </p:cNvPr>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2" name="Google Shape;41214;p18">
              <a:extLst>
                <a:ext uri="{FF2B5EF4-FFF2-40B4-BE49-F238E27FC236}">
                  <a16:creationId xmlns:a16="http://schemas.microsoft.com/office/drawing/2014/main" id="{32241188-1EC0-4780-A78F-C36B4927C71B}"/>
                </a:ext>
              </a:extLst>
            </p:cNvPr>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3" name="Google Shape;41215;p18">
              <a:extLst>
                <a:ext uri="{FF2B5EF4-FFF2-40B4-BE49-F238E27FC236}">
                  <a16:creationId xmlns:a16="http://schemas.microsoft.com/office/drawing/2014/main" id="{E144065C-CDBC-4866-B56D-148FDF0CC937}"/>
                </a:ext>
              </a:extLst>
            </p:cNvPr>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4" name="Google Shape;41216;p18">
              <a:extLst>
                <a:ext uri="{FF2B5EF4-FFF2-40B4-BE49-F238E27FC236}">
                  <a16:creationId xmlns:a16="http://schemas.microsoft.com/office/drawing/2014/main" id="{CE97F51B-D556-4332-ADAB-4EA968F83636}"/>
                </a:ext>
              </a:extLst>
            </p:cNvPr>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5" name="Google Shape;41217;p18">
              <a:extLst>
                <a:ext uri="{FF2B5EF4-FFF2-40B4-BE49-F238E27FC236}">
                  <a16:creationId xmlns:a16="http://schemas.microsoft.com/office/drawing/2014/main" id="{63C864B4-108D-497B-9F9B-673F771CD5CC}"/>
                </a:ext>
              </a:extLst>
            </p:cNvPr>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6" name="Google Shape;41218;p18">
              <a:extLst>
                <a:ext uri="{FF2B5EF4-FFF2-40B4-BE49-F238E27FC236}">
                  <a16:creationId xmlns:a16="http://schemas.microsoft.com/office/drawing/2014/main" id="{A7739024-0D67-45B8-AEAF-F22992819E97}"/>
                </a:ext>
              </a:extLst>
            </p:cNvPr>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7" name="Google Shape;41219;p18">
              <a:extLst>
                <a:ext uri="{FF2B5EF4-FFF2-40B4-BE49-F238E27FC236}">
                  <a16:creationId xmlns:a16="http://schemas.microsoft.com/office/drawing/2014/main" id="{836944C5-3816-44B4-BC6C-18DEF3E05773}"/>
                </a:ext>
              </a:extLst>
            </p:cNvPr>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8" name="Google Shape;41220;p18">
              <a:extLst>
                <a:ext uri="{FF2B5EF4-FFF2-40B4-BE49-F238E27FC236}">
                  <a16:creationId xmlns:a16="http://schemas.microsoft.com/office/drawing/2014/main" id="{D84D3FCD-005D-46DF-B909-4DBE7C83C60A}"/>
                </a:ext>
              </a:extLst>
            </p:cNvPr>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9" name="Google Shape;41221;p18">
              <a:extLst>
                <a:ext uri="{FF2B5EF4-FFF2-40B4-BE49-F238E27FC236}">
                  <a16:creationId xmlns:a16="http://schemas.microsoft.com/office/drawing/2014/main" id="{1F3CE519-6D88-4CF8-8B69-6D66558865D9}"/>
                </a:ext>
              </a:extLst>
            </p:cNvPr>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0" name="Google Shape;41222;p18">
              <a:extLst>
                <a:ext uri="{FF2B5EF4-FFF2-40B4-BE49-F238E27FC236}">
                  <a16:creationId xmlns:a16="http://schemas.microsoft.com/office/drawing/2014/main" id="{D35142BE-789B-405C-B3F0-123B960AD417}"/>
                </a:ext>
              </a:extLst>
            </p:cNvPr>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1" name="Google Shape;41223;p18">
              <a:extLst>
                <a:ext uri="{FF2B5EF4-FFF2-40B4-BE49-F238E27FC236}">
                  <a16:creationId xmlns:a16="http://schemas.microsoft.com/office/drawing/2014/main" id="{1FBC33CA-8BD9-4C0C-8245-68A75D5051DC}"/>
                </a:ext>
              </a:extLst>
            </p:cNvPr>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2" name="Google Shape;41224;p18">
              <a:extLst>
                <a:ext uri="{FF2B5EF4-FFF2-40B4-BE49-F238E27FC236}">
                  <a16:creationId xmlns:a16="http://schemas.microsoft.com/office/drawing/2014/main" id="{CD2069FB-DEDA-4BB4-AF08-5E0E53254E06}"/>
                </a:ext>
              </a:extLst>
            </p:cNvPr>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3" name="Google Shape;41225;p18">
              <a:extLst>
                <a:ext uri="{FF2B5EF4-FFF2-40B4-BE49-F238E27FC236}">
                  <a16:creationId xmlns:a16="http://schemas.microsoft.com/office/drawing/2014/main" id="{5396D96A-4F10-4F27-96C0-C1E09169464B}"/>
                </a:ext>
              </a:extLst>
            </p:cNvPr>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4" name="Google Shape;41226;p18">
              <a:extLst>
                <a:ext uri="{FF2B5EF4-FFF2-40B4-BE49-F238E27FC236}">
                  <a16:creationId xmlns:a16="http://schemas.microsoft.com/office/drawing/2014/main" id="{F0033537-C0B3-469C-8C60-E21E955AD824}"/>
                </a:ext>
              </a:extLst>
            </p:cNvPr>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5" name="Google Shape;41227;p18">
              <a:extLst>
                <a:ext uri="{FF2B5EF4-FFF2-40B4-BE49-F238E27FC236}">
                  <a16:creationId xmlns:a16="http://schemas.microsoft.com/office/drawing/2014/main" id="{B6730198-B147-495F-9249-9411E4C9DBD5}"/>
                </a:ext>
              </a:extLst>
            </p:cNvPr>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6" name="Google Shape;41228;p18">
              <a:extLst>
                <a:ext uri="{FF2B5EF4-FFF2-40B4-BE49-F238E27FC236}">
                  <a16:creationId xmlns:a16="http://schemas.microsoft.com/office/drawing/2014/main" id="{047612CD-60EA-4C7B-9E18-6841D8C71EFF}"/>
                </a:ext>
              </a:extLst>
            </p:cNvPr>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7" name="Google Shape;41229;p18">
              <a:extLst>
                <a:ext uri="{FF2B5EF4-FFF2-40B4-BE49-F238E27FC236}">
                  <a16:creationId xmlns:a16="http://schemas.microsoft.com/office/drawing/2014/main" id="{2E1CC0B8-AD72-43B7-8EA8-2F77397A4D3C}"/>
                </a:ext>
              </a:extLst>
            </p:cNvPr>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8" name="Google Shape;41230;p18">
              <a:extLst>
                <a:ext uri="{FF2B5EF4-FFF2-40B4-BE49-F238E27FC236}">
                  <a16:creationId xmlns:a16="http://schemas.microsoft.com/office/drawing/2014/main" id="{3D796F58-C06B-4E57-A840-E958E5507B1C}"/>
                </a:ext>
              </a:extLst>
            </p:cNvPr>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9" name="Google Shape;41231;p18">
              <a:extLst>
                <a:ext uri="{FF2B5EF4-FFF2-40B4-BE49-F238E27FC236}">
                  <a16:creationId xmlns:a16="http://schemas.microsoft.com/office/drawing/2014/main" id="{F6820962-3A8C-4B32-A189-FE7ED500D0F6}"/>
                </a:ext>
              </a:extLst>
            </p:cNvPr>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0" name="Google Shape;41232;p18">
              <a:extLst>
                <a:ext uri="{FF2B5EF4-FFF2-40B4-BE49-F238E27FC236}">
                  <a16:creationId xmlns:a16="http://schemas.microsoft.com/office/drawing/2014/main" id="{723B53C8-1654-4D3E-8C97-60E42ED7DCCA}"/>
                </a:ext>
              </a:extLst>
            </p:cNvPr>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1" name="Google Shape;41233;p18">
              <a:extLst>
                <a:ext uri="{FF2B5EF4-FFF2-40B4-BE49-F238E27FC236}">
                  <a16:creationId xmlns:a16="http://schemas.microsoft.com/office/drawing/2014/main" id="{04A4378B-8276-4EA6-95BF-39753BF62628}"/>
                </a:ext>
              </a:extLst>
            </p:cNvPr>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2" name="Google Shape;41234;p18">
              <a:extLst>
                <a:ext uri="{FF2B5EF4-FFF2-40B4-BE49-F238E27FC236}">
                  <a16:creationId xmlns:a16="http://schemas.microsoft.com/office/drawing/2014/main" id="{B9A6F55F-F00D-4242-AEEF-C33A9922F997}"/>
                </a:ext>
              </a:extLst>
            </p:cNvPr>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3" name="Google Shape;41235;p18">
              <a:extLst>
                <a:ext uri="{FF2B5EF4-FFF2-40B4-BE49-F238E27FC236}">
                  <a16:creationId xmlns:a16="http://schemas.microsoft.com/office/drawing/2014/main" id="{5E3AF434-5FC8-4265-901C-7F755E842B3F}"/>
                </a:ext>
              </a:extLst>
            </p:cNvPr>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4" name="Google Shape;41236;p18">
              <a:extLst>
                <a:ext uri="{FF2B5EF4-FFF2-40B4-BE49-F238E27FC236}">
                  <a16:creationId xmlns:a16="http://schemas.microsoft.com/office/drawing/2014/main" id="{C4B114F4-96F1-493F-9F9A-7ACA846E97F4}"/>
                </a:ext>
              </a:extLst>
            </p:cNvPr>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5" name="Google Shape;41237;p18">
              <a:extLst>
                <a:ext uri="{FF2B5EF4-FFF2-40B4-BE49-F238E27FC236}">
                  <a16:creationId xmlns:a16="http://schemas.microsoft.com/office/drawing/2014/main" id="{83E34EF9-7C1A-4FE9-AE33-CAF021F132C0}"/>
                </a:ext>
              </a:extLst>
            </p:cNvPr>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6" name="Google Shape;41238;p18">
              <a:extLst>
                <a:ext uri="{FF2B5EF4-FFF2-40B4-BE49-F238E27FC236}">
                  <a16:creationId xmlns:a16="http://schemas.microsoft.com/office/drawing/2014/main" id="{57B74542-E903-4EFE-87DF-B5611BB491CD}"/>
                </a:ext>
              </a:extLst>
            </p:cNvPr>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7" name="Google Shape;41239;p18">
              <a:extLst>
                <a:ext uri="{FF2B5EF4-FFF2-40B4-BE49-F238E27FC236}">
                  <a16:creationId xmlns:a16="http://schemas.microsoft.com/office/drawing/2014/main" id="{BBD21EBD-87F7-499E-8438-3489B6BE6A23}"/>
                </a:ext>
              </a:extLst>
            </p:cNvPr>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8" name="Google Shape;41240;p18">
              <a:extLst>
                <a:ext uri="{FF2B5EF4-FFF2-40B4-BE49-F238E27FC236}">
                  <a16:creationId xmlns:a16="http://schemas.microsoft.com/office/drawing/2014/main" id="{8C642F06-4EB6-4CF6-8181-D1D8570C64BA}"/>
                </a:ext>
              </a:extLst>
            </p:cNvPr>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9" name="Google Shape;41241;p18">
              <a:extLst>
                <a:ext uri="{FF2B5EF4-FFF2-40B4-BE49-F238E27FC236}">
                  <a16:creationId xmlns:a16="http://schemas.microsoft.com/office/drawing/2014/main" id="{F6349EC4-42E2-474F-BAE8-FBC6EECF9719}"/>
                </a:ext>
              </a:extLst>
            </p:cNvPr>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0" name="Google Shape;41242;p18">
              <a:extLst>
                <a:ext uri="{FF2B5EF4-FFF2-40B4-BE49-F238E27FC236}">
                  <a16:creationId xmlns:a16="http://schemas.microsoft.com/office/drawing/2014/main" id="{52616209-95CE-4681-A3B0-E411A1C63208}"/>
                </a:ext>
              </a:extLst>
            </p:cNvPr>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1" name="Google Shape;41243;p18">
              <a:extLst>
                <a:ext uri="{FF2B5EF4-FFF2-40B4-BE49-F238E27FC236}">
                  <a16:creationId xmlns:a16="http://schemas.microsoft.com/office/drawing/2014/main" id="{682D2F0F-554A-4CA9-BCC4-193BC24DC564}"/>
                </a:ext>
              </a:extLst>
            </p:cNvPr>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2" name="Google Shape;41244;p18">
              <a:extLst>
                <a:ext uri="{FF2B5EF4-FFF2-40B4-BE49-F238E27FC236}">
                  <a16:creationId xmlns:a16="http://schemas.microsoft.com/office/drawing/2014/main" id="{BE225C10-AE26-4A84-940B-E1DD1175C3A0}"/>
                </a:ext>
              </a:extLst>
            </p:cNvPr>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3" name="Google Shape;41245;p18">
              <a:extLst>
                <a:ext uri="{FF2B5EF4-FFF2-40B4-BE49-F238E27FC236}">
                  <a16:creationId xmlns:a16="http://schemas.microsoft.com/office/drawing/2014/main" id="{A1493C1B-2472-4D31-B249-C8DA519557E9}"/>
                </a:ext>
              </a:extLst>
            </p:cNvPr>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4" name="Google Shape;41246;p18">
              <a:extLst>
                <a:ext uri="{FF2B5EF4-FFF2-40B4-BE49-F238E27FC236}">
                  <a16:creationId xmlns:a16="http://schemas.microsoft.com/office/drawing/2014/main" id="{019B476C-29FD-4C78-A915-7B356C43B132}"/>
                </a:ext>
              </a:extLst>
            </p:cNvPr>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5" name="Google Shape;41247;p18">
              <a:extLst>
                <a:ext uri="{FF2B5EF4-FFF2-40B4-BE49-F238E27FC236}">
                  <a16:creationId xmlns:a16="http://schemas.microsoft.com/office/drawing/2014/main" id="{77F0BC2E-D9FA-4283-9D45-63FC1E6D8277}"/>
                </a:ext>
              </a:extLst>
            </p:cNvPr>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6" name="Google Shape;41248;p18">
              <a:extLst>
                <a:ext uri="{FF2B5EF4-FFF2-40B4-BE49-F238E27FC236}">
                  <a16:creationId xmlns:a16="http://schemas.microsoft.com/office/drawing/2014/main" id="{9322B875-E1CC-4906-B0CC-A4CCC6E4129C}"/>
                </a:ext>
              </a:extLst>
            </p:cNvPr>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7" name="Google Shape;41249;p18">
              <a:extLst>
                <a:ext uri="{FF2B5EF4-FFF2-40B4-BE49-F238E27FC236}">
                  <a16:creationId xmlns:a16="http://schemas.microsoft.com/office/drawing/2014/main" id="{91936B3E-A324-4620-87CF-C4949BE689FA}"/>
                </a:ext>
              </a:extLst>
            </p:cNvPr>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8" name="Google Shape;41250;p18">
              <a:extLst>
                <a:ext uri="{FF2B5EF4-FFF2-40B4-BE49-F238E27FC236}">
                  <a16:creationId xmlns:a16="http://schemas.microsoft.com/office/drawing/2014/main" id="{03DA1FA7-61B3-438F-9DDE-80552FA0E3DC}"/>
                </a:ext>
              </a:extLst>
            </p:cNvPr>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9" name="Google Shape;41251;p18">
              <a:extLst>
                <a:ext uri="{FF2B5EF4-FFF2-40B4-BE49-F238E27FC236}">
                  <a16:creationId xmlns:a16="http://schemas.microsoft.com/office/drawing/2014/main" id="{1380595E-1777-46EE-9BFF-6BE50870BF20}"/>
                </a:ext>
              </a:extLst>
            </p:cNvPr>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0" name="Google Shape;41252;p18">
              <a:extLst>
                <a:ext uri="{FF2B5EF4-FFF2-40B4-BE49-F238E27FC236}">
                  <a16:creationId xmlns:a16="http://schemas.microsoft.com/office/drawing/2014/main" id="{F8F05FC2-090A-44D8-9D32-258B32B64CC5}"/>
                </a:ext>
              </a:extLst>
            </p:cNvPr>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1" name="Google Shape;41253;p18">
              <a:extLst>
                <a:ext uri="{FF2B5EF4-FFF2-40B4-BE49-F238E27FC236}">
                  <a16:creationId xmlns:a16="http://schemas.microsoft.com/office/drawing/2014/main" id="{E6352E7D-D22F-4B29-9F94-9B178C79666D}"/>
                </a:ext>
              </a:extLst>
            </p:cNvPr>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2" name="Google Shape;41254;p18">
              <a:extLst>
                <a:ext uri="{FF2B5EF4-FFF2-40B4-BE49-F238E27FC236}">
                  <a16:creationId xmlns:a16="http://schemas.microsoft.com/office/drawing/2014/main" id="{7D630DE3-798E-455B-B6E9-397E755C7DFC}"/>
                </a:ext>
              </a:extLst>
            </p:cNvPr>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3" name="Google Shape;41255;p18">
              <a:extLst>
                <a:ext uri="{FF2B5EF4-FFF2-40B4-BE49-F238E27FC236}">
                  <a16:creationId xmlns:a16="http://schemas.microsoft.com/office/drawing/2014/main" id="{E70B6A99-18E6-4DED-8037-68D3972E265C}"/>
                </a:ext>
              </a:extLst>
            </p:cNvPr>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4" name="Google Shape;41256;p18">
              <a:extLst>
                <a:ext uri="{FF2B5EF4-FFF2-40B4-BE49-F238E27FC236}">
                  <a16:creationId xmlns:a16="http://schemas.microsoft.com/office/drawing/2014/main" id="{995267FA-8254-49A5-B656-7EF92D2DAB67}"/>
                </a:ext>
              </a:extLst>
            </p:cNvPr>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5" name="Google Shape;41257;p18">
              <a:extLst>
                <a:ext uri="{FF2B5EF4-FFF2-40B4-BE49-F238E27FC236}">
                  <a16:creationId xmlns:a16="http://schemas.microsoft.com/office/drawing/2014/main" id="{C7E81F7A-C56F-4F93-8BC9-E2DA3675D07B}"/>
                </a:ext>
              </a:extLst>
            </p:cNvPr>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6" name="Google Shape;41258;p18">
              <a:extLst>
                <a:ext uri="{FF2B5EF4-FFF2-40B4-BE49-F238E27FC236}">
                  <a16:creationId xmlns:a16="http://schemas.microsoft.com/office/drawing/2014/main" id="{D2F65E25-2B83-418D-9D5F-6ECFED25A09D}"/>
                </a:ext>
              </a:extLst>
            </p:cNvPr>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7" name="Google Shape;41259;p18">
              <a:extLst>
                <a:ext uri="{FF2B5EF4-FFF2-40B4-BE49-F238E27FC236}">
                  <a16:creationId xmlns:a16="http://schemas.microsoft.com/office/drawing/2014/main" id="{5F910124-0736-472B-AF15-AFFC698EE2B5}"/>
                </a:ext>
              </a:extLst>
            </p:cNvPr>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8" name="Google Shape;41260;p18">
              <a:extLst>
                <a:ext uri="{FF2B5EF4-FFF2-40B4-BE49-F238E27FC236}">
                  <a16:creationId xmlns:a16="http://schemas.microsoft.com/office/drawing/2014/main" id="{82E3B4BA-97B8-4B3F-B2A9-A4E9B680C1AF}"/>
                </a:ext>
              </a:extLst>
            </p:cNvPr>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9" name="Google Shape;41261;p18">
              <a:extLst>
                <a:ext uri="{FF2B5EF4-FFF2-40B4-BE49-F238E27FC236}">
                  <a16:creationId xmlns:a16="http://schemas.microsoft.com/office/drawing/2014/main" id="{5F206579-6DEE-47F9-9666-26FD6841D42A}"/>
                </a:ext>
              </a:extLst>
            </p:cNvPr>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0" name="Google Shape;41262;p18">
              <a:extLst>
                <a:ext uri="{FF2B5EF4-FFF2-40B4-BE49-F238E27FC236}">
                  <a16:creationId xmlns:a16="http://schemas.microsoft.com/office/drawing/2014/main" id="{912F744D-9831-4369-9318-B040F69067F3}"/>
                </a:ext>
              </a:extLst>
            </p:cNvPr>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1" name="Google Shape;41263;p18">
              <a:extLst>
                <a:ext uri="{FF2B5EF4-FFF2-40B4-BE49-F238E27FC236}">
                  <a16:creationId xmlns:a16="http://schemas.microsoft.com/office/drawing/2014/main" id="{3A353FB7-43D3-4C82-8C4E-DB1C4351A8DE}"/>
                </a:ext>
              </a:extLst>
            </p:cNvPr>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2" name="Google Shape;41264;p18">
              <a:extLst>
                <a:ext uri="{FF2B5EF4-FFF2-40B4-BE49-F238E27FC236}">
                  <a16:creationId xmlns:a16="http://schemas.microsoft.com/office/drawing/2014/main" id="{8688AEDB-47D4-41B0-BD3E-A5C6EFE6B3D6}"/>
                </a:ext>
              </a:extLst>
            </p:cNvPr>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3" name="Google Shape;41265;p18">
              <a:extLst>
                <a:ext uri="{FF2B5EF4-FFF2-40B4-BE49-F238E27FC236}">
                  <a16:creationId xmlns:a16="http://schemas.microsoft.com/office/drawing/2014/main" id="{603C3B02-6D1F-4222-BCD8-5713D01F26A5}"/>
                </a:ext>
              </a:extLst>
            </p:cNvPr>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4" name="Google Shape;41266;p18">
              <a:extLst>
                <a:ext uri="{FF2B5EF4-FFF2-40B4-BE49-F238E27FC236}">
                  <a16:creationId xmlns:a16="http://schemas.microsoft.com/office/drawing/2014/main" id="{84BA71D7-7357-4DB0-A841-31CE1217D5DC}"/>
                </a:ext>
              </a:extLst>
            </p:cNvPr>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5" name="Google Shape;41267;p18">
              <a:extLst>
                <a:ext uri="{FF2B5EF4-FFF2-40B4-BE49-F238E27FC236}">
                  <a16:creationId xmlns:a16="http://schemas.microsoft.com/office/drawing/2014/main" id="{160B49BB-BCB1-4720-9601-33EACAD7278D}"/>
                </a:ext>
              </a:extLst>
            </p:cNvPr>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6" name="Google Shape;41268;p18">
              <a:extLst>
                <a:ext uri="{FF2B5EF4-FFF2-40B4-BE49-F238E27FC236}">
                  <a16:creationId xmlns:a16="http://schemas.microsoft.com/office/drawing/2014/main" id="{C8B2DBA9-6A28-4325-9BE2-D71575F211C9}"/>
                </a:ext>
              </a:extLst>
            </p:cNvPr>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7" name="Google Shape;41269;p18">
              <a:extLst>
                <a:ext uri="{FF2B5EF4-FFF2-40B4-BE49-F238E27FC236}">
                  <a16:creationId xmlns:a16="http://schemas.microsoft.com/office/drawing/2014/main" id="{E429CD4F-F06A-4036-A601-D8989BAC8BA1}"/>
                </a:ext>
              </a:extLst>
            </p:cNvPr>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8" name="Google Shape;41270;p18">
              <a:extLst>
                <a:ext uri="{FF2B5EF4-FFF2-40B4-BE49-F238E27FC236}">
                  <a16:creationId xmlns:a16="http://schemas.microsoft.com/office/drawing/2014/main" id="{88154F13-32E6-451D-A40D-AA65B6A22CB5}"/>
                </a:ext>
              </a:extLst>
            </p:cNvPr>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9" name="Google Shape;41271;p18">
              <a:extLst>
                <a:ext uri="{FF2B5EF4-FFF2-40B4-BE49-F238E27FC236}">
                  <a16:creationId xmlns:a16="http://schemas.microsoft.com/office/drawing/2014/main" id="{EBABA330-24FE-4B00-B970-C46E2D2B5370}"/>
                </a:ext>
              </a:extLst>
            </p:cNvPr>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0" name="Google Shape;41272;p18">
              <a:extLst>
                <a:ext uri="{FF2B5EF4-FFF2-40B4-BE49-F238E27FC236}">
                  <a16:creationId xmlns:a16="http://schemas.microsoft.com/office/drawing/2014/main" id="{FD8A0DEB-7B4A-4517-9588-A534DAC6B464}"/>
                </a:ext>
              </a:extLst>
            </p:cNvPr>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1" name="Google Shape;41273;p18">
              <a:extLst>
                <a:ext uri="{FF2B5EF4-FFF2-40B4-BE49-F238E27FC236}">
                  <a16:creationId xmlns:a16="http://schemas.microsoft.com/office/drawing/2014/main" id="{219F624D-CB00-4EF9-8205-F96EFEC5E3DD}"/>
                </a:ext>
              </a:extLst>
            </p:cNvPr>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2" name="Google Shape;41274;p18">
              <a:extLst>
                <a:ext uri="{FF2B5EF4-FFF2-40B4-BE49-F238E27FC236}">
                  <a16:creationId xmlns:a16="http://schemas.microsoft.com/office/drawing/2014/main" id="{33B90D30-6F4C-4C9B-9443-716BDD0085FC}"/>
                </a:ext>
              </a:extLst>
            </p:cNvPr>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3" name="Google Shape;41275;p18">
              <a:extLst>
                <a:ext uri="{FF2B5EF4-FFF2-40B4-BE49-F238E27FC236}">
                  <a16:creationId xmlns:a16="http://schemas.microsoft.com/office/drawing/2014/main" id="{AED15836-B3EF-42AB-9178-B3470433F808}"/>
                </a:ext>
              </a:extLst>
            </p:cNvPr>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4" name="Google Shape;41276;p18">
              <a:extLst>
                <a:ext uri="{FF2B5EF4-FFF2-40B4-BE49-F238E27FC236}">
                  <a16:creationId xmlns:a16="http://schemas.microsoft.com/office/drawing/2014/main" id="{A0046AEE-4BDF-46D7-93A9-88CC82FE5333}"/>
                </a:ext>
              </a:extLst>
            </p:cNvPr>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5" name="Google Shape;41277;p18">
              <a:extLst>
                <a:ext uri="{FF2B5EF4-FFF2-40B4-BE49-F238E27FC236}">
                  <a16:creationId xmlns:a16="http://schemas.microsoft.com/office/drawing/2014/main" id="{5C584BCB-CF15-4473-8D42-56E08E5EA69A}"/>
                </a:ext>
              </a:extLst>
            </p:cNvPr>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6" name="Google Shape;41278;p18">
              <a:extLst>
                <a:ext uri="{FF2B5EF4-FFF2-40B4-BE49-F238E27FC236}">
                  <a16:creationId xmlns:a16="http://schemas.microsoft.com/office/drawing/2014/main" id="{C3B62D98-D3FA-4A75-91C9-439E0F7EB089}"/>
                </a:ext>
              </a:extLst>
            </p:cNvPr>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7" name="Google Shape;41279;p18">
              <a:extLst>
                <a:ext uri="{FF2B5EF4-FFF2-40B4-BE49-F238E27FC236}">
                  <a16:creationId xmlns:a16="http://schemas.microsoft.com/office/drawing/2014/main" id="{4AA2BCFE-4004-459C-BC6C-6F4FD040988E}"/>
                </a:ext>
              </a:extLst>
            </p:cNvPr>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8" name="Google Shape;41280;p18">
              <a:extLst>
                <a:ext uri="{FF2B5EF4-FFF2-40B4-BE49-F238E27FC236}">
                  <a16:creationId xmlns:a16="http://schemas.microsoft.com/office/drawing/2014/main" id="{0A8585AE-F9D5-4484-BCA3-E904C1E76616}"/>
                </a:ext>
              </a:extLst>
            </p:cNvPr>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9" name="Google Shape;41281;p18">
              <a:extLst>
                <a:ext uri="{FF2B5EF4-FFF2-40B4-BE49-F238E27FC236}">
                  <a16:creationId xmlns:a16="http://schemas.microsoft.com/office/drawing/2014/main" id="{7BA64957-6CB7-4960-9178-A6D78E0AD363}"/>
                </a:ext>
              </a:extLst>
            </p:cNvPr>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0" name="Google Shape;41282;p18">
              <a:extLst>
                <a:ext uri="{FF2B5EF4-FFF2-40B4-BE49-F238E27FC236}">
                  <a16:creationId xmlns:a16="http://schemas.microsoft.com/office/drawing/2014/main" id="{78FB33C8-1517-4685-8323-22B81C3A2315}"/>
                </a:ext>
              </a:extLst>
            </p:cNvPr>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1" name="Google Shape;41283;p18">
              <a:extLst>
                <a:ext uri="{FF2B5EF4-FFF2-40B4-BE49-F238E27FC236}">
                  <a16:creationId xmlns:a16="http://schemas.microsoft.com/office/drawing/2014/main" id="{9FFE16BE-9094-4BE2-B93A-D7DB90F8F9BD}"/>
                </a:ext>
              </a:extLst>
            </p:cNvPr>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2" name="Google Shape;41284;p18">
              <a:extLst>
                <a:ext uri="{FF2B5EF4-FFF2-40B4-BE49-F238E27FC236}">
                  <a16:creationId xmlns:a16="http://schemas.microsoft.com/office/drawing/2014/main" id="{F5F855C5-D5F4-4AEE-A97C-DC4D39A67D18}"/>
                </a:ext>
              </a:extLst>
            </p:cNvPr>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3" name="Google Shape;41285;p18">
              <a:extLst>
                <a:ext uri="{FF2B5EF4-FFF2-40B4-BE49-F238E27FC236}">
                  <a16:creationId xmlns:a16="http://schemas.microsoft.com/office/drawing/2014/main" id="{02F9FA8E-814C-46D1-AFFA-94FD2119A9B7}"/>
                </a:ext>
              </a:extLst>
            </p:cNvPr>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4" name="Google Shape;41286;p18">
              <a:extLst>
                <a:ext uri="{FF2B5EF4-FFF2-40B4-BE49-F238E27FC236}">
                  <a16:creationId xmlns:a16="http://schemas.microsoft.com/office/drawing/2014/main" id="{A8346E7A-4460-4584-AEC2-22FA70A480CE}"/>
                </a:ext>
              </a:extLst>
            </p:cNvPr>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5" name="Google Shape;41287;p18">
              <a:extLst>
                <a:ext uri="{FF2B5EF4-FFF2-40B4-BE49-F238E27FC236}">
                  <a16:creationId xmlns:a16="http://schemas.microsoft.com/office/drawing/2014/main" id="{1835D586-BC2F-4FBE-B4EE-F35D621CE1D1}"/>
                </a:ext>
              </a:extLst>
            </p:cNvPr>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6" name="Google Shape;41288;p18">
              <a:extLst>
                <a:ext uri="{FF2B5EF4-FFF2-40B4-BE49-F238E27FC236}">
                  <a16:creationId xmlns:a16="http://schemas.microsoft.com/office/drawing/2014/main" id="{BD4304C4-1388-445C-9317-95254FD7D10A}"/>
                </a:ext>
              </a:extLst>
            </p:cNvPr>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7" name="Google Shape;41289;p18">
              <a:extLst>
                <a:ext uri="{FF2B5EF4-FFF2-40B4-BE49-F238E27FC236}">
                  <a16:creationId xmlns:a16="http://schemas.microsoft.com/office/drawing/2014/main" id="{F72D3507-BDAC-43D1-B2E5-5F754C20BC00}"/>
                </a:ext>
              </a:extLst>
            </p:cNvPr>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8" name="Google Shape;41290;p18">
              <a:extLst>
                <a:ext uri="{FF2B5EF4-FFF2-40B4-BE49-F238E27FC236}">
                  <a16:creationId xmlns:a16="http://schemas.microsoft.com/office/drawing/2014/main" id="{7051FB74-FA0D-4EC1-B9C3-E4579BEE83E9}"/>
                </a:ext>
              </a:extLst>
            </p:cNvPr>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9" name="Google Shape;41291;p18">
              <a:extLst>
                <a:ext uri="{FF2B5EF4-FFF2-40B4-BE49-F238E27FC236}">
                  <a16:creationId xmlns:a16="http://schemas.microsoft.com/office/drawing/2014/main" id="{72B46F87-621D-4ECD-8E3A-61609B5F363B}"/>
                </a:ext>
              </a:extLst>
            </p:cNvPr>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0" name="Google Shape;41292;p18">
              <a:extLst>
                <a:ext uri="{FF2B5EF4-FFF2-40B4-BE49-F238E27FC236}">
                  <a16:creationId xmlns:a16="http://schemas.microsoft.com/office/drawing/2014/main" id="{BAABC1CA-7CE2-4001-A3DA-2D7836715B60}"/>
                </a:ext>
              </a:extLst>
            </p:cNvPr>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1" name="Google Shape;41293;p18">
              <a:extLst>
                <a:ext uri="{FF2B5EF4-FFF2-40B4-BE49-F238E27FC236}">
                  <a16:creationId xmlns:a16="http://schemas.microsoft.com/office/drawing/2014/main" id="{91011A1C-6B5B-4B6C-928F-69B6D9B1452D}"/>
                </a:ext>
              </a:extLst>
            </p:cNvPr>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2" name="Google Shape;41294;p18">
              <a:extLst>
                <a:ext uri="{FF2B5EF4-FFF2-40B4-BE49-F238E27FC236}">
                  <a16:creationId xmlns:a16="http://schemas.microsoft.com/office/drawing/2014/main" id="{43378000-CEC4-4D17-B9E1-6C1573AF794A}"/>
                </a:ext>
              </a:extLst>
            </p:cNvPr>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3" name="Google Shape;41295;p18">
              <a:extLst>
                <a:ext uri="{FF2B5EF4-FFF2-40B4-BE49-F238E27FC236}">
                  <a16:creationId xmlns:a16="http://schemas.microsoft.com/office/drawing/2014/main" id="{B3A788F8-FFBD-4E50-8E34-A8F6668ACE50}"/>
                </a:ext>
              </a:extLst>
            </p:cNvPr>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4" name="Google Shape;41296;p18">
              <a:extLst>
                <a:ext uri="{FF2B5EF4-FFF2-40B4-BE49-F238E27FC236}">
                  <a16:creationId xmlns:a16="http://schemas.microsoft.com/office/drawing/2014/main" id="{E389160C-DED1-470D-B507-67AFEA231F5E}"/>
                </a:ext>
              </a:extLst>
            </p:cNvPr>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5" name="Google Shape;41297;p18">
              <a:extLst>
                <a:ext uri="{FF2B5EF4-FFF2-40B4-BE49-F238E27FC236}">
                  <a16:creationId xmlns:a16="http://schemas.microsoft.com/office/drawing/2014/main" id="{9E420AC8-B760-4989-84CC-702F4392FCA0}"/>
                </a:ext>
              </a:extLst>
            </p:cNvPr>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6" name="Google Shape;41298;p18">
              <a:extLst>
                <a:ext uri="{FF2B5EF4-FFF2-40B4-BE49-F238E27FC236}">
                  <a16:creationId xmlns:a16="http://schemas.microsoft.com/office/drawing/2014/main" id="{B8ECCCFE-9C7F-4503-B1C5-E4914D03B912}"/>
                </a:ext>
              </a:extLst>
            </p:cNvPr>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7" name="Google Shape;41299;p18">
              <a:extLst>
                <a:ext uri="{FF2B5EF4-FFF2-40B4-BE49-F238E27FC236}">
                  <a16:creationId xmlns:a16="http://schemas.microsoft.com/office/drawing/2014/main" id="{CDD7FB1D-B1BA-4589-9766-2FEF04C10F69}"/>
                </a:ext>
              </a:extLst>
            </p:cNvPr>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8" name="Google Shape;41300;p18">
              <a:extLst>
                <a:ext uri="{FF2B5EF4-FFF2-40B4-BE49-F238E27FC236}">
                  <a16:creationId xmlns:a16="http://schemas.microsoft.com/office/drawing/2014/main" id="{F088EA1C-62E0-48A3-83DA-0B4CDAE80A35}"/>
                </a:ext>
              </a:extLst>
            </p:cNvPr>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9" name="Google Shape;41301;p18">
              <a:extLst>
                <a:ext uri="{FF2B5EF4-FFF2-40B4-BE49-F238E27FC236}">
                  <a16:creationId xmlns:a16="http://schemas.microsoft.com/office/drawing/2014/main" id="{3F899B7F-278A-4772-AC19-0F9BA93904AA}"/>
                </a:ext>
              </a:extLst>
            </p:cNvPr>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0" name="Google Shape;41302;p18">
              <a:extLst>
                <a:ext uri="{FF2B5EF4-FFF2-40B4-BE49-F238E27FC236}">
                  <a16:creationId xmlns:a16="http://schemas.microsoft.com/office/drawing/2014/main" id="{B50EABB0-8C1D-4315-A4D4-BE22769B7058}"/>
                </a:ext>
              </a:extLst>
            </p:cNvPr>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1" name="Google Shape;41303;p18">
              <a:extLst>
                <a:ext uri="{FF2B5EF4-FFF2-40B4-BE49-F238E27FC236}">
                  <a16:creationId xmlns:a16="http://schemas.microsoft.com/office/drawing/2014/main" id="{2670EAB9-6CAE-4CBB-9E17-AEFEB2C29CE5}"/>
                </a:ext>
              </a:extLst>
            </p:cNvPr>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2" name="Google Shape;41304;p18">
              <a:extLst>
                <a:ext uri="{FF2B5EF4-FFF2-40B4-BE49-F238E27FC236}">
                  <a16:creationId xmlns:a16="http://schemas.microsoft.com/office/drawing/2014/main" id="{EC27241A-2498-4080-A713-F80576A6DD60}"/>
                </a:ext>
              </a:extLst>
            </p:cNvPr>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3" name="Google Shape;41305;p18">
              <a:extLst>
                <a:ext uri="{FF2B5EF4-FFF2-40B4-BE49-F238E27FC236}">
                  <a16:creationId xmlns:a16="http://schemas.microsoft.com/office/drawing/2014/main" id="{697F9837-270D-4F86-815A-6EB5D1E27F03}"/>
                </a:ext>
              </a:extLst>
            </p:cNvPr>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4" name="Google Shape;41306;p18">
              <a:extLst>
                <a:ext uri="{FF2B5EF4-FFF2-40B4-BE49-F238E27FC236}">
                  <a16:creationId xmlns:a16="http://schemas.microsoft.com/office/drawing/2014/main" id="{A28FDE0E-510C-413B-A292-AFBBD05661E5}"/>
                </a:ext>
              </a:extLst>
            </p:cNvPr>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5" name="Google Shape;41307;p18">
              <a:extLst>
                <a:ext uri="{FF2B5EF4-FFF2-40B4-BE49-F238E27FC236}">
                  <a16:creationId xmlns:a16="http://schemas.microsoft.com/office/drawing/2014/main" id="{BAD161A0-FDF0-4436-9C3F-687E93081CC8}"/>
                </a:ext>
              </a:extLst>
            </p:cNvPr>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6" name="Google Shape;41308;p18">
              <a:extLst>
                <a:ext uri="{FF2B5EF4-FFF2-40B4-BE49-F238E27FC236}">
                  <a16:creationId xmlns:a16="http://schemas.microsoft.com/office/drawing/2014/main" id="{B3744A79-D321-41C3-89D6-9A845DF2284D}"/>
                </a:ext>
              </a:extLst>
            </p:cNvPr>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7" name="Google Shape;41309;p18">
              <a:extLst>
                <a:ext uri="{FF2B5EF4-FFF2-40B4-BE49-F238E27FC236}">
                  <a16:creationId xmlns:a16="http://schemas.microsoft.com/office/drawing/2014/main" id="{25A8E5CD-DE35-4E23-86D5-F18B213548C8}"/>
                </a:ext>
              </a:extLst>
            </p:cNvPr>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8" name="Google Shape;41310;p18">
              <a:extLst>
                <a:ext uri="{FF2B5EF4-FFF2-40B4-BE49-F238E27FC236}">
                  <a16:creationId xmlns:a16="http://schemas.microsoft.com/office/drawing/2014/main" id="{4392C768-F0BD-4BEF-B4DE-2FE725891FD1}"/>
                </a:ext>
              </a:extLst>
            </p:cNvPr>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9" name="Google Shape;41311;p18">
              <a:extLst>
                <a:ext uri="{FF2B5EF4-FFF2-40B4-BE49-F238E27FC236}">
                  <a16:creationId xmlns:a16="http://schemas.microsoft.com/office/drawing/2014/main" id="{7BA30023-7606-4179-8FBD-B0E285CB49B9}"/>
                </a:ext>
              </a:extLst>
            </p:cNvPr>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0" name="Google Shape;41312;p18">
              <a:extLst>
                <a:ext uri="{FF2B5EF4-FFF2-40B4-BE49-F238E27FC236}">
                  <a16:creationId xmlns:a16="http://schemas.microsoft.com/office/drawing/2014/main" id="{026F21EE-D564-41B0-873B-547C7F19C6DE}"/>
                </a:ext>
              </a:extLst>
            </p:cNvPr>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1" name="Google Shape;41313;p18">
              <a:extLst>
                <a:ext uri="{FF2B5EF4-FFF2-40B4-BE49-F238E27FC236}">
                  <a16:creationId xmlns:a16="http://schemas.microsoft.com/office/drawing/2014/main" id="{04BC25C0-4E06-40DC-A5DE-032940987753}"/>
                </a:ext>
              </a:extLst>
            </p:cNvPr>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2" name="Google Shape;41314;p18">
              <a:extLst>
                <a:ext uri="{FF2B5EF4-FFF2-40B4-BE49-F238E27FC236}">
                  <a16:creationId xmlns:a16="http://schemas.microsoft.com/office/drawing/2014/main" id="{38A67E2B-1F99-47E7-8723-0B2CFDC5592E}"/>
                </a:ext>
              </a:extLst>
            </p:cNvPr>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3" name="Google Shape;41315;p18">
              <a:extLst>
                <a:ext uri="{FF2B5EF4-FFF2-40B4-BE49-F238E27FC236}">
                  <a16:creationId xmlns:a16="http://schemas.microsoft.com/office/drawing/2014/main" id="{946941E0-8787-431D-8E80-7564EF90B99F}"/>
                </a:ext>
              </a:extLst>
            </p:cNvPr>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4" name="Google Shape;41316;p18">
              <a:extLst>
                <a:ext uri="{FF2B5EF4-FFF2-40B4-BE49-F238E27FC236}">
                  <a16:creationId xmlns:a16="http://schemas.microsoft.com/office/drawing/2014/main" id="{498744C7-9CCD-408C-A7A6-4561124D49C0}"/>
                </a:ext>
              </a:extLst>
            </p:cNvPr>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5" name="Google Shape;41317;p18">
              <a:extLst>
                <a:ext uri="{FF2B5EF4-FFF2-40B4-BE49-F238E27FC236}">
                  <a16:creationId xmlns:a16="http://schemas.microsoft.com/office/drawing/2014/main" id="{63460B31-E3A4-44E9-9E2A-A4B4843CCEB6}"/>
                </a:ext>
              </a:extLst>
            </p:cNvPr>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6" name="Google Shape;41318;p18">
              <a:extLst>
                <a:ext uri="{FF2B5EF4-FFF2-40B4-BE49-F238E27FC236}">
                  <a16:creationId xmlns:a16="http://schemas.microsoft.com/office/drawing/2014/main" id="{E4DC91DA-9A18-419E-9947-78A4D786295B}"/>
                </a:ext>
              </a:extLst>
            </p:cNvPr>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7" name="Google Shape;41319;p18">
              <a:extLst>
                <a:ext uri="{FF2B5EF4-FFF2-40B4-BE49-F238E27FC236}">
                  <a16:creationId xmlns:a16="http://schemas.microsoft.com/office/drawing/2014/main" id="{CB588947-F5A1-490D-A8BF-C79AD2D42A60}"/>
                </a:ext>
              </a:extLst>
            </p:cNvPr>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8" name="Google Shape;41320;p18">
              <a:extLst>
                <a:ext uri="{FF2B5EF4-FFF2-40B4-BE49-F238E27FC236}">
                  <a16:creationId xmlns:a16="http://schemas.microsoft.com/office/drawing/2014/main" id="{C6A85DA7-52EE-4F13-B033-94F5EE653F36}"/>
                </a:ext>
              </a:extLst>
            </p:cNvPr>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9" name="Google Shape;41321;p18">
              <a:extLst>
                <a:ext uri="{FF2B5EF4-FFF2-40B4-BE49-F238E27FC236}">
                  <a16:creationId xmlns:a16="http://schemas.microsoft.com/office/drawing/2014/main" id="{0718AE40-16AD-4A9B-A02E-764B2F9EE158}"/>
                </a:ext>
              </a:extLst>
            </p:cNvPr>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0" name="Google Shape;41322;p18">
              <a:extLst>
                <a:ext uri="{FF2B5EF4-FFF2-40B4-BE49-F238E27FC236}">
                  <a16:creationId xmlns:a16="http://schemas.microsoft.com/office/drawing/2014/main" id="{2CAF8F13-8A0F-4B59-BCAF-BDE4841EB913}"/>
                </a:ext>
              </a:extLst>
            </p:cNvPr>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1" name="Google Shape;41323;p18">
              <a:extLst>
                <a:ext uri="{FF2B5EF4-FFF2-40B4-BE49-F238E27FC236}">
                  <a16:creationId xmlns:a16="http://schemas.microsoft.com/office/drawing/2014/main" id="{21281492-3DAF-4B47-B226-8F9DEAF31427}"/>
                </a:ext>
              </a:extLst>
            </p:cNvPr>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2" name="Google Shape;41324;p18">
              <a:extLst>
                <a:ext uri="{FF2B5EF4-FFF2-40B4-BE49-F238E27FC236}">
                  <a16:creationId xmlns:a16="http://schemas.microsoft.com/office/drawing/2014/main" id="{162167D3-14A8-4B97-B952-7E91F87EB9ED}"/>
                </a:ext>
              </a:extLst>
            </p:cNvPr>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3" name="Google Shape;41325;p18">
              <a:extLst>
                <a:ext uri="{FF2B5EF4-FFF2-40B4-BE49-F238E27FC236}">
                  <a16:creationId xmlns:a16="http://schemas.microsoft.com/office/drawing/2014/main" id="{47293CDA-2AC1-4470-A5B9-1FF8A19E6FB9}"/>
                </a:ext>
              </a:extLst>
            </p:cNvPr>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4" name="Google Shape;41326;p18">
              <a:extLst>
                <a:ext uri="{FF2B5EF4-FFF2-40B4-BE49-F238E27FC236}">
                  <a16:creationId xmlns:a16="http://schemas.microsoft.com/office/drawing/2014/main" id="{88DF7139-455D-4340-9D36-C4468171EF20}"/>
                </a:ext>
              </a:extLst>
            </p:cNvPr>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5" name="Google Shape;41327;p18">
              <a:extLst>
                <a:ext uri="{FF2B5EF4-FFF2-40B4-BE49-F238E27FC236}">
                  <a16:creationId xmlns:a16="http://schemas.microsoft.com/office/drawing/2014/main" id="{36A3825A-724F-41B2-B3DD-23950E11C69A}"/>
                </a:ext>
              </a:extLst>
            </p:cNvPr>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6" name="Google Shape;41328;p18">
              <a:extLst>
                <a:ext uri="{FF2B5EF4-FFF2-40B4-BE49-F238E27FC236}">
                  <a16:creationId xmlns:a16="http://schemas.microsoft.com/office/drawing/2014/main" id="{27B02BD8-152C-41CA-B392-AAC6B964473B}"/>
                </a:ext>
              </a:extLst>
            </p:cNvPr>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7" name="Google Shape;41329;p18">
              <a:extLst>
                <a:ext uri="{FF2B5EF4-FFF2-40B4-BE49-F238E27FC236}">
                  <a16:creationId xmlns:a16="http://schemas.microsoft.com/office/drawing/2014/main" id="{3D94105E-F9E8-47E1-918D-1AF5D237E9CA}"/>
                </a:ext>
              </a:extLst>
            </p:cNvPr>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8" name="Google Shape;41330;p18">
              <a:extLst>
                <a:ext uri="{FF2B5EF4-FFF2-40B4-BE49-F238E27FC236}">
                  <a16:creationId xmlns:a16="http://schemas.microsoft.com/office/drawing/2014/main" id="{41C7316B-552D-42A7-AF87-63035632348D}"/>
                </a:ext>
              </a:extLst>
            </p:cNvPr>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9" name="Google Shape;41331;p18">
              <a:extLst>
                <a:ext uri="{FF2B5EF4-FFF2-40B4-BE49-F238E27FC236}">
                  <a16:creationId xmlns:a16="http://schemas.microsoft.com/office/drawing/2014/main" id="{1453EDBE-9756-42C0-89AE-AA75DE416226}"/>
                </a:ext>
              </a:extLst>
            </p:cNvPr>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0" name="Google Shape;41332;p18">
              <a:extLst>
                <a:ext uri="{FF2B5EF4-FFF2-40B4-BE49-F238E27FC236}">
                  <a16:creationId xmlns:a16="http://schemas.microsoft.com/office/drawing/2014/main" id="{9B9E5253-42E7-491C-B441-BFDFA1622BA1}"/>
                </a:ext>
              </a:extLst>
            </p:cNvPr>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1" name="Google Shape;41333;p18">
              <a:extLst>
                <a:ext uri="{FF2B5EF4-FFF2-40B4-BE49-F238E27FC236}">
                  <a16:creationId xmlns:a16="http://schemas.microsoft.com/office/drawing/2014/main" id="{5F9F326C-492D-4431-A075-99DFDD249A87}"/>
                </a:ext>
              </a:extLst>
            </p:cNvPr>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2" name="Google Shape;41334;p18">
              <a:extLst>
                <a:ext uri="{FF2B5EF4-FFF2-40B4-BE49-F238E27FC236}">
                  <a16:creationId xmlns:a16="http://schemas.microsoft.com/office/drawing/2014/main" id="{D8F4BDE4-74D2-47A0-B901-69D597848381}"/>
                </a:ext>
              </a:extLst>
            </p:cNvPr>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3" name="Google Shape;41335;p18">
              <a:extLst>
                <a:ext uri="{FF2B5EF4-FFF2-40B4-BE49-F238E27FC236}">
                  <a16:creationId xmlns:a16="http://schemas.microsoft.com/office/drawing/2014/main" id="{566266BD-8D7A-47AE-B349-78436FB24C72}"/>
                </a:ext>
              </a:extLst>
            </p:cNvPr>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4" name="Google Shape;41336;p18">
              <a:extLst>
                <a:ext uri="{FF2B5EF4-FFF2-40B4-BE49-F238E27FC236}">
                  <a16:creationId xmlns:a16="http://schemas.microsoft.com/office/drawing/2014/main" id="{3807C365-86CC-486B-ACB2-CBF4D357C111}"/>
                </a:ext>
              </a:extLst>
            </p:cNvPr>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5" name="Google Shape;41337;p18">
              <a:extLst>
                <a:ext uri="{FF2B5EF4-FFF2-40B4-BE49-F238E27FC236}">
                  <a16:creationId xmlns:a16="http://schemas.microsoft.com/office/drawing/2014/main" id="{FBAFFF6D-9AA0-40B2-B208-9F4BD6D33A80}"/>
                </a:ext>
              </a:extLst>
            </p:cNvPr>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6" name="Google Shape;41338;p18">
              <a:extLst>
                <a:ext uri="{FF2B5EF4-FFF2-40B4-BE49-F238E27FC236}">
                  <a16:creationId xmlns:a16="http://schemas.microsoft.com/office/drawing/2014/main" id="{C0E6F213-8BDB-4FBF-B4C6-03C4F657A46A}"/>
                </a:ext>
              </a:extLst>
            </p:cNvPr>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7" name="Google Shape;41339;p18">
              <a:extLst>
                <a:ext uri="{FF2B5EF4-FFF2-40B4-BE49-F238E27FC236}">
                  <a16:creationId xmlns:a16="http://schemas.microsoft.com/office/drawing/2014/main" id="{232B37BB-4278-4AB2-BA2B-8584B7638424}"/>
                </a:ext>
              </a:extLst>
            </p:cNvPr>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8" name="Google Shape;41340;p18">
              <a:extLst>
                <a:ext uri="{FF2B5EF4-FFF2-40B4-BE49-F238E27FC236}">
                  <a16:creationId xmlns:a16="http://schemas.microsoft.com/office/drawing/2014/main" id="{A239994F-ECA8-4AFE-92E8-A6C43F4AB054}"/>
                </a:ext>
              </a:extLst>
            </p:cNvPr>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9" name="Google Shape;41341;p18">
              <a:extLst>
                <a:ext uri="{FF2B5EF4-FFF2-40B4-BE49-F238E27FC236}">
                  <a16:creationId xmlns:a16="http://schemas.microsoft.com/office/drawing/2014/main" id="{959B560D-EC57-4860-AC26-F27FF7E53324}"/>
                </a:ext>
              </a:extLst>
            </p:cNvPr>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0" name="Google Shape;41342;p18">
              <a:extLst>
                <a:ext uri="{FF2B5EF4-FFF2-40B4-BE49-F238E27FC236}">
                  <a16:creationId xmlns:a16="http://schemas.microsoft.com/office/drawing/2014/main" id="{65251C59-1E90-4D6C-96DC-FF34B32C824A}"/>
                </a:ext>
              </a:extLst>
            </p:cNvPr>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1" name="Google Shape;41343;p18">
              <a:extLst>
                <a:ext uri="{FF2B5EF4-FFF2-40B4-BE49-F238E27FC236}">
                  <a16:creationId xmlns:a16="http://schemas.microsoft.com/office/drawing/2014/main" id="{E4A7E4AA-01ED-41C2-A3CA-ECEF00900AFC}"/>
                </a:ext>
              </a:extLst>
            </p:cNvPr>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2" name="Google Shape;41344;p18">
              <a:extLst>
                <a:ext uri="{FF2B5EF4-FFF2-40B4-BE49-F238E27FC236}">
                  <a16:creationId xmlns:a16="http://schemas.microsoft.com/office/drawing/2014/main" id="{F2E1FA00-AADD-4795-B628-4D990D1A63D9}"/>
                </a:ext>
              </a:extLst>
            </p:cNvPr>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3" name="Google Shape;41345;p18">
              <a:extLst>
                <a:ext uri="{FF2B5EF4-FFF2-40B4-BE49-F238E27FC236}">
                  <a16:creationId xmlns:a16="http://schemas.microsoft.com/office/drawing/2014/main" id="{0F683306-031E-455D-A3B3-C1133BD34034}"/>
                </a:ext>
              </a:extLst>
            </p:cNvPr>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4" name="Google Shape;41346;p18">
              <a:extLst>
                <a:ext uri="{FF2B5EF4-FFF2-40B4-BE49-F238E27FC236}">
                  <a16:creationId xmlns:a16="http://schemas.microsoft.com/office/drawing/2014/main" id="{F282936D-D292-49CB-93F9-39009CDA785E}"/>
                </a:ext>
              </a:extLst>
            </p:cNvPr>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5" name="Google Shape;41347;p18">
              <a:extLst>
                <a:ext uri="{FF2B5EF4-FFF2-40B4-BE49-F238E27FC236}">
                  <a16:creationId xmlns:a16="http://schemas.microsoft.com/office/drawing/2014/main" id="{5619DD5F-1E08-4C5C-8158-A36D7C42D358}"/>
                </a:ext>
              </a:extLst>
            </p:cNvPr>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6" name="Google Shape;41348;p18">
              <a:extLst>
                <a:ext uri="{FF2B5EF4-FFF2-40B4-BE49-F238E27FC236}">
                  <a16:creationId xmlns:a16="http://schemas.microsoft.com/office/drawing/2014/main" id="{A012825F-51D3-4988-B6C0-565021BF6817}"/>
                </a:ext>
              </a:extLst>
            </p:cNvPr>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7" name="Google Shape;41349;p18">
              <a:extLst>
                <a:ext uri="{FF2B5EF4-FFF2-40B4-BE49-F238E27FC236}">
                  <a16:creationId xmlns:a16="http://schemas.microsoft.com/office/drawing/2014/main" id="{EEDC9E63-B127-4544-AACF-69A27479FC73}"/>
                </a:ext>
              </a:extLst>
            </p:cNvPr>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8" name="Google Shape;41350;p18">
              <a:extLst>
                <a:ext uri="{FF2B5EF4-FFF2-40B4-BE49-F238E27FC236}">
                  <a16:creationId xmlns:a16="http://schemas.microsoft.com/office/drawing/2014/main" id="{8CB50FEC-3A8C-4A52-A687-7E2398FE5E48}"/>
                </a:ext>
              </a:extLst>
            </p:cNvPr>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9" name="Google Shape;41351;p18">
              <a:extLst>
                <a:ext uri="{FF2B5EF4-FFF2-40B4-BE49-F238E27FC236}">
                  <a16:creationId xmlns:a16="http://schemas.microsoft.com/office/drawing/2014/main" id="{642936F7-0B4E-45F6-83D2-0896D5B479CE}"/>
                </a:ext>
              </a:extLst>
            </p:cNvPr>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0" name="Google Shape;41352;p18">
              <a:extLst>
                <a:ext uri="{FF2B5EF4-FFF2-40B4-BE49-F238E27FC236}">
                  <a16:creationId xmlns:a16="http://schemas.microsoft.com/office/drawing/2014/main" id="{5FEEC5FD-14A5-4952-8B7B-ED666338F462}"/>
                </a:ext>
              </a:extLst>
            </p:cNvPr>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1" name="Google Shape;41353;p18">
              <a:extLst>
                <a:ext uri="{FF2B5EF4-FFF2-40B4-BE49-F238E27FC236}">
                  <a16:creationId xmlns:a16="http://schemas.microsoft.com/office/drawing/2014/main" id="{4B5B00BD-ACA2-48EC-983C-75E77E8B362B}"/>
                </a:ext>
              </a:extLst>
            </p:cNvPr>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2" name="Google Shape;41354;p18">
              <a:extLst>
                <a:ext uri="{FF2B5EF4-FFF2-40B4-BE49-F238E27FC236}">
                  <a16:creationId xmlns:a16="http://schemas.microsoft.com/office/drawing/2014/main" id="{5C20201D-6CB5-4932-B1D2-E7D0A18C9D60}"/>
                </a:ext>
              </a:extLst>
            </p:cNvPr>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3" name="Google Shape;41355;p18">
              <a:extLst>
                <a:ext uri="{FF2B5EF4-FFF2-40B4-BE49-F238E27FC236}">
                  <a16:creationId xmlns:a16="http://schemas.microsoft.com/office/drawing/2014/main" id="{6C7EF92C-D54E-4A20-9A31-75A9BE48D770}"/>
                </a:ext>
              </a:extLst>
            </p:cNvPr>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4" name="Google Shape;41356;p18">
              <a:extLst>
                <a:ext uri="{FF2B5EF4-FFF2-40B4-BE49-F238E27FC236}">
                  <a16:creationId xmlns:a16="http://schemas.microsoft.com/office/drawing/2014/main" id="{7291C61B-D41B-4ED4-92DD-54C0FF10D69F}"/>
                </a:ext>
              </a:extLst>
            </p:cNvPr>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5" name="Google Shape;41357;p18">
              <a:extLst>
                <a:ext uri="{FF2B5EF4-FFF2-40B4-BE49-F238E27FC236}">
                  <a16:creationId xmlns:a16="http://schemas.microsoft.com/office/drawing/2014/main" id="{920EEF8D-85A6-41A3-9193-93F9DF9E1F2D}"/>
                </a:ext>
              </a:extLst>
            </p:cNvPr>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6" name="Google Shape;41358;p18">
              <a:extLst>
                <a:ext uri="{FF2B5EF4-FFF2-40B4-BE49-F238E27FC236}">
                  <a16:creationId xmlns:a16="http://schemas.microsoft.com/office/drawing/2014/main" id="{395C7E96-BBE4-4783-83C1-120B14EA2ED7}"/>
                </a:ext>
              </a:extLst>
            </p:cNvPr>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7" name="Google Shape;41359;p18">
              <a:extLst>
                <a:ext uri="{FF2B5EF4-FFF2-40B4-BE49-F238E27FC236}">
                  <a16:creationId xmlns:a16="http://schemas.microsoft.com/office/drawing/2014/main" id="{491B7214-2903-4561-B6A1-1654F6229C71}"/>
                </a:ext>
              </a:extLst>
            </p:cNvPr>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8" name="Google Shape;41360;p18">
              <a:extLst>
                <a:ext uri="{FF2B5EF4-FFF2-40B4-BE49-F238E27FC236}">
                  <a16:creationId xmlns:a16="http://schemas.microsoft.com/office/drawing/2014/main" id="{AABF276C-6542-4B14-8970-435397E7569A}"/>
                </a:ext>
              </a:extLst>
            </p:cNvPr>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9" name="Google Shape;41361;p18">
              <a:extLst>
                <a:ext uri="{FF2B5EF4-FFF2-40B4-BE49-F238E27FC236}">
                  <a16:creationId xmlns:a16="http://schemas.microsoft.com/office/drawing/2014/main" id="{F9FC83E1-322C-40AC-B137-D1732C9F4879}"/>
                </a:ext>
              </a:extLst>
            </p:cNvPr>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0" name="Google Shape;41362;p18">
              <a:extLst>
                <a:ext uri="{FF2B5EF4-FFF2-40B4-BE49-F238E27FC236}">
                  <a16:creationId xmlns:a16="http://schemas.microsoft.com/office/drawing/2014/main" id="{1F5509B2-7872-44B3-846B-C798C21C3CA1}"/>
                </a:ext>
              </a:extLst>
            </p:cNvPr>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1" name="Google Shape;41363;p18">
              <a:extLst>
                <a:ext uri="{FF2B5EF4-FFF2-40B4-BE49-F238E27FC236}">
                  <a16:creationId xmlns:a16="http://schemas.microsoft.com/office/drawing/2014/main" id="{ED4988A7-008B-464D-B8CE-3B65DD744B54}"/>
                </a:ext>
              </a:extLst>
            </p:cNvPr>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2" name="Google Shape;41364;p18">
              <a:extLst>
                <a:ext uri="{FF2B5EF4-FFF2-40B4-BE49-F238E27FC236}">
                  <a16:creationId xmlns:a16="http://schemas.microsoft.com/office/drawing/2014/main" id="{D6439790-125A-46E9-AC4A-EA2CD9F505E7}"/>
                </a:ext>
              </a:extLst>
            </p:cNvPr>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3" name="Google Shape;41365;p18">
              <a:extLst>
                <a:ext uri="{FF2B5EF4-FFF2-40B4-BE49-F238E27FC236}">
                  <a16:creationId xmlns:a16="http://schemas.microsoft.com/office/drawing/2014/main" id="{DADB238D-DC4C-42D5-A07C-413E820046BD}"/>
                </a:ext>
              </a:extLst>
            </p:cNvPr>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4" name="Google Shape;41366;p18">
              <a:extLst>
                <a:ext uri="{FF2B5EF4-FFF2-40B4-BE49-F238E27FC236}">
                  <a16:creationId xmlns:a16="http://schemas.microsoft.com/office/drawing/2014/main" id="{E9F33BEC-BF38-4B41-8DC7-D97EEE39D794}"/>
                </a:ext>
              </a:extLst>
            </p:cNvPr>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5" name="Google Shape;41367;p18">
              <a:extLst>
                <a:ext uri="{FF2B5EF4-FFF2-40B4-BE49-F238E27FC236}">
                  <a16:creationId xmlns:a16="http://schemas.microsoft.com/office/drawing/2014/main" id="{F5AF258E-7A01-47F2-AD84-CF91FE619782}"/>
                </a:ext>
              </a:extLst>
            </p:cNvPr>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6" name="Google Shape;41368;p18">
              <a:extLst>
                <a:ext uri="{FF2B5EF4-FFF2-40B4-BE49-F238E27FC236}">
                  <a16:creationId xmlns:a16="http://schemas.microsoft.com/office/drawing/2014/main" id="{3797844A-592B-4A76-B861-514B9BAC6E94}"/>
                </a:ext>
              </a:extLst>
            </p:cNvPr>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7" name="Google Shape;41369;p18">
              <a:extLst>
                <a:ext uri="{FF2B5EF4-FFF2-40B4-BE49-F238E27FC236}">
                  <a16:creationId xmlns:a16="http://schemas.microsoft.com/office/drawing/2014/main" id="{9412BED9-A6D1-4A20-8638-FB810F7C76C1}"/>
                </a:ext>
              </a:extLst>
            </p:cNvPr>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8" name="Google Shape;41370;p18">
              <a:extLst>
                <a:ext uri="{FF2B5EF4-FFF2-40B4-BE49-F238E27FC236}">
                  <a16:creationId xmlns:a16="http://schemas.microsoft.com/office/drawing/2014/main" id="{C686180C-5213-4918-87E9-14F6EA395453}"/>
                </a:ext>
              </a:extLst>
            </p:cNvPr>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9" name="Google Shape;41371;p18">
              <a:extLst>
                <a:ext uri="{FF2B5EF4-FFF2-40B4-BE49-F238E27FC236}">
                  <a16:creationId xmlns:a16="http://schemas.microsoft.com/office/drawing/2014/main" id="{81AB1AC6-F1F6-4966-8D41-3A5B86437218}"/>
                </a:ext>
              </a:extLst>
            </p:cNvPr>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0" name="Google Shape;41372;p18">
              <a:extLst>
                <a:ext uri="{FF2B5EF4-FFF2-40B4-BE49-F238E27FC236}">
                  <a16:creationId xmlns:a16="http://schemas.microsoft.com/office/drawing/2014/main" id="{5E4C2D11-C75F-4850-9652-73097BFDC2CD}"/>
                </a:ext>
              </a:extLst>
            </p:cNvPr>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1" name="Google Shape;41373;p18">
              <a:extLst>
                <a:ext uri="{FF2B5EF4-FFF2-40B4-BE49-F238E27FC236}">
                  <a16:creationId xmlns:a16="http://schemas.microsoft.com/office/drawing/2014/main" id="{A2A05EE3-EBC4-4885-BA40-05BED9E6076B}"/>
                </a:ext>
              </a:extLst>
            </p:cNvPr>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2" name="Google Shape;41374;p18">
              <a:extLst>
                <a:ext uri="{FF2B5EF4-FFF2-40B4-BE49-F238E27FC236}">
                  <a16:creationId xmlns:a16="http://schemas.microsoft.com/office/drawing/2014/main" id="{6E09BF7F-AF89-47E6-8C94-9879B83C1CE7}"/>
                </a:ext>
              </a:extLst>
            </p:cNvPr>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3" name="Google Shape;41375;p18">
              <a:extLst>
                <a:ext uri="{FF2B5EF4-FFF2-40B4-BE49-F238E27FC236}">
                  <a16:creationId xmlns:a16="http://schemas.microsoft.com/office/drawing/2014/main" id="{1113E554-06C0-4282-8BC8-71CAB1C80115}"/>
                </a:ext>
              </a:extLst>
            </p:cNvPr>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4" name="Google Shape;41376;p18">
              <a:extLst>
                <a:ext uri="{FF2B5EF4-FFF2-40B4-BE49-F238E27FC236}">
                  <a16:creationId xmlns:a16="http://schemas.microsoft.com/office/drawing/2014/main" id="{224786E2-9437-448E-B020-995EA14F1CBB}"/>
                </a:ext>
              </a:extLst>
            </p:cNvPr>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5" name="Google Shape;41377;p18">
              <a:extLst>
                <a:ext uri="{FF2B5EF4-FFF2-40B4-BE49-F238E27FC236}">
                  <a16:creationId xmlns:a16="http://schemas.microsoft.com/office/drawing/2014/main" id="{694AB8A6-CF57-41C4-9852-94F32727D737}"/>
                </a:ext>
              </a:extLst>
            </p:cNvPr>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6" name="Google Shape;41378;p18">
              <a:extLst>
                <a:ext uri="{FF2B5EF4-FFF2-40B4-BE49-F238E27FC236}">
                  <a16:creationId xmlns:a16="http://schemas.microsoft.com/office/drawing/2014/main" id="{3B800A32-BEF0-4299-8FA9-30B5686672E9}"/>
                </a:ext>
              </a:extLst>
            </p:cNvPr>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7" name="Google Shape;41379;p18">
              <a:extLst>
                <a:ext uri="{FF2B5EF4-FFF2-40B4-BE49-F238E27FC236}">
                  <a16:creationId xmlns:a16="http://schemas.microsoft.com/office/drawing/2014/main" id="{0A802579-9CDF-4105-9F79-EEA3AF24D9D5}"/>
                </a:ext>
              </a:extLst>
            </p:cNvPr>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8" name="Google Shape;41380;p18">
              <a:extLst>
                <a:ext uri="{FF2B5EF4-FFF2-40B4-BE49-F238E27FC236}">
                  <a16:creationId xmlns:a16="http://schemas.microsoft.com/office/drawing/2014/main" id="{F2DDD424-5FAF-4875-91F2-9C6951D48F69}"/>
                </a:ext>
              </a:extLst>
            </p:cNvPr>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9" name="Google Shape;41381;p18">
              <a:extLst>
                <a:ext uri="{FF2B5EF4-FFF2-40B4-BE49-F238E27FC236}">
                  <a16:creationId xmlns:a16="http://schemas.microsoft.com/office/drawing/2014/main" id="{FB8723C2-8A3F-4D9B-975C-A8456D3BB321}"/>
                </a:ext>
              </a:extLst>
            </p:cNvPr>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0" name="Google Shape;41382;p18">
              <a:extLst>
                <a:ext uri="{FF2B5EF4-FFF2-40B4-BE49-F238E27FC236}">
                  <a16:creationId xmlns:a16="http://schemas.microsoft.com/office/drawing/2014/main" id="{2F84DE4D-79BF-4CE2-8BCB-A44CF14E2ED1}"/>
                </a:ext>
              </a:extLst>
            </p:cNvPr>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1" name="Google Shape;41383;p18">
              <a:extLst>
                <a:ext uri="{FF2B5EF4-FFF2-40B4-BE49-F238E27FC236}">
                  <a16:creationId xmlns:a16="http://schemas.microsoft.com/office/drawing/2014/main" id="{630A3F1F-6634-4C51-957F-5F7BC81244C9}"/>
                </a:ext>
              </a:extLst>
            </p:cNvPr>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2" name="Google Shape;41384;p18">
              <a:extLst>
                <a:ext uri="{FF2B5EF4-FFF2-40B4-BE49-F238E27FC236}">
                  <a16:creationId xmlns:a16="http://schemas.microsoft.com/office/drawing/2014/main" id="{417A398A-8D3B-4FFA-B335-A4D0523DE22D}"/>
                </a:ext>
              </a:extLst>
            </p:cNvPr>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3" name="Google Shape;41385;p18">
              <a:extLst>
                <a:ext uri="{FF2B5EF4-FFF2-40B4-BE49-F238E27FC236}">
                  <a16:creationId xmlns:a16="http://schemas.microsoft.com/office/drawing/2014/main" id="{18A56097-A450-4E5B-93AF-564FCCC2BC4B}"/>
                </a:ext>
              </a:extLst>
            </p:cNvPr>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4" name="Google Shape;41386;p18">
              <a:extLst>
                <a:ext uri="{FF2B5EF4-FFF2-40B4-BE49-F238E27FC236}">
                  <a16:creationId xmlns:a16="http://schemas.microsoft.com/office/drawing/2014/main" id="{5945BE32-E040-4630-A675-10893E005D13}"/>
                </a:ext>
              </a:extLst>
            </p:cNvPr>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5" name="Google Shape;41387;p18">
              <a:extLst>
                <a:ext uri="{FF2B5EF4-FFF2-40B4-BE49-F238E27FC236}">
                  <a16:creationId xmlns:a16="http://schemas.microsoft.com/office/drawing/2014/main" id="{451E2E9B-840C-45D1-B094-9CB88DEF8774}"/>
                </a:ext>
              </a:extLst>
            </p:cNvPr>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6" name="Google Shape;41388;p18">
              <a:extLst>
                <a:ext uri="{FF2B5EF4-FFF2-40B4-BE49-F238E27FC236}">
                  <a16:creationId xmlns:a16="http://schemas.microsoft.com/office/drawing/2014/main" id="{246C0F9E-77A7-4977-A90B-219CBA4040B4}"/>
                </a:ext>
              </a:extLst>
            </p:cNvPr>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7" name="Google Shape;41389;p18">
              <a:extLst>
                <a:ext uri="{FF2B5EF4-FFF2-40B4-BE49-F238E27FC236}">
                  <a16:creationId xmlns:a16="http://schemas.microsoft.com/office/drawing/2014/main" id="{D4992286-041C-4BD0-A6FA-DD565099749C}"/>
                </a:ext>
              </a:extLst>
            </p:cNvPr>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8" name="Google Shape;41390;p18">
              <a:extLst>
                <a:ext uri="{FF2B5EF4-FFF2-40B4-BE49-F238E27FC236}">
                  <a16:creationId xmlns:a16="http://schemas.microsoft.com/office/drawing/2014/main" id="{18DCA980-CE2A-434A-AC03-FD00EF7B5550}"/>
                </a:ext>
              </a:extLst>
            </p:cNvPr>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9" name="Google Shape;41391;p18">
              <a:extLst>
                <a:ext uri="{FF2B5EF4-FFF2-40B4-BE49-F238E27FC236}">
                  <a16:creationId xmlns:a16="http://schemas.microsoft.com/office/drawing/2014/main" id="{B1FB87FF-E1E1-4F09-A127-0DFA7215326A}"/>
                </a:ext>
              </a:extLst>
            </p:cNvPr>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0" name="Google Shape;41392;p18">
              <a:extLst>
                <a:ext uri="{FF2B5EF4-FFF2-40B4-BE49-F238E27FC236}">
                  <a16:creationId xmlns:a16="http://schemas.microsoft.com/office/drawing/2014/main" id="{8FB0F816-D919-4238-B31C-A8CF8DDACC9A}"/>
                </a:ext>
              </a:extLst>
            </p:cNvPr>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1" name="Google Shape;41393;p18">
              <a:extLst>
                <a:ext uri="{FF2B5EF4-FFF2-40B4-BE49-F238E27FC236}">
                  <a16:creationId xmlns:a16="http://schemas.microsoft.com/office/drawing/2014/main" id="{79B7DE6A-C44F-4C44-96DF-55B6C27A7EC0}"/>
                </a:ext>
              </a:extLst>
            </p:cNvPr>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2" name="Google Shape;41394;p18">
              <a:extLst>
                <a:ext uri="{FF2B5EF4-FFF2-40B4-BE49-F238E27FC236}">
                  <a16:creationId xmlns:a16="http://schemas.microsoft.com/office/drawing/2014/main" id="{79D338E6-4498-4D24-A8F0-B22A5A20F8BC}"/>
                </a:ext>
              </a:extLst>
            </p:cNvPr>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3" name="Google Shape;41395;p18">
              <a:extLst>
                <a:ext uri="{FF2B5EF4-FFF2-40B4-BE49-F238E27FC236}">
                  <a16:creationId xmlns:a16="http://schemas.microsoft.com/office/drawing/2014/main" id="{C3E882AF-16E6-4AFC-B76D-8EC812C75BF7}"/>
                </a:ext>
              </a:extLst>
            </p:cNvPr>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4" name="Google Shape;41396;p18">
              <a:extLst>
                <a:ext uri="{FF2B5EF4-FFF2-40B4-BE49-F238E27FC236}">
                  <a16:creationId xmlns:a16="http://schemas.microsoft.com/office/drawing/2014/main" id="{9C8656AA-FAD2-4EE4-94D6-14B8046A65BB}"/>
                </a:ext>
              </a:extLst>
            </p:cNvPr>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5" name="Google Shape;41397;p18">
              <a:extLst>
                <a:ext uri="{FF2B5EF4-FFF2-40B4-BE49-F238E27FC236}">
                  <a16:creationId xmlns:a16="http://schemas.microsoft.com/office/drawing/2014/main" id="{01FEE281-4D92-4642-B4C8-828A4481B52F}"/>
                </a:ext>
              </a:extLst>
            </p:cNvPr>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6" name="Google Shape;41398;p18">
              <a:extLst>
                <a:ext uri="{FF2B5EF4-FFF2-40B4-BE49-F238E27FC236}">
                  <a16:creationId xmlns:a16="http://schemas.microsoft.com/office/drawing/2014/main" id="{C241CBE4-FF30-4BC3-92D4-856186CB7F4C}"/>
                </a:ext>
              </a:extLst>
            </p:cNvPr>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7" name="Google Shape;41399;p18">
              <a:extLst>
                <a:ext uri="{FF2B5EF4-FFF2-40B4-BE49-F238E27FC236}">
                  <a16:creationId xmlns:a16="http://schemas.microsoft.com/office/drawing/2014/main" id="{AC369816-BB8C-48F0-9F7E-4B3271958788}"/>
                </a:ext>
              </a:extLst>
            </p:cNvPr>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8" name="Google Shape;41400;p18">
              <a:extLst>
                <a:ext uri="{FF2B5EF4-FFF2-40B4-BE49-F238E27FC236}">
                  <a16:creationId xmlns:a16="http://schemas.microsoft.com/office/drawing/2014/main" id="{5C0273BC-B261-4C19-AEBB-E96CD0BDE05F}"/>
                </a:ext>
              </a:extLst>
            </p:cNvPr>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9" name="Google Shape;41401;p18">
              <a:extLst>
                <a:ext uri="{FF2B5EF4-FFF2-40B4-BE49-F238E27FC236}">
                  <a16:creationId xmlns:a16="http://schemas.microsoft.com/office/drawing/2014/main" id="{CB7F4C91-D5EF-4F6C-8862-02D56212809C}"/>
                </a:ext>
              </a:extLst>
            </p:cNvPr>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0" name="Google Shape;41402;p18">
              <a:extLst>
                <a:ext uri="{FF2B5EF4-FFF2-40B4-BE49-F238E27FC236}">
                  <a16:creationId xmlns:a16="http://schemas.microsoft.com/office/drawing/2014/main" id="{FB290F28-A1F3-4916-B624-62E0FEDEC521}"/>
                </a:ext>
              </a:extLst>
            </p:cNvPr>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1" name="Google Shape;41403;p18">
              <a:extLst>
                <a:ext uri="{FF2B5EF4-FFF2-40B4-BE49-F238E27FC236}">
                  <a16:creationId xmlns:a16="http://schemas.microsoft.com/office/drawing/2014/main" id="{8283CAA3-86BF-4D39-A579-3835B738E631}"/>
                </a:ext>
              </a:extLst>
            </p:cNvPr>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2" name="Google Shape;41404;p18">
              <a:extLst>
                <a:ext uri="{FF2B5EF4-FFF2-40B4-BE49-F238E27FC236}">
                  <a16:creationId xmlns:a16="http://schemas.microsoft.com/office/drawing/2014/main" id="{84F888AD-4D60-4C32-B961-08135062E43B}"/>
                </a:ext>
              </a:extLst>
            </p:cNvPr>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3" name="Google Shape;41405;p18">
              <a:extLst>
                <a:ext uri="{FF2B5EF4-FFF2-40B4-BE49-F238E27FC236}">
                  <a16:creationId xmlns:a16="http://schemas.microsoft.com/office/drawing/2014/main" id="{6F872BF5-2D2D-4A31-B9CF-4760390BFDC3}"/>
                </a:ext>
              </a:extLst>
            </p:cNvPr>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4" name="Google Shape;41406;p18">
              <a:extLst>
                <a:ext uri="{FF2B5EF4-FFF2-40B4-BE49-F238E27FC236}">
                  <a16:creationId xmlns:a16="http://schemas.microsoft.com/office/drawing/2014/main" id="{12C0D53E-63D2-4980-8777-E1D5C33B1ACA}"/>
                </a:ext>
              </a:extLst>
            </p:cNvPr>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5" name="Google Shape;41407;p18">
              <a:extLst>
                <a:ext uri="{FF2B5EF4-FFF2-40B4-BE49-F238E27FC236}">
                  <a16:creationId xmlns:a16="http://schemas.microsoft.com/office/drawing/2014/main" id="{FD8D6041-2FCE-4C54-96BB-965F0C89FF48}"/>
                </a:ext>
              </a:extLst>
            </p:cNvPr>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6" name="Google Shape;41408;p18">
              <a:extLst>
                <a:ext uri="{FF2B5EF4-FFF2-40B4-BE49-F238E27FC236}">
                  <a16:creationId xmlns:a16="http://schemas.microsoft.com/office/drawing/2014/main" id="{1FD69A9D-3EBA-44CC-ADB2-A262FEB42661}"/>
                </a:ext>
              </a:extLst>
            </p:cNvPr>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7" name="Google Shape;41409;p18">
              <a:extLst>
                <a:ext uri="{FF2B5EF4-FFF2-40B4-BE49-F238E27FC236}">
                  <a16:creationId xmlns:a16="http://schemas.microsoft.com/office/drawing/2014/main" id="{F2CD9BAA-833A-468C-9F08-C47F8F2BFAD4}"/>
                </a:ext>
              </a:extLst>
            </p:cNvPr>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8" name="Google Shape;41410;p18">
              <a:extLst>
                <a:ext uri="{FF2B5EF4-FFF2-40B4-BE49-F238E27FC236}">
                  <a16:creationId xmlns:a16="http://schemas.microsoft.com/office/drawing/2014/main" id="{4E8FDD53-3E92-423E-A6E5-99DFE5B0234E}"/>
                </a:ext>
              </a:extLst>
            </p:cNvPr>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9" name="Google Shape;41411;p18">
              <a:extLst>
                <a:ext uri="{FF2B5EF4-FFF2-40B4-BE49-F238E27FC236}">
                  <a16:creationId xmlns:a16="http://schemas.microsoft.com/office/drawing/2014/main" id="{A7DFC8C2-AAC9-4BE5-B303-D01D11439B74}"/>
                </a:ext>
              </a:extLst>
            </p:cNvPr>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0" name="Google Shape;41412;p18">
              <a:extLst>
                <a:ext uri="{FF2B5EF4-FFF2-40B4-BE49-F238E27FC236}">
                  <a16:creationId xmlns:a16="http://schemas.microsoft.com/office/drawing/2014/main" id="{0FF748DD-630E-4D66-8BA2-3A3A9C70BFF1}"/>
                </a:ext>
              </a:extLst>
            </p:cNvPr>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1" name="Google Shape;41413;p18">
              <a:extLst>
                <a:ext uri="{FF2B5EF4-FFF2-40B4-BE49-F238E27FC236}">
                  <a16:creationId xmlns:a16="http://schemas.microsoft.com/office/drawing/2014/main" id="{D1E23C3F-0F14-4A2B-9398-AE075FCE08CD}"/>
                </a:ext>
              </a:extLst>
            </p:cNvPr>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2" name="Google Shape;41414;p18">
              <a:extLst>
                <a:ext uri="{FF2B5EF4-FFF2-40B4-BE49-F238E27FC236}">
                  <a16:creationId xmlns:a16="http://schemas.microsoft.com/office/drawing/2014/main" id="{948B7C17-1C7B-4B1B-89D2-B14F8E8E14FD}"/>
                </a:ext>
              </a:extLst>
            </p:cNvPr>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3" name="Google Shape;41415;p18">
              <a:extLst>
                <a:ext uri="{FF2B5EF4-FFF2-40B4-BE49-F238E27FC236}">
                  <a16:creationId xmlns:a16="http://schemas.microsoft.com/office/drawing/2014/main" id="{238ADE7C-71D0-4EC2-8504-E04CA1BEA91E}"/>
                </a:ext>
              </a:extLst>
            </p:cNvPr>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4" name="Google Shape;41416;p18">
              <a:extLst>
                <a:ext uri="{FF2B5EF4-FFF2-40B4-BE49-F238E27FC236}">
                  <a16:creationId xmlns:a16="http://schemas.microsoft.com/office/drawing/2014/main" id="{B8FE1088-96F8-4353-8B2D-677F48F3ADE0}"/>
                </a:ext>
              </a:extLst>
            </p:cNvPr>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5" name="Google Shape;41417;p18">
              <a:extLst>
                <a:ext uri="{FF2B5EF4-FFF2-40B4-BE49-F238E27FC236}">
                  <a16:creationId xmlns:a16="http://schemas.microsoft.com/office/drawing/2014/main" id="{778864A8-7A16-4D9A-8260-C6C1C279939B}"/>
                </a:ext>
              </a:extLst>
            </p:cNvPr>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6" name="Google Shape;41418;p18">
              <a:extLst>
                <a:ext uri="{FF2B5EF4-FFF2-40B4-BE49-F238E27FC236}">
                  <a16:creationId xmlns:a16="http://schemas.microsoft.com/office/drawing/2014/main" id="{98EB6D87-CD50-461B-9B28-41927A001B45}"/>
                </a:ext>
              </a:extLst>
            </p:cNvPr>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7" name="Google Shape;41419;p18">
              <a:extLst>
                <a:ext uri="{FF2B5EF4-FFF2-40B4-BE49-F238E27FC236}">
                  <a16:creationId xmlns:a16="http://schemas.microsoft.com/office/drawing/2014/main" id="{BDD65AB0-74AE-4C41-A40B-7C52E8151172}"/>
                </a:ext>
              </a:extLst>
            </p:cNvPr>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8" name="Google Shape;41420;p18">
              <a:extLst>
                <a:ext uri="{FF2B5EF4-FFF2-40B4-BE49-F238E27FC236}">
                  <a16:creationId xmlns:a16="http://schemas.microsoft.com/office/drawing/2014/main" id="{123BFF67-9DB6-417D-905E-5569997573AA}"/>
                </a:ext>
              </a:extLst>
            </p:cNvPr>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9" name="Google Shape;41421;p18">
              <a:extLst>
                <a:ext uri="{FF2B5EF4-FFF2-40B4-BE49-F238E27FC236}">
                  <a16:creationId xmlns:a16="http://schemas.microsoft.com/office/drawing/2014/main" id="{C78A3068-2AA8-472D-BF4E-28124FF340A3}"/>
                </a:ext>
              </a:extLst>
            </p:cNvPr>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0" name="Google Shape;41422;p18">
              <a:extLst>
                <a:ext uri="{FF2B5EF4-FFF2-40B4-BE49-F238E27FC236}">
                  <a16:creationId xmlns:a16="http://schemas.microsoft.com/office/drawing/2014/main" id="{455B4759-5F93-4321-A6B5-C0441707A795}"/>
                </a:ext>
              </a:extLst>
            </p:cNvPr>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1" name="Google Shape;41423;p18">
              <a:extLst>
                <a:ext uri="{FF2B5EF4-FFF2-40B4-BE49-F238E27FC236}">
                  <a16:creationId xmlns:a16="http://schemas.microsoft.com/office/drawing/2014/main" id="{46A750BB-D3E1-4D70-BDE5-582A64D0A588}"/>
                </a:ext>
              </a:extLst>
            </p:cNvPr>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2" name="Google Shape;41424;p18">
              <a:extLst>
                <a:ext uri="{FF2B5EF4-FFF2-40B4-BE49-F238E27FC236}">
                  <a16:creationId xmlns:a16="http://schemas.microsoft.com/office/drawing/2014/main" id="{678EB8A0-7D0E-4EFE-B8A3-005DE26A980D}"/>
                </a:ext>
              </a:extLst>
            </p:cNvPr>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3" name="Google Shape;41425;p18">
              <a:extLst>
                <a:ext uri="{FF2B5EF4-FFF2-40B4-BE49-F238E27FC236}">
                  <a16:creationId xmlns:a16="http://schemas.microsoft.com/office/drawing/2014/main" id="{188F1FD8-C02A-4110-B47E-9342B9A91F96}"/>
                </a:ext>
              </a:extLst>
            </p:cNvPr>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4" name="Google Shape;41426;p18">
              <a:extLst>
                <a:ext uri="{FF2B5EF4-FFF2-40B4-BE49-F238E27FC236}">
                  <a16:creationId xmlns:a16="http://schemas.microsoft.com/office/drawing/2014/main" id="{A807D9C7-B3FC-4CDD-BC1B-D4EB4960B210}"/>
                </a:ext>
              </a:extLst>
            </p:cNvPr>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5" name="Google Shape;41427;p18">
              <a:extLst>
                <a:ext uri="{FF2B5EF4-FFF2-40B4-BE49-F238E27FC236}">
                  <a16:creationId xmlns:a16="http://schemas.microsoft.com/office/drawing/2014/main" id="{6A977D64-7AFB-42B7-9063-9D1019B268DD}"/>
                </a:ext>
              </a:extLst>
            </p:cNvPr>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6" name="Google Shape;41428;p18">
              <a:extLst>
                <a:ext uri="{FF2B5EF4-FFF2-40B4-BE49-F238E27FC236}">
                  <a16:creationId xmlns:a16="http://schemas.microsoft.com/office/drawing/2014/main" id="{9DCDD133-D542-42CC-9D18-F8220BD471A9}"/>
                </a:ext>
              </a:extLst>
            </p:cNvPr>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7" name="Google Shape;41429;p18">
              <a:extLst>
                <a:ext uri="{FF2B5EF4-FFF2-40B4-BE49-F238E27FC236}">
                  <a16:creationId xmlns:a16="http://schemas.microsoft.com/office/drawing/2014/main" id="{DDEF9BA6-A851-4C7C-8DFD-43568B94AD05}"/>
                </a:ext>
              </a:extLst>
            </p:cNvPr>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8" name="Google Shape;41430;p18">
              <a:extLst>
                <a:ext uri="{FF2B5EF4-FFF2-40B4-BE49-F238E27FC236}">
                  <a16:creationId xmlns:a16="http://schemas.microsoft.com/office/drawing/2014/main" id="{04603C8E-BCE8-4262-9969-A36480F80DDE}"/>
                </a:ext>
              </a:extLst>
            </p:cNvPr>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9" name="Google Shape;41431;p18">
              <a:extLst>
                <a:ext uri="{FF2B5EF4-FFF2-40B4-BE49-F238E27FC236}">
                  <a16:creationId xmlns:a16="http://schemas.microsoft.com/office/drawing/2014/main" id="{4029C18D-8517-4291-9152-AB8061A9F13C}"/>
                </a:ext>
              </a:extLst>
            </p:cNvPr>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0" name="Google Shape;41432;p18">
              <a:extLst>
                <a:ext uri="{FF2B5EF4-FFF2-40B4-BE49-F238E27FC236}">
                  <a16:creationId xmlns:a16="http://schemas.microsoft.com/office/drawing/2014/main" id="{47DE0021-16A7-472F-BA64-172A07F62264}"/>
                </a:ext>
              </a:extLst>
            </p:cNvPr>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1" name="Google Shape;41433;p18">
              <a:extLst>
                <a:ext uri="{FF2B5EF4-FFF2-40B4-BE49-F238E27FC236}">
                  <a16:creationId xmlns:a16="http://schemas.microsoft.com/office/drawing/2014/main" id="{586903CB-9D4F-489C-9308-43E17F4BE853}"/>
                </a:ext>
              </a:extLst>
            </p:cNvPr>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2" name="Google Shape;41434;p18">
              <a:extLst>
                <a:ext uri="{FF2B5EF4-FFF2-40B4-BE49-F238E27FC236}">
                  <a16:creationId xmlns:a16="http://schemas.microsoft.com/office/drawing/2014/main" id="{777431B5-F0AB-4575-9B2D-6D0032AB82B5}"/>
                </a:ext>
              </a:extLst>
            </p:cNvPr>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3" name="Google Shape;41435;p18">
              <a:extLst>
                <a:ext uri="{FF2B5EF4-FFF2-40B4-BE49-F238E27FC236}">
                  <a16:creationId xmlns:a16="http://schemas.microsoft.com/office/drawing/2014/main" id="{DCEBAD0D-8211-4AE3-B3C8-C9697236342C}"/>
                </a:ext>
              </a:extLst>
            </p:cNvPr>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4" name="Google Shape;41436;p18">
              <a:extLst>
                <a:ext uri="{FF2B5EF4-FFF2-40B4-BE49-F238E27FC236}">
                  <a16:creationId xmlns:a16="http://schemas.microsoft.com/office/drawing/2014/main" id="{7773570C-D5C1-41FD-B7A5-CAEDDEF79CFD}"/>
                </a:ext>
              </a:extLst>
            </p:cNvPr>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5" name="Google Shape;41437;p18">
              <a:extLst>
                <a:ext uri="{FF2B5EF4-FFF2-40B4-BE49-F238E27FC236}">
                  <a16:creationId xmlns:a16="http://schemas.microsoft.com/office/drawing/2014/main" id="{0841AA86-A826-46A7-85AE-1403CBE1503A}"/>
                </a:ext>
              </a:extLst>
            </p:cNvPr>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6" name="Google Shape;41438;p18">
              <a:extLst>
                <a:ext uri="{FF2B5EF4-FFF2-40B4-BE49-F238E27FC236}">
                  <a16:creationId xmlns:a16="http://schemas.microsoft.com/office/drawing/2014/main" id="{10D6DB83-51AA-469E-8F03-269C5BA8D20C}"/>
                </a:ext>
              </a:extLst>
            </p:cNvPr>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7" name="Google Shape;41439;p18">
              <a:extLst>
                <a:ext uri="{FF2B5EF4-FFF2-40B4-BE49-F238E27FC236}">
                  <a16:creationId xmlns:a16="http://schemas.microsoft.com/office/drawing/2014/main" id="{3905C8BD-8DFA-46D7-B5A7-645103E6D969}"/>
                </a:ext>
              </a:extLst>
            </p:cNvPr>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8" name="Google Shape;41440;p18">
              <a:extLst>
                <a:ext uri="{FF2B5EF4-FFF2-40B4-BE49-F238E27FC236}">
                  <a16:creationId xmlns:a16="http://schemas.microsoft.com/office/drawing/2014/main" id="{FDBC07FA-4ED7-45A0-8AA4-F483C335B7F3}"/>
                </a:ext>
              </a:extLst>
            </p:cNvPr>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9" name="Google Shape;41441;p18">
              <a:extLst>
                <a:ext uri="{FF2B5EF4-FFF2-40B4-BE49-F238E27FC236}">
                  <a16:creationId xmlns:a16="http://schemas.microsoft.com/office/drawing/2014/main" id="{5DF88F0D-6C3E-469A-8397-FFA4EB65C58D}"/>
                </a:ext>
              </a:extLst>
            </p:cNvPr>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0" name="Google Shape;41442;p18">
              <a:extLst>
                <a:ext uri="{FF2B5EF4-FFF2-40B4-BE49-F238E27FC236}">
                  <a16:creationId xmlns:a16="http://schemas.microsoft.com/office/drawing/2014/main" id="{1C33C10E-633A-46A8-A01D-00FE3567D6D7}"/>
                </a:ext>
              </a:extLst>
            </p:cNvPr>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1" name="Google Shape;41443;p18">
              <a:extLst>
                <a:ext uri="{FF2B5EF4-FFF2-40B4-BE49-F238E27FC236}">
                  <a16:creationId xmlns:a16="http://schemas.microsoft.com/office/drawing/2014/main" id="{677756D6-418A-444D-A27F-2E06C6A7FF07}"/>
                </a:ext>
              </a:extLst>
            </p:cNvPr>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2" name="Google Shape;41444;p18">
              <a:extLst>
                <a:ext uri="{FF2B5EF4-FFF2-40B4-BE49-F238E27FC236}">
                  <a16:creationId xmlns:a16="http://schemas.microsoft.com/office/drawing/2014/main" id="{E4C55E71-9406-4BFC-9AFA-CF538ED55BF7}"/>
                </a:ext>
              </a:extLst>
            </p:cNvPr>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3" name="Google Shape;41445;p18">
              <a:extLst>
                <a:ext uri="{FF2B5EF4-FFF2-40B4-BE49-F238E27FC236}">
                  <a16:creationId xmlns:a16="http://schemas.microsoft.com/office/drawing/2014/main" id="{7B7D7AB9-F822-490A-A29D-080AE417BCBF}"/>
                </a:ext>
              </a:extLst>
            </p:cNvPr>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4" name="Google Shape;41446;p18">
              <a:extLst>
                <a:ext uri="{FF2B5EF4-FFF2-40B4-BE49-F238E27FC236}">
                  <a16:creationId xmlns:a16="http://schemas.microsoft.com/office/drawing/2014/main" id="{E2138C38-55E4-4EB7-BCF5-73B3B982B9DF}"/>
                </a:ext>
              </a:extLst>
            </p:cNvPr>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5" name="Google Shape;41447;p18">
              <a:extLst>
                <a:ext uri="{FF2B5EF4-FFF2-40B4-BE49-F238E27FC236}">
                  <a16:creationId xmlns:a16="http://schemas.microsoft.com/office/drawing/2014/main" id="{8A47D3B8-8E06-420C-95A1-051E94AB4AA4}"/>
                </a:ext>
              </a:extLst>
            </p:cNvPr>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6" name="Google Shape;41448;p18">
              <a:extLst>
                <a:ext uri="{FF2B5EF4-FFF2-40B4-BE49-F238E27FC236}">
                  <a16:creationId xmlns:a16="http://schemas.microsoft.com/office/drawing/2014/main" id="{B83A9E6F-75A5-4FAC-9F52-029BE8DFB763}"/>
                </a:ext>
              </a:extLst>
            </p:cNvPr>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7" name="Google Shape;41449;p18">
              <a:extLst>
                <a:ext uri="{FF2B5EF4-FFF2-40B4-BE49-F238E27FC236}">
                  <a16:creationId xmlns:a16="http://schemas.microsoft.com/office/drawing/2014/main" id="{519CE05B-7AB6-4BD1-A121-413B51B0FA00}"/>
                </a:ext>
              </a:extLst>
            </p:cNvPr>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8" name="Google Shape;41450;p18">
              <a:extLst>
                <a:ext uri="{FF2B5EF4-FFF2-40B4-BE49-F238E27FC236}">
                  <a16:creationId xmlns:a16="http://schemas.microsoft.com/office/drawing/2014/main" id="{B6714959-3210-4142-800D-AFEFB9404D95}"/>
                </a:ext>
              </a:extLst>
            </p:cNvPr>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9" name="Google Shape;41451;p18">
              <a:extLst>
                <a:ext uri="{FF2B5EF4-FFF2-40B4-BE49-F238E27FC236}">
                  <a16:creationId xmlns:a16="http://schemas.microsoft.com/office/drawing/2014/main" id="{F646A09C-85A6-42CA-A7BE-8182FB6565EA}"/>
                </a:ext>
              </a:extLst>
            </p:cNvPr>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0" name="Google Shape;41452;p18">
              <a:extLst>
                <a:ext uri="{FF2B5EF4-FFF2-40B4-BE49-F238E27FC236}">
                  <a16:creationId xmlns:a16="http://schemas.microsoft.com/office/drawing/2014/main" id="{4BCD4794-9231-4AD0-AA83-6D9100CD4949}"/>
                </a:ext>
              </a:extLst>
            </p:cNvPr>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1" name="Google Shape;41453;p18">
              <a:extLst>
                <a:ext uri="{FF2B5EF4-FFF2-40B4-BE49-F238E27FC236}">
                  <a16:creationId xmlns:a16="http://schemas.microsoft.com/office/drawing/2014/main" id="{2D26181C-7D19-45A9-941F-4A73D1D23421}"/>
                </a:ext>
              </a:extLst>
            </p:cNvPr>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2" name="Google Shape;41454;p18">
              <a:extLst>
                <a:ext uri="{FF2B5EF4-FFF2-40B4-BE49-F238E27FC236}">
                  <a16:creationId xmlns:a16="http://schemas.microsoft.com/office/drawing/2014/main" id="{522B7998-0CAC-45F5-B7CC-D2C36DBF94AF}"/>
                </a:ext>
              </a:extLst>
            </p:cNvPr>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3" name="Google Shape;41455;p18">
              <a:extLst>
                <a:ext uri="{FF2B5EF4-FFF2-40B4-BE49-F238E27FC236}">
                  <a16:creationId xmlns:a16="http://schemas.microsoft.com/office/drawing/2014/main" id="{62D96B3B-3E09-4EC2-A551-461AAC7ECDE8}"/>
                </a:ext>
              </a:extLst>
            </p:cNvPr>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4" name="Google Shape;41456;p18">
              <a:extLst>
                <a:ext uri="{FF2B5EF4-FFF2-40B4-BE49-F238E27FC236}">
                  <a16:creationId xmlns:a16="http://schemas.microsoft.com/office/drawing/2014/main" id="{7E4CA4A9-687D-48E0-972A-DD0FCFBB1417}"/>
                </a:ext>
              </a:extLst>
            </p:cNvPr>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5" name="Google Shape;41457;p18">
              <a:extLst>
                <a:ext uri="{FF2B5EF4-FFF2-40B4-BE49-F238E27FC236}">
                  <a16:creationId xmlns:a16="http://schemas.microsoft.com/office/drawing/2014/main" id="{3AC3DB68-BA22-4283-BB5E-A90AD022417F}"/>
                </a:ext>
              </a:extLst>
            </p:cNvPr>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6" name="Google Shape;41458;p18">
              <a:extLst>
                <a:ext uri="{FF2B5EF4-FFF2-40B4-BE49-F238E27FC236}">
                  <a16:creationId xmlns:a16="http://schemas.microsoft.com/office/drawing/2014/main" id="{F5D7AF40-60DD-4B33-98FA-9DE9606BBEAA}"/>
                </a:ext>
              </a:extLst>
            </p:cNvPr>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7" name="Google Shape;41459;p18">
              <a:extLst>
                <a:ext uri="{FF2B5EF4-FFF2-40B4-BE49-F238E27FC236}">
                  <a16:creationId xmlns:a16="http://schemas.microsoft.com/office/drawing/2014/main" id="{2E1263C3-C3D1-4402-8DC3-121D7357655C}"/>
                </a:ext>
              </a:extLst>
            </p:cNvPr>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8" name="Google Shape;41460;p18">
              <a:extLst>
                <a:ext uri="{FF2B5EF4-FFF2-40B4-BE49-F238E27FC236}">
                  <a16:creationId xmlns:a16="http://schemas.microsoft.com/office/drawing/2014/main" id="{F51A6F18-B557-4BEC-858B-AF513ABF5D0F}"/>
                </a:ext>
              </a:extLst>
            </p:cNvPr>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9" name="Google Shape;41461;p18">
              <a:extLst>
                <a:ext uri="{FF2B5EF4-FFF2-40B4-BE49-F238E27FC236}">
                  <a16:creationId xmlns:a16="http://schemas.microsoft.com/office/drawing/2014/main" id="{76070891-1823-4FA5-8591-0B457036E419}"/>
                </a:ext>
              </a:extLst>
            </p:cNvPr>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0" name="Google Shape;41462;p18">
              <a:extLst>
                <a:ext uri="{FF2B5EF4-FFF2-40B4-BE49-F238E27FC236}">
                  <a16:creationId xmlns:a16="http://schemas.microsoft.com/office/drawing/2014/main" id="{3356F71F-3D87-4B91-A6D5-7AAACE392F97}"/>
                </a:ext>
              </a:extLst>
            </p:cNvPr>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1" name="Google Shape;41463;p18">
              <a:extLst>
                <a:ext uri="{FF2B5EF4-FFF2-40B4-BE49-F238E27FC236}">
                  <a16:creationId xmlns:a16="http://schemas.microsoft.com/office/drawing/2014/main" id="{59B2932F-F7D9-406B-8D2F-37B58EE2B389}"/>
                </a:ext>
              </a:extLst>
            </p:cNvPr>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2" name="Google Shape;41464;p18">
              <a:extLst>
                <a:ext uri="{FF2B5EF4-FFF2-40B4-BE49-F238E27FC236}">
                  <a16:creationId xmlns:a16="http://schemas.microsoft.com/office/drawing/2014/main" id="{24AE4BB9-3863-4EF8-A265-FAB5DE632DAF}"/>
                </a:ext>
              </a:extLst>
            </p:cNvPr>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3" name="Google Shape;41465;p18">
              <a:extLst>
                <a:ext uri="{FF2B5EF4-FFF2-40B4-BE49-F238E27FC236}">
                  <a16:creationId xmlns:a16="http://schemas.microsoft.com/office/drawing/2014/main" id="{9CF1AAEF-F01B-4FCE-8136-AED256212C52}"/>
                </a:ext>
              </a:extLst>
            </p:cNvPr>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4" name="Google Shape;41466;p18">
              <a:extLst>
                <a:ext uri="{FF2B5EF4-FFF2-40B4-BE49-F238E27FC236}">
                  <a16:creationId xmlns:a16="http://schemas.microsoft.com/office/drawing/2014/main" id="{D33A861E-B334-4E13-AD08-A217A0DAE7D2}"/>
                </a:ext>
              </a:extLst>
            </p:cNvPr>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5" name="Google Shape;41467;p18">
              <a:extLst>
                <a:ext uri="{FF2B5EF4-FFF2-40B4-BE49-F238E27FC236}">
                  <a16:creationId xmlns:a16="http://schemas.microsoft.com/office/drawing/2014/main" id="{B06B756F-72BE-4C81-9632-22E3A111A6D2}"/>
                </a:ext>
              </a:extLst>
            </p:cNvPr>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6" name="Google Shape;41468;p18">
              <a:extLst>
                <a:ext uri="{FF2B5EF4-FFF2-40B4-BE49-F238E27FC236}">
                  <a16:creationId xmlns:a16="http://schemas.microsoft.com/office/drawing/2014/main" id="{D128473D-79A5-49F1-910C-0506A6BEA244}"/>
                </a:ext>
              </a:extLst>
            </p:cNvPr>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7" name="Google Shape;41469;p18">
              <a:extLst>
                <a:ext uri="{FF2B5EF4-FFF2-40B4-BE49-F238E27FC236}">
                  <a16:creationId xmlns:a16="http://schemas.microsoft.com/office/drawing/2014/main" id="{C1B94CAD-2D4E-41E7-BF27-C1547BB6DE42}"/>
                </a:ext>
              </a:extLst>
            </p:cNvPr>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8" name="Google Shape;41470;p18">
              <a:extLst>
                <a:ext uri="{FF2B5EF4-FFF2-40B4-BE49-F238E27FC236}">
                  <a16:creationId xmlns:a16="http://schemas.microsoft.com/office/drawing/2014/main" id="{28B58C06-EC95-4167-BCAB-6CC7C79A6757}"/>
                </a:ext>
              </a:extLst>
            </p:cNvPr>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9" name="Google Shape;41471;p18">
              <a:extLst>
                <a:ext uri="{FF2B5EF4-FFF2-40B4-BE49-F238E27FC236}">
                  <a16:creationId xmlns:a16="http://schemas.microsoft.com/office/drawing/2014/main" id="{A7E1DB1D-7EE6-4CD3-A2EB-CCB9E7572591}"/>
                </a:ext>
              </a:extLst>
            </p:cNvPr>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0" name="Google Shape;41472;p18">
              <a:extLst>
                <a:ext uri="{FF2B5EF4-FFF2-40B4-BE49-F238E27FC236}">
                  <a16:creationId xmlns:a16="http://schemas.microsoft.com/office/drawing/2014/main" id="{E8F5F405-9253-4A54-A5AC-9B67892ABB4A}"/>
                </a:ext>
              </a:extLst>
            </p:cNvPr>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1" name="Google Shape;41473;p18">
              <a:extLst>
                <a:ext uri="{FF2B5EF4-FFF2-40B4-BE49-F238E27FC236}">
                  <a16:creationId xmlns:a16="http://schemas.microsoft.com/office/drawing/2014/main" id="{A4A0A024-6C99-406D-B012-6C26D331CC8E}"/>
                </a:ext>
              </a:extLst>
            </p:cNvPr>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2" name="Google Shape;41474;p18">
              <a:extLst>
                <a:ext uri="{FF2B5EF4-FFF2-40B4-BE49-F238E27FC236}">
                  <a16:creationId xmlns:a16="http://schemas.microsoft.com/office/drawing/2014/main" id="{DBBAABC7-398D-475E-9FFF-BA396705E7AC}"/>
                </a:ext>
              </a:extLst>
            </p:cNvPr>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3" name="Google Shape;41475;p18">
              <a:extLst>
                <a:ext uri="{FF2B5EF4-FFF2-40B4-BE49-F238E27FC236}">
                  <a16:creationId xmlns:a16="http://schemas.microsoft.com/office/drawing/2014/main" id="{D485169F-8BE4-4008-A8AA-32C31501EA92}"/>
                </a:ext>
              </a:extLst>
            </p:cNvPr>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4" name="Google Shape;41476;p18">
              <a:extLst>
                <a:ext uri="{FF2B5EF4-FFF2-40B4-BE49-F238E27FC236}">
                  <a16:creationId xmlns:a16="http://schemas.microsoft.com/office/drawing/2014/main" id="{C64907EA-C49E-4A0B-B897-8383BBAA55D8}"/>
                </a:ext>
              </a:extLst>
            </p:cNvPr>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5" name="Google Shape;41477;p18">
              <a:extLst>
                <a:ext uri="{FF2B5EF4-FFF2-40B4-BE49-F238E27FC236}">
                  <a16:creationId xmlns:a16="http://schemas.microsoft.com/office/drawing/2014/main" id="{80C3694E-38D1-4D78-ACD0-67F4049C47A8}"/>
                </a:ext>
              </a:extLst>
            </p:cNvPr>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6" name="Google Shape;41478;p18">
              <a:extLst>
                <a:ext uri="{FF2B5EF4-FFF2-40B4-BE49-F238E27FC236}">
                  <a16:creationId xmlns:a16="http://schemas.microsoft.com/office/drawing/2014/main" id="{44724794-AED3-46E1-A01E-DCEB1D31A588}"/>
                </a:ext>
              </a:extLst>
            </p:cNvPr>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7" name="Google Shape;41479;p18">
              <a:extLst>
                <a:ext uri="{FF2B5EF4-FFF2-40B4-BE49-F238E27FC236}">
                  <a16:creationId xmlns:a16="http://schemas.microsoft.com/office/drawing/2014/main" id="{CAE3D3D3-3A30-4EAE-8FB8-9867E6DF73EC}"/>
                </a:ext>
              </a:extLst>
            </p:cNvPr>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8" name="Google Shape;41480;p18">
              <a:extLst>
                <a:ext uri="{FF2B5EF4-FFF2-40B4-BE49-F238E27FC236}">
                  <a16:creationId xmlns:a16="http://schemas.microsoft.com/office/drawing/2014/main" id="{C8B036C1-8FA8-449A-8E35-9EC01A0EFF40}"/>
                </a:ext>
              </a:extLst>
            </p:cNvPr>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9" name="Google Shape;41481;p18">
              <a:extLst>
                <a:ext uri="{FF2B5EF4-FFF2-40B4-BE49-F238E27FC236}">
                  <a16:creationId xmlns:a16="http://schemas.microsoft.com/office/drawing/2014/main" id="{9A2B73A7-6DB9-42D3-830C-A7AC0D7127C9}"/>
                </a:ext>
              </a:extLst>
            </p:cNvPr>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0" name="Google Shape;41482;p18">
              <a:extLst>
                <a:ext uri="{FF2B5EF4-FFF2-40B4-BE49-F238E27FC236}">
                  <a16:creationId xmlns:a16="http://schemas.microsoft.com/office/drawing/2014/main" id="{AE04FB68-5A91-42DA-9F2B-E64408567295}"/>
                </a:ext>
              </a:extLst>
            </p:cNvPr>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1" name="Google Shape;41483;p18">
              <a:extLst>
                <a:ext uri="{FF2B5EF4-FFF2-40B4-BE49-F238E27FC236}">
                  <a16:creationId xmlns:a16="http://schemas.microsoft.com/office/drawing/2014/main" id="{B8E76FF8-C39D-41B4-B696-9B37B8B7DD20}"/>
                </a:ext>
              </a:extLst>
            </p:cNvPr>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 name="Google Shape;41484;p18">
              <a:extLst>
                <a:ext uri="{FF2B5EF4-FFF2-40B4-BE49-F238E27FC236}">
                  <a16:creationId xmlns:a16="http://schemas.microsoft.com/office/drawing/2014/main" id="{528618C6-4926-4DD4-A47F-B6D6BE3E7536}"/>
                </a:ext>
              </a:extLst>
            </p:cNvPr>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 name="Google Shape;41485;p18">
              <a:extLst>
                <a:ext uri="{FF2B5EF4-FFF2-40B4-BE49-F238E27FC236}">
                  <a16:creationId xmlns:a16="http://schemas.microsoft.com/office/drawing/2014/main" id="{A4C2F911-D603-43D8-A913-805536564118}"/>
                </a:ext>
              </a:extLst>
            </p:cNvPr>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 name="Google Shape;41486;p18">
              <a:extLst>
                <a:ext uri="{FF2B5EF4-FFF2-40B4-BE49-F238E27FC236}">
                  <a16:creationId xmlns:a16="http://schemas.microsoft.com/office/drawing/2014/main" id="{3C6F0AB4-DA70-431A-96AE-525CB2C50C1E}"/>
                </a:ext>
              </a:extLst>
            </p:cNvPr>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 name="Google Shape;41487;p18">
              <a:extLst>
                <a:ext uri="{FF2B5EF4-FFF2-40B4-BE49-F238E27FC236}">
                  <a16:creationId xmlns:a16="http://schemas.microsoft.com/office/drawing/2014/main" id="{48B376B7-6A89-4FC1-B50D-977C14F841F0}"/>
                </a:ext>
              </a:extLst>
            </p:cNvPr>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 name="Google Shape;41488;p18">
              <a:extLst>
                <a:ext uri="{FF2B5EF4-FFF2-40B4-BE49-F238E27FC236}">
                  <a16:creationId xmlns:a16="http://schemas.microsoft.com/office/drawing/2014/main" id="{7BB876FF-E9C9-4694-9F2E-9564EF849E04}"/>
                </a:ext>
              </a:extLst>
            </p:cNvPr>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 name="Google Shape;41489;p18">
              <a:extLst>
                <a:ext uri="{FF2B5EF4-FFF2-40B4-BE49-F238E27FC236}">
                  <a16:creationId xmlns:a16="http://schemas.microsoft.com/office/drawing/2014/main" id="{CEE1076E-BAEE-4287-A8DE-FE7ECC096FA8}"/>
                </a:ext>
              </a:extLst>
            </p:cNvPr>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 name="Google Shape;41490;p18">
              <a:extLst>
                <a:ext uri="{FF2B5EF4-FFF2-40B4-BE49-F238E27FC236}">
                  <a16:creationId xmlns:a16="http://schemas.microsoft.com/office/drawing/2014/main" id="{34B2165B-77E4-4343-9755-895A6D3B5199}"/>
                </a:ext>
              </a:extLst>
            </p:cNvPr>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 name="Google Shape;41491;p18">
              <a:extLst>
                <a:ext uri="{FF2B5EF4-FFF2-40B4-BE49-F238E27FC236}">
                  <a16:creationId xmlns:a16="http://schemas.microsoft.com/office/drawing/2014/main" id="{769BB3D2-3FEC-48DB-BF8E-5549556E244B}"/>
                </a:ext>
              </a:extLst>
            </p:cNvPr>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 name="Google Shape;41492;p18">
              <a:extLst>
                <a:ext uri="{FF2B5EF4-FFF2-40B4-BE49-F238E27FC236}">
                  <a16:creationId xmlns:a16="http://schemas.microsoft.com/office/drawing/2014/main" id="{C92D8575-93C5-4979-9276-589FE865DDB8}"/>
                </a:ext>
              </a:extLst>
            </p:cNvPr>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 name="Google Shape;41493;p18">
              <a:extLst>
                <a:ext uri="{FF2B5EF4-FFF2-40B4-BE49-F238E27FC236}">
                  <a16:creationId xmlns:a16="http://schemas.microsoft.com/office/drawing/2014/main" id="{A3F33FA5-76D0-46A2-83A9-8760F05B7204}"/>
                </a:ext>
              </a:extLst>
            </p:cNvPr>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 name="Google Shape;41494;p18">
              <a:extLst>
                <a:ext uri="{FF2B5EF4-FFF2-40B4-BE49-F238E27FC236}">
                  <a16:creationId xmlns:a16="http://schemas.microsoft.com/office/drawing/2014/main" id="{D874A19D-E742-4BA1-A885-CD7740C20447}"/>
                </a:ext>
              </a:extLst>
            </p:cNvPr>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 name="Google Shape;41495;p18">
              <a:extLst>
                <a:ext uri="{FF2B5EF4-FFF2-40B4-BE49-F238E27FC236}">
                  <a16:creationId xmlns:a16="http://schemas.microsoft.com/office/drawing/2014/main" id="{019778D9-F63E-49A6-9CB0-F2BC4CFB840D}"/>
                </a:ext>
              </a:extLst>
            </p:cNvPr>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 name="Google Shape;41496;p18">
              <a:extLst>
                <a:ext uri="{FF2B5EF4-FFF2-40B4-BE49-F238E27FC236}">
                  <a16:creationId xmlns:a16="http://schemas.microsoft.com/office/drawing/2014/main" id="{BF5F5CE5-8093-4F2D-AD72-771374969BA9}"/>
                </a:ext>
              </a:extLst>
            </p:cNvPr>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 name="Google Shape;41497;p18">
              <a:extLst>
                <a:ext uri="{FF2B5EF4-FFF2-40B4-BE49-F238E27FC236}">
                  <a16:creationId xmlns:a16="http://schemas.microsoft.com/office/drawing/2014/main" id="{FE8E07BF-5BA2-4C14-8429-9E5DEA799F21}"/>
                </a:ext>
              </a:extLst>
            </p:cNvPr>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 name="Google Shape;41498;p18">
              <a:extLst>
                <a:ext uri="{FF2B5EF4-FFF2-40B4-BE49-F238E27FC236}">
                  <a16:creationId xmlns:a16="http://schemas.microsoft.com/office/drawing/2014/main" id="{012B2050-0C5E-480B-817E-A72E699E3A97}"/>
                </a:ext>
              </a:extLst>
            </p:cNvPr>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 name="Google Shape;41499;p18">
              <a:extLst>
                <a:ext uri="{FF2B5EF4-FFF2-40B4-BE49-F238E27FC236}">
                  <a16:creationId xmlns:a16="http://schemas.microsoft.com/office/drawing/2014/main" id="{6EBC00A5-3F37-4BBD-8EB8-0B7280D6FEA4}"/>
                </a:ext>
              </a:extLst>
            </p:cNvPr>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 name="Google Shape;41500;p18">
              <a:extLst>
                <a:ext uri="{FF2B5EF4-FFF2-40B4-BE49-F238E27FC236}">
                  <a16:creationId xmlns:a16="http://schemas.microsoft.com/office/drawing/2014/main" id="{B808FFE9-F71E-4A7B-B020-C3055300A2C4}"/>
                </a:ext>
              </a:extLst>
            </p:cNvPr>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 name="Google Shape;41501;p18">
              <a:extLst>
                <a:ext uri="{FF2B5EF4-FFF2-40B4-BE49-F238E27FC236}">
                  <a16:creationId xmlns:a16="http://schemas.microsoft.com/office/drawing/2014/main" id="{CDB73F9A-10C3-4DDD-B734-CC0A67384941}"/>
                </a:ext>
              </a:extLst>
            </p:cNvPr>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 name="Google Shape;41502;p18">
              <a:extLst>
                <a:ext uri="{FF2B5EF4-FFF2-40B4-BE49-F238E27FC236}">
                  <a16:creationId xmlns:a16="http://schemas.microsoft.com/office/drawing/2014/main" id="{0B6E203E-90BE-4829-B1E0-EA7BAAF4CD67}"/>
                </a:ext>
              </a:extLst>
            </p:cNvPr>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 name="Google Shape;41503;p18">
              <a:extLst>
                <a:ext uri="{FF2B5EF4-FFF2-40B4-BE49-F238E27FC236}">
                  <a16:creationId xmlns:a16="http://schemas.microsoft.com/office/drawing/2014/main" id="{FB7B07F7-0E59-4DD5-BC9D-31D9BA7F6408}"/>
                </a:ext>
              </a:extLst>
            </p:cNvPr>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 name="Google Shape;41504;p18">
              <a:extLst>
                <a:ext uri="{FF2B5EF4-FFF2-40B4-BE49-F238E27FC236}">
                  <a16:creationId xmlns:a16="http://schemas.microsoft.com/office/drawing/2014/main" id="{31CE1210-971A-4E0B-9478-87C9D00E3925}"/>
                </a:ext>
              </a:extLst>
            </p:cNvPr>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 name="Google Shape;41505;p18">
              <a:extLst>
                <a:ext uri="{FF2B5EF4-FFF2-40B4-BE49-F238E27FC236}">
                  <a16:creationId xmlns:a16="http://schemas.microsoft.com/office/drawing/2014/main" id="{0FFB1611-55FF-4909-B462-499096800B26}"/>
                </a:ext>
              </a:extLst>
            </p:cNvPr>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 name="Google Shape;41506;p18">
              <a:extLst>
                <a:ext uri="{FF2B5EF4-FFF2-40B4-BE49-F238E27FC236}">
                  <a16:creationId xmlns:a16="http://schemas.microsoft.com/office/drawing/2014/main" id="{C30FB8E6-E109-4518-9FBF-0478967DAB9B}"/>
                </a:ext>
              </a:extLst>
            </p:cNvPr>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 name="Google Shape;41507;p18">
              <a:extLst>
                <a:ext uri="{FF2B5EF4-FFF2-40B4-BE49-F238E27FC236}">
                  <a16:creationId xmlns:a16="http://schemas.microsoft.com/office/drawing/2014/main" id="{ECCFAD71-8589-4458-97C1-362B20445C48}"/>
                </a:ext>
              </a:extLst>
            </p:cNvPr>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 name="Google Shape;41508;p18">
              <a:extLst>
                <a:ext uri="{FF2B5EF4-FFF2-40B4-BE49-F238E27FC236}">
                  <a16:creationId xmlns:a16="http://schemas.microsoft.com/office/drawing/2014/main" id="{EDA6DCE0-6838-4A08-AF29-9F4BA8B23ECD}"/>
                </a:ext>
              </a:extLst>
            </p:cNvPr>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 name="Google Shape;41509;p18">
              <a:extLst>
                <a:ext uri="{FF2B5EF4-FFF2-40B4-BE49-F238E27FC236}">
                  <a16:creationId xmlns:a16="http://schemas.microsoft.com/office/drawing/2014/main" id="{6F69879B-3720-4852-B458-1CB74A07D52D}"/>
                </a:ext>
              </a:extLst>
            </p:cNvPr>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 name="Google Shape;41510;p18">
              <a:extLst>
                <a:ext uri="{FF2B5EF4-FFF2-40B4-BE49-F238E27FC236}">
                  <a16:creationId xmlns:a16="http://schemas.microsoft.com/office/drawing/2014/main" id="{E91B92AC-018E-49B4-8401-0061CA240E0F}"/>
                </a:ext>
              </a:extLst>
            </p:cNvPr>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 name="Google Shape;41511;p18">
              <a:extLst>
                <a:ext uri="{FF2B5EF4-FFF2-40B4-BE49-F238E27FC236}">
                  <a16:creationId xmlns:a16="http://schemas.microsoft.com/office/drawing/2014/main" id="{BE8722A7-E461-4FCB-A9A9-9F916693502C}"/>
                </a:ext>
              </a:extLst>
            </p:cNvPr>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 name="Google Shape;41512;p18">
              <a:extLst>
                <a:ext uri="{FF2B5EF4-FFF2-40B4-BE49-F238E27FC236}">
                  <a16:creationId xmlns:a16="http://schemas.microsoft.com/office/drawing/2014/main" id="{45537CB9-AE14-4865-AD70-5228F6550FF8}"/>
                </a:ext>
              </a:extLst>
            </p:cNvPr>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 name="Google Shape;41513;p18">
              <a:extLst>
                <a:ext uri="{FF2B5EF4-FFF2-40B4-BE49-F238E27FC236}">
                  <a16:creationId xmlns:a16="http://schemas.microsoft.com/office/drawing/2014/main" id="{A908E2CA-092F-4D94-A1EE-ECDA47CC19B9}"/>
                </a:ext>
              </a:extLst>
            </p:cNvPr>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 name="Google Shape;41514;p18">
              <a:extLst>
                <a:ext uri="{FF2B5EF4-FFF2-40B4-BE49-F238E27FC236}">
                  <a16:creationId xmlns:a16="http://schemas.microsoft.com/office/drawing/2014/main" id="{AA88C47F-EDE8-4453-AB2F-D409571200EF}"/>
                </a:ext>
              </a:extLst>
            </p:cNvPr>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 name="Google Shape;41515;p18">
              <a:extLst>
                <a:ext uri="{FF2B5EF4-FFF2-40B4-BE49-F238E27FC236}">
                  <a16:creationId xmlns:a16="http://schemas.microsoft.com/office/drawing/2014/main" id="{A9B1AB64-D0FE-4202-90DC-8DA17E6B8286}"/>
                </a:ext>
              </a:extLst>
            </p:cNvPr>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 name="Google Shape;41516;p18">
              <a:extLst>
                <a:ext uri="{FF2B5EF4-FFF2-40B4-BE49-F238E27FC236}">
                  <a16:creationId xmlns:a16="http://schemas.microsoft.com/office/drawing/2014/main" id="{916C3AFB-6F41-4927-B92D-B47D9C8EC188}"/>
                </a:ext>
              </a:extLst>
            </p:cNvPr>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 name="Google Shape;41517;p18">
              <a:extLst>
                <a:ext uri="{FF2B5EF4-FFF2-40B4-BE49-F238E27FC236}">
                  <a16:creationId xmlns:a16="http://schemas.microsoft.com/office/drawing/2014/main" id="{01F4010F-75D2-4A84-A41A-088513BA0B0C}"/>
                </a:ext>
              </a:extLst>
            </p:cNvPr>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 name="Google Shape;41518;p18">
              <a:extLst>
                <a:ext uri="{FF2B5EF4-FFF2-40B4-BE49-F238E27FC236}">
                  <a16:creationId xmlns:a16="http://schemas.microsoft.com/office/drawing/2014/main" id="{E68BB7D9-747D-4F68-934B-C2D0C499FCF6}"/>
                </a:ext>
              </a:extLst>
            </p:cNvPr>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 name="Google Shape;41519;p18">
              <a:extLst>
                <a:ext uri="{FF2B5EF4-FFF2-40B4-BE49-F238E27FC236}">
                  <a16:creationId xmlns:a16="http://schemas.microsoft.com/office/drawing/2014/main" id="{9F392EF9-4616-4674-A34A-E38C68C8570B}"/>
                </a:ext>
              </a:extLst>
            </p:cNvPr>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 name="Google Shape;41520;p18">
              <a:extLst>
                <a:ext uri="{FF2B5EF4-FFF2-40B4-BE49-F238E27FC236}">
                  <a16:creationId xmlns:a16="http://schemas.microsoft.com/office/drawing/2014/main" id="{4FC28EDB-C7BD-4CCE-B0B9-CBAAAE514673}"/>
                </a:ext>
              </a:extLst>
            </p:cNvPr>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 name="Google Shape;41521;p18">
              <a:extLst>
                <a:ext uri="{FF2B5EF4-FFF2-40B4-BE49-F238E27FC236}">
                  <a16:creationId xmlns:a16="http://schemas.microsoft.com/office/drawing/2014/main" id="{47D54B49-502F-4946-9B42-ECDC67B82D51}"/>
                </a:ext>
              </a:extLst>
            </p:cNvPr>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 name="Google Shape;41522;p18">
              <a:extLst>
                <a:ext uri="{FF2B5EF4-FFF2-40B4-BE49-F238E27FC236}">
                  <a16:creationId xmlns:a16="http://schemas.microsoft.com/office/drawing/2014/main" id="{DC1509CD-B748-459D-9CAA-3C07D3442900}"/>
                </a:ext>
              </a:extLst>
            </p:cNvPr>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 name="Google Shape;41523;p18">
              <a:extLst>
                <a:ext uri="{FF2B5EF4-FFF2-40B4-BE49-F238E27FC236}">
                  <a16:creationId xmlns:a16="http://schemas.microsoft.com/office/drawing/2014/main" id="{2DC8CE5B-6FB7-4FE1-B793-6B02D9312C9C}"/>
                </a:ext>
              </a:extLst>
            </p:cNvPr>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 name="Google Shape;41524;p18">
              <a:extLst>
                <a:ext uri="{FF2B5EF4-FFF2-40B4-BE49-F238E27FC236}">
                  <a16:creationId xmlns:a16="http://schemas.microsoft.com/office/drawing/2014/main" id="{33827739-2273-442D-B9AD-59EF2772F516}"/>
                </a:ext>
              </a:extLst>
            </p:cNvPr>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 name="Google Shape;41525;p18">
              <a:extLst>
                <a:ext uri="{FF2B5EF4-FFF2-40B4-BE49-F238E27FC236}">
                  <a16:creationId xmlns:a16="http://schemas.microsoft.com/office/drawing/2014/main" id="{2D206905-826C-4624-B36D-5EEC7C353695}"/>
                </a:ext>
              </a:extLst>
            </p:cNvPr>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 name="Google Shape;41526;p18">
              <a:extLst>
                <a:ext uri="{FF2B5EF4-FFF2-40B4-BE49-F238E27FC236}">
                  <a16:creationId xmlns:a16="http://schemas.microsoft.com/office/drawing/2014/main" id="{D684C41D-00D1-4EFF-9B6D-FB119C74CD82}"/>
                </a:ext>
              </a:extLst>
            </p:cNvPr>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 name="Google Shape;41527;p18">
              <a:extLst>
                <a:ext uri="{FF2B5EF4-FFF2-40B4-BE49-F238E27FC236}">
                  <a16:creationId xmlns:a16="http://schemas.microsoft.com/office/drawing/2014/main" id="{BC312907-F290-413C-AC4E-D7CBD3D4776D}"/>
                </a:ext>
              </a:extLst>
            </p:cNvPr>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 name="Google Shape;41528;p18">
              <a:extLst>
                <a:ext uri="{FF2B5EF4-FFF2-40B4-BE49-F238E27FC236}">
                  <a16:creationId xmlns:a16="http://schemas.microsoft.com/office/drawing/2014/main" id="{9B043293-5C1F-4D37-BC67-1AEB9FA321DF}"/>
                </a:ext>
              </a:extLst>
            </p:cNvPr>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 name="Google Shape;41529;p18">
              <a:extLst>
                <a:ext uri="{FF2B5EF4-FFF2-40B4-BE49-F238E27FC236}">
                  <a16:creationId xmlns:a16="http://schemas.microsoft.com/office/drawing/2014/main" id="{E4C206F1-61BC-4F08-9E88-B760707E17C4}"/>
                </a:ext>
              </a:extLst>
            </p:cNvPr>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 name="Google Shape;41530;p18">
              <a:extLst>
                <a:ext uri="{FF2B5EF4-FFF2-40B4-BE49-F238E27FC236}">
                  <a16:creationId xmlns:a16="http://schemas.microsoft.com/office/drawing/2014/main" id="{40D4885F-2127-4C9E-BD06-8DDE56AED785}"/>
                </a:ext>
              </a:extLst>
            </p:cNvPr>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 name="Google Shape;41531;p18">
              <a:extLst>
                <a:ext uri="{FF2B5EF4-FFF2-40B4-BE49-F238E27FC236}">
                  <a16:creationId xmlns:a16="http://schemas.microsoft.com/office/drawing/2014/main" id="{DC910086-9D41-4D53-B110-7E5AF6561F6B}"/>
                </a:ext>
              </a:extLst>
            </p:cNvPr>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 name="Google Shape;41532;p18">
              <a:extLst>
                <a:ext uri="{FF2B5EF4-FFF2-40B4-BE49-F238E27FC236}">
                  <a16:creationId xmlns:a16="http://schemas.microsoft.com/office/drawing/2014/main" id="{6BBAFEC8-DD11-4C6C-A06B-B2BD297F845F}"/>
                </a:ext>
              </a:extLst>
            </p:cNvPr>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 name="Google Shape;41533;p18">
              <a:extLst>
                <a:ext uri="{FF2B5EF4-FFF2-40B4-BE49-F238E27FC236}">
                  <a16:creationId xmlns:a16="http://schemas.microsoft.com/office/drawing/2014/main" id="{9ACDB824-3FF2-4437-998F-5F5E6FC6A89D}"/>
                </a:ext>
              </a:extLst>
            </p:cNvPr>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 name="Google Shape;41534;p18">
              <a:extLst>
                <a:ext uri="{FF2B5EF4-FFF2-40B4-BE49-F238E27FC236}">
                  <a16:creationId xmlns:a16="http://schemas.microsoft.com/office/drawing/2014/main" id="{15B77BB2-A989-4FC7-B0DD-6C6994BC8F4F}"/>
                </a:ext>
              </a:extLst>
            </p:cNvPr>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 name="Google Shape;41535;p18">
              <a:extLst>
                <a:ext uri="{FF2B5EF4-FFF2-40B4-BE49-F238E27FC236}">
                  <a16:creationId xmlns:a16="http://schemas.microsoft.com/office/drawing/2014/main" id="{AF3B5468-1607-4795-A5C5-E98DDD535113}"/>
                </a:ext>
              </a:extLst>
            </p:cNvPr>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 name="Google Shape;41536;p18">
              <a:extLst>
                <a:ext uri="{FF2B5EF4-FFF2-40B4-BE49-F238E27FC236}">
                  <a16:creationId xmlns:a16="http://schemas.microsoft.com/office/drawing/2014/main" id="{0EF81539-E108-47DB-BCD9-021E8C731787}"/>
                </a:ext>
              </a:extLst>
            </p:cNvPr>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 name="Google Shape;41537;p18">
              <a:extLst>
                <a:ext uri="{FF2B5EF4-FFF2-40B4-BE49-F238E27FC236}">
                  <a16:creationId xmlns:a16="http://schemas.microsoft.com/office/drawing/2014/main" id="{F440999A-1B2D-4B52-A0E9-E7797D2E6791}"/>
                </a:ext>
              </a:extLst>
            </p:cNvPr>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 name="Google Shape;41538;p18">
              <a:extLst>
                <a:ext uri="{FF2B5EF4-FFF2-40B4-BE49-F238E27FC236}">
                  <a16:creationId xmlns:a16="http://schemas.microsoft.com/office/drawing/2014/main" id="{6A14124B-C8BF-4085-95D5-2829A53FEC3D}"/>
                </a:ext>
              </a:extLst>
            </p:cNvPr>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 name="Google Shape;41539;p18">
              <a:extLst>
                <a:ext uri="{FF2B5EF4-FFF2-40B4-BE49-F238E27FC236}">
                  <a16:creationId xmlns:a16="http://schemas.microsoft.com/office/drawing/2014/main" id="{04075070-E2D1-43BD-9934-9280698FC8DC}"/>
                </a:ext>
              </a:extLst>
            </p:cNvPr>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 name="Google Shape;41540;p18">
              <a:extLst>
                <a:ext uri="{FF2B5EF4-FFF2-40B4-BE49-F238E27FC236}">
                  <a16:creationId xmlns:a16="http://schemas.microsoft.com/office/drawing/2014/main" id="{4A9058F0-0558-48C6-8DA8-0D408311CFD9}"/>
                </a:ext>
              </a:extLst>
            </p:cNvPr>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 name="Google Shape;41541;p18">
              <a:extLst>
                <a:ext uri="{FF2B5EF4-FFF2-40B4-BE49-F238E27FC236}">
                  <a16:creationId xmlns:a16="http://schemas.microsoft.com/office/drawing/2014/main" id="{3359F6BC-F955-4C27-834C-4624B86B7010}"/>
                </a:ext>
              </a:extLst>
            </p:cNvPr>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 name="Google Shape;41542;p18">
              <a:extLst>
                <a:ext uri="{FF2B5EF4-FFF2-40B4-BE49-F238E27FC236}">
                  <a16:creationId xmlns:a16="http://schemas.microsoft.com/office/drawing/2014/main" id="{CA5BDA48-37D1-4D7D-9AC2-D817684CC75D}"/>
                </a:ext>
              </a:extLst>
            </p:cNvPr>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 name="Google Shape;41543;p18">
              <a:extLst>
                <a:ext uri="{FF2B5EF4-FFF2-40B4-BE49-F238E27FC236}">
                  <a16:creationId xmlns:a16="http://schemas.microsoft.com/office/drawing/2014/main" id="{6B4BE5D5-98E9-4F04-9ED8-237F184707A6}"/>
                </a:ext>
              </a:extLst>
            </p:cNvPr>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 name="Google Shape;41544;p18">
              <a:extLst>
                <a:ext uri="{FF2B5EF4-FFF2-40B4-BE49-F238E27FC236}">
                  <a16:creationId xmlns:a16="http://schemas.microsoft.com/office/drawing/2014/main" id="{200EF719-C71C-4E4F-903C-94B2E5CB6DC0}"/>
                </a:ext>
              </a:extLst>
            </p:cNvPr>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 name="Google Shape;41545;p18">
              <a:extLst>
                <a:ext uri="{FF2B5EF4-FFF2-40B4-BE49-F238E27FC236}">
                  <a16:creationId xmlns:a16="http://schemas.microsoft.com/office/drawing/2014/main" id="{FBCAE5DC-A60A-4D29-996E-E634EB63F98C}"/>
                </a:ext>
              </a:extLst>
            </p:cNvPr>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 name="Google Shape;41546;p18">
              <a:extLst>
                <a:ext uri="{FF2B5EF4-FFF2-40B4-BE49-F238E27FC236}">
                  <a16:creationId xmlns:a16="http://schemas.microsoft.com/office/drawing/2014/main" id="{7C12C599-7F08-405F-BDD5-550D8F4DDFCC}"/>
                </a:ext>
              </a:extLst>
            </p:cNvPr>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 name="Google Shape;41547;p18">
              <a:extLst>
                <a:ext uri="{FF2B5EF4-FFF2-40B4-BE49-F238E27FC236}">
                  <a16:creationId xmlns:a16="http://schemas.microsoft.com/office/drawing/2014/main" id="{B3627E57-7598-4B0F-929C-20D69AC16F51}"/>
                </a:ext>
              </a:extLst>
            </p:cNvPr>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 name="Google Shape;41548;p18">
              <a:extLst>
                <a:ext uri="{FF2B5EF4-FFF2-40B4-BE49-F238E27FC236}">
                  <a16:creationId xmlns:a16="http://schemas.microsoft.com/office/drawing/2014/main" id="{C212257B-0712-47BB-A770-41278E649255}"/>
                </a:ext>
              </a:extLst>
            </p:cNvPr>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 name="Google Shape;41549;p18">
              <a:extLst>
                <a:ext uri="{FF2B5EF4-FFF2-40B4-BE49-F238E27FC236}">
                  <a16:creationId xmlns:a16="http://schemas.microsoft.com/office/drawing/2014/main" id="{B8D12861-CEC2-4800-BC09-BCDB0F79242C}"/>
                </a:ext>
              </a:extLst>
            </p:cNvPr>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 name="Google Shape;41550;p18">
              <a:extLst>
                <a:ext uri="{FF2B5EF4-FFF2-40B4-BE49-F238E27FC236}">
                  <a16:creationId xmlns:a16="http://schemas.microsoft.com/office/drawing/2014/main" id="{50DFDA08-0DB4-4BBF-91D9-DF67A801B8F3}"/>
                </a:ext>
              </a:extLst>
            </p:cNvPr>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 name="Google Shape;41551;p18">
              <a:extLst>
                <a:ext uri="{FF2B5EF4-FFF2-40B4-BE49-F238E27FC236}">
                  <a16:creationId xmlns:a16="http://schemas.microsoft.com/office/drawing/2014/main" id="{90677C36-E4EA-409C-913D-BA47A47DCE74}"/>
                </a:ext>
              </a:extLst>
            </p:cNvPr>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 name="Google Shape;41552;p18">
              <a:extLst>
                <a:ext uri="{FF2B5EF4-FFF2-40B4-BE49-F238E27FC236}">
                  <a16:creationId xmlns:a16="http://schemas.microsoft.com/office/drawing/2014/main" id="{DC330962-E6D7-42FE-99B9-783D84C6C204}"/>
                </a:ext>
              </a:extLst>
            </p:cNvPr>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 name="Google Shape;41553;p18">
              <a:extLst>
                <a:ext uri="{FF2B5EF4-FFF2-40B4-BE49-F238E27FC236}">
                  <a16:creationId xmlns:a16="http://schemas.microsoft.com/office/drawing/2014/main" id="{70C5B310-EAB6-4C55-8CCE-3787C4485129}"/>
                </a:ext>
              </a:extLst>
            </p:cNvPr>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 name="Google Shape;41554;p18">
              <a:extLst>
                <a:ext uri="{FF2B5EF4-FFF2-40B4-BE49-F238E27FC236}">
                  <a16:creationId xmlns:a16="http://schemas.microsoft.com/office/drawing/2014/main" id="{BE354EC6-839B-4350-8A3B-6431C8956AEA}"/>
                </a:ext>
              </a:extLst>
            </p:cNvPr>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 name="Google Shape;41555;p18">
              <a:extLst>
                <a:ext uri="{FF2B5EF4-FFF2-40B4-BE49-F238E27FC236}">
                  <a16:creationId xmlns:a16="http://schemas.microsoft.com/office/drawing/2014/main" id="{36E9F38F-3A64-4E62-94B5-86FDC2CCD97C}"/>
                </a:ext>
              </a:extLst>
            </p:cNvPr>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 name="Google Shape;41556;p18">
              <a:extLst>
                <a:ext uri="{FF2B5EF4-FFF2-40B4-BE49-F238E27FC236}">
                  <a16:creationId xmlns:a16="http://schemas.microsoft.com/office/drawing/2014/main" id="{35D3CB1A-E43C-4745-BBB7-3288F2AA5028}"/>
                </a:ext>
              </a:extLst>
            </p:cNvPr>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 name="Google Shape;41557;p18">
              <a:extLst>
                <a:ext uri="{FF2B5EF4-FFF2-40B4-BE49-F238E27FC236}">
                  <a16:creationId xmlns:a16="http://schemas.microsoft.com/office/drawing/2014/main" id="{08BAF096-B8AF-4147-A9F0-079F326FE601}"/>
                </a:ext>
              </a:extLst>
            </p:cNvPr>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 name="Google Shape;41558;p18">
              <a:extLst>
                <a:ext uri="{FF2B5EF4-FFF2-40B4-BE49-F238E27FC236}">
                  <a16:creationId xmlns:a16="http://schemas.microsoft.com/office/drawing/2014/main" id="{07A9899C-76E6-4F25-A830-846D4994A2A9}"/>
                </a:ext>
              </a:extLst>
            </p:cNvPr>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 name="Google Shape;41559;p18">
              <a:extLst>
                <a:ext uri="{FF2B5EF4-FFF2-40B4-BE49-F238E27FC236}">
                  <a16:creationId xmlns:a16="http://schemas.microsoft.com/office/drawing/2014/main" id="{380033C9-D658-4610-8225-562FD9689EB2}"/>
                </a:ext>
              </a:extLst>
            </p:cNvPr>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 name="Google Shape;41560;p18">
              <a:extLst>
                <a:ext uri="{FF2B5EF4-FFF2-40B4-BE49-F238E27FC236}">
                  <a16:creationId xmlns:a16="http://schemas.microsoft.com/office/drawing/2014/main" id="{8BFAD864-6026-4909-B077-C7E387D66E19}"/>
                </a:ext>
              </a:extLst>
            </p:cNvPr>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 name="Google Shape;41561;p18">
              <a:extLst>
                <a:ext uri="{FF2B5EF4-FFF2-40B4-BE49-F238E27FC236}">
                  <a16:creationId xmlns:a16="http://schemas.microsoft.com/office/drawing/2014/main" id="{C20CE076-5635-4CA5-AA65-DF6B4A2AE6D6}"/>
                </a:ext>
              </a:extLst>
            </p:cNvPr>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 name="Google Shape;41562;p18">
              <a:extLst>
                <a:ext uri="{FF2B5EF4-FFF2-40B4-BE49-F238E27FC236}">
                  <a16:creationId xmlns:a16="http://schemas.microsoft.com/office/drawing/2014/main" id="{0B9A9633-AE07-467A-8E49-05FA5E5A513A}"/>
                </a:ext>
              </a:extLst>
            </p:cNvPr>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 name="Google Shape;41563;p18">
              <a:extLst>
                <a:ext uri="{FF2B5EF4-FFF2-40B4-BE49-F238E27FC236}">
                  <a16:creationId xmlns:a16="http://schemas.microsoft.com/office/drawing/2014/main" id="{1DDB338D-04CB-4328-AF2B-98E3F03AF8B2}"/>
                </a:ext>
              </a:extLst>
            </p:cNvPr>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 name="Google Shape;41564;p18">
              <a:extLst>
                <a:ext uri="{FF2B5EF4-FFF2-40B4-BE49-F238E27FC236}">
                  <a16:creationId xmlns:a16="http://schemas.microsoft.com/office/drawing/2014/main" id="{B29656F2-39C9-49F2-AD12-2DE27D8BC7BA}"/>
                </a:ext>
              </a:extLst>
            </p:cNvPr>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 name="Google Shape;41565;p18">
              <a:extLst>
                <a:ext uri="{FF2B5EF4-FFF2-40B4-BE49-F238E27FC236}">
                  <a16:creationId xmlns:a16="http://schemas.microsoft.com/office/drawing/2014/main" id="{F505D5EC-3F38-43E4-B215-D0D142812436}"/>
                </a:ext>
              </a:extLst>
            </p:cNvPr>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 name="Google Shape;41566;p18">
              <a:extLst>
                <a:ext uri="{FF2B5EF4-FFF2-40B4-BE49-F238E27FC236}">
                  <a16:creationId xmlns:a16="http://schemas.microsoft.com/office/drawing/2014/main" id="{4198B72E-B96F-4F77-A147-CB737032A2EC}"/>
                </a:ext>
              </a:extLst>
            </p:cNvPr>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 name="Google Shape;41567;p18">
              <a:extLst>
                <a:ext uri="{FF2B5EF4-FFF2-40B4-BE49-F238E27FC236}">
                  <a16:creationId xmlns:a16="http://schemas.microsoft.com/office/drawing/2014/main" id="{8CA234A7-DD78-41A4-A022-E5392053C1A4}"/>
                </a:ext>
              </a:extLst>
            </p:cNvPr>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 name="Google Shape;41568;p18">
              <a:extLst>
                <a:ext uri="{FF2B5EF4-FFF2-40B4-BE49-F238E27FC236}">
                  <a16:creationId xmlns:a16="http://schemas.microsoft.com/office/drawing/2014/main" id="{2F777F27-0020-4C78-A9E5-92F681BEC74F}"/>
                </a:ext>
              </a:extLst>
            </p:cNvPr>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 name="Google Shape;41569;p18">
              <a:extLst>
                <a:ext uri="{FF2B5EF4-FFF2-40B4-BE49-F238E27FC236}">
                  <a16:creationId xmlns:a16="http://schemas.microsoft.com/office/drawing/2014/main" id="{D5B334D5-AC07-4CE8-9538-98E09DB7DA5E}"/>
                </a:ext>
              </a:extLst>
            </p:cNvPr>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 name="Google Shape;41570;p18">
              <a:extLst>
                <a:ext uri="{FF2B5EF4-FFF2-40B4-BE49-F238E27FC236}">
                  <a16:creationId xmlns:a16="http://schemas.microsoft.com/office/drawing/2014/main" id="{8C5D5A1B-8438-45D2-B963-68EF008D36BC}"/>
                </a:ext>
              </a:extLst>
            </p:cNvPr>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 name="Google Shape;41571;p18">
              <a:extLst>
                <a:ext uri="{FF2B5EF4-FFF2-40B4-BE49-F238E27FC236}">
                  <a16:creationId xmlns:a16="http://schemas.microsoft.com/office/drawing/2014/main" id="{7E3BBDE9-7080-4C56-AB6C-6770F0A81F32}"/>
                </a:ext>
              </a:extLst>
            </p:cNvPr>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 name="Google Shape;41572;p18">
              <a:extLst>
                <a:ext uri="{FF2B5EF4-FFF2-40B4-BE49-F238E27FC236}">
                  <a16:creationId xmlns:a16="http://schemas.microsoft.com/office/drawing/2014/main" id="{FBFDC5A6-9E6C-4D7F-9BF4-DB88B833E146}"/>
                </a:ext>
              </a:extLst>
            </p:cNvPr>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 name="Google Shape;41573;p18">
              <a:extLst>
                <a:ext uri="{FF2B5EF4-FFF2-40B4-BE49-F238E27FC236}">
                  <a16:creationId xmlns:a16="http://schemas.microsoft.com/office/drawing/2014/main" id="{9CD3C179-4634-42BD-A3E6-C623D71D27CF}"/>
                </a:ext>
              </a:extLst>
            </p:cNvPr>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 name="Google Shape;41574;p18">
              <a:extLst>
                <a:ext uri="{FF2B5EF4-FFF2-40B4-BE49-F238E27FC236}">
                  <a16:creationId xmlns:a16="http://schemas.microsoft.com/office/drawing/2014/main" id="{BF3DE77F-9599-4708-8936-B62DFD4DDC16}"/>
                </a:ext>
              </a:extLst>
            </p:cNvPr>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 name="Google Shape;41575;p18">
              <a:extLst>
                <a:ext uri="{FF2B5EF4-FFF2-40B4-BE49-F238E27FC236}">
                  <a16:creationId xmlns:a16="http://schemas.microsoft.com/office/drawing/2014/main" id="{4BA3E622-0D81-46E5-9A50-3F6F8D760C2A}"/>
                </a:ext>
              </a:extLst>
            </p:cNvPr>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 name="Google Shape;41576;p18">
              <a:extLst>
                <a:ext uri="{FF2B5EF4-FFF2-40B4-BE49-F238E27FC236}">
                  <a16:creationId xmlns:a16="http://schemas.microsoft.com/office/drawing/2014/main" id="{7F42B34B-BDEE-40F9-9744-28B2CD57C92F}"/>
                </a:ext>
              </a:extLst>
            </p:cNvPr>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 name="Google Shape;41577;p18">
              <a:extLst>
                <a:ext uri="{FF2B5EF4-FFF2-40B4-BE49-F238E27FC236}">
                  <a16:creationId xmlns:a16="http://schemas.microsoft.com/office/drawing/2014/main" id="{E4ADA0CE-0549-4FCF-94C5-C97C0F6499BA}"/>
                </a:ext>
              </a:extLst>
            </p:cNvPr>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 name="Google Shape;41578;p18">
              <a:extLst>
                <a:ext uri="{FF2B5EF4-FFF2-40B4-BE49-F238E27FC236}">
                  <a16:creationId xmlns:a16="http://schemas.microsoft.com/office/drawing/2014/main" id="{4FA73374-5BE5-4A3F-8186-3FD853E1B0A5}"/>
                </a:ext>
              </a:extLst>
            </p:cNvPr>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 name="Google Shape;41579;p18">
              <a:extLst>
                <a:ext uri="{FF2B5EF4-FFF2-40B4-BE49-F238E27FC236}">
                  <a16:creationId xmlns:a16="http://schemas.microsoft.com/office/drawing/2014/main" id="{BCA38430-4569-4F96-A800-925044897C90}"/>
                </a:ext>
              </a:extLst>
            </p:cNvPr>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 name="Google Shape;41580;p18">
              <a:extLst>
                <a:ext uri="{FF2B5EF4-FFF2-40B4-BE49-F238E27FC236}">
                  <a16:creationId xmlns:a16="http://schemas.microsoft.com/office/drawing/2014/main" id="{06AD9536-9EE2-44E3-BA6A-AE6B3C82CDFC}"/>
                </a:ext>
              </a:extLst>
            </p:cNvPr>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 name="Google Shape;41581;p18">
              <a:extLst>
                <a:ext uri="{FF2B5EF4-FFF2-40B4-BE49-F238E27FC236}">
                  <a16:creationId xmlns:a16="http://schemas.microsoft.com/office/drawing/2014/main" id="{E07EF764-B01F-44F0-83A9-852E4AE1A4DE}"/>
                </a:ext>
              </a:extLst>
            </p:cNvPr>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 name="Google Shape;41582;p18">
              <a:extLst>
                <a:ext uri="{FF2B5EF4-FFF2-40B4-BE49-F238E27FC236}">
                  <a16:creationId xmlns:a16="http://schemas.microsoft.com/office/drawing/2014/main" id="{2FCA5DF4-995A-4187-97F0-F05FB6E69182}"/>
                </a:ext>
              </a:extLst>
            </p:cNvPr>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 name="Google Shape;41583;p18">
              <a:extLst>
                <a:ext uri="{FF2B5EF4-FFF2-40B4-BE49-F238E27FC236}">
                  <a16:creationId xmlns:a16="http://schemas.microsoft.com/office/drawing/2014/main" id="{BFC0F13B-8E0E-4DBA-B577-CAE2AD18FCD4}"/>
                </a:ext>
              </a:extLst>
            </p:cNvPr>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 name="Google Shape;41584;p18">
              <a:extLst>
                <a:ext uri="{FF2B5EF4-FFF2-40B4-BE49-F238E27FC236}">
                  <a16:creationId xmlns:a16="http://schemas.microsoft.com/office/drawing/2014/main" id="{85B23733-0505-4C25-A354-1260E97BA325}"/>
                </a:ext>
              </a:extLst>
            </p:cNvPr>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 name="Google Shape;41585;p18">
              <a:extLst>
                <a:ext uri="{FF2B5EF4-FFF2-40B4-BE49-F238E27FC236}">
                  <a16:creationId xmlns:a16="http://schemas.microsoft.com/office/drawing/2014/main" id="{9488B08E-FA76-4B93-9AC2-BD010693ACAD}"/>
                </a:ext>
              </a:extLst>
            </p:cNvPr>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 name="Google Shape;41586;p18">
              <a:extLst>
                <a:ext uri="{FF2B5EF4-FFF2-40B4-BE49-F238E27FC236}">
                  <a16:creationId xmlns:a16="http://schemas.microsoft.com/office/drawing/2014/main" id="{1A72AE20-77FB-415D-8524-C3DBA338311B}"/>
                </a:ext>
              </a:extLst>
            </p:cNvPr>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 name="Google Shape;41587;p18">
              <a:extLst>
                <a:ext uri="{FF2B5EF4-FFF2-40B4-BE49-F238E27FC236}">
                  <a16:creationId xmlns:a16="http://schemas.microsoft.com/office/drawing/2014/main" id="{3568D64E-2454-4D63-9E73-2DA8F7415311}"/>
                </a:ext>
              </a:extLst>
            </p:cNvPr>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 name="Google Shape;41588;p18">
              <a:extLst>
                <a:ext uri="{FF2B5EF4-FFF2-40B4-BE49-F238E27FC236}">
                  <a16:creationId xmlns:a16="http://schemas.microsoft.com/office/drawing/2014/main" id="{D01A7E00-A610-47E5-A550-238DDE94F819}"/>
                </a:ext>
              </a:extLst>
            </p:cNvPr>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 name="Google Shape;41589;p18">
              <a:extLst>
                <a:ext uri="{FF2B5EF4-FFF2-40B4-BE49-F238E27FC236}">
                  <a16:creationId xmlns:a16="http://schemas.microsoft.com/office/drawing/2014/main" id="{DD69628D-08E0-4FFE-A67A-A642485F38FC}"/>
                </a:ext>
              </a:extLst>
            </p:cNvPr>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 name="Google Shape;41590;p18">
              <a:extLst>
                <a:ext uri="{FF2B5EF4-FFF2-40B4-BE49-F238E27FC236}">
                  <a16:creationId xmlns:a16="http://schemas.microsoft.com/office/drawing/2014/main" id="{887DB186-A9F5-4ED1-BF3C-D31C1DC10AF6}"/>
                </a:ext>
              </a:extLst>
            </p:cNvPr>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 name="Google Shape;41591;p18">
              <a:extLst>
                <a:ext uri="{FF2B5EF4-FFF2-40B4-BE49-F238E27FC236}">
                  <a16:creationId xmlns:a16="http://schemas.microsoft.com/office/drawing/2014/main" id="{F6D2C70E-59DF-4932-BD6B-2940B45EAE97}"/>
                </a:ext>
              </a:extLst>
            </p:cNvPr>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 name="Google Shape;41592;p18">
              <a:extLst>
                <a:ext uri="{FF2B5EF4-FFF2-40B4-BE49-F238E27FC236}">
                  <a16:creationId xmlns:a16="http://schemas.microsoft.com/office/drawing/2014/main" id="{2B87BE7B-0E26-440C-8CF9-E73CB2EE5788}"/>
                </a:ext>
              </a:extLst>
            </p:cNvPr>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 name="Google Shape;41593;p18">
              <a:extLst>
                <a:ext uri="{FF2B5EF4-FFF2-40B4-BE49-F238E27FC236}">
                  <a16:creationId xmlns:a16="http://schemas.microsoft.com/office/drawing/2014/main" id="{BFED5AD5-E723-45FE-A2E4-76EAAD6DE9FE}"/>
                </a:ext>
              </a:extLst>
            </p:cNvPr>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 name="Google Shape;41594;p18">
              <a:extLst>
                <a:ext uri="{FF2B5EF4-FFF2-40B4-BE49-F238E27FC236}">
                  <a16:creationId xmlns:a16="http://schemas.microsoft.com/office/drawing/2014/main" id="{CDD82362-44F9-44D7-BB6B-71EC749D9EB9}"/>
                </a:ext>
              </a:extLst>
            </p:cNvPr>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 name="Google Shape;41595;p18">
              <a:extLst>
                <a:ext uri="{FF2B5EF4-FFF2-40B4-BE49-F238E27FC236}">
                  <a16:creationId xmlns:a16="http://schemas.microsoft.com/office/drawing/2014/main" id="{C3087843-CE84-4CDE-9831-FFA8D20DB030}"/>
                </a:ext>
              </a:extLst>
            </p:cNvPr>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 name="Google Shape;41596;p18">
              <a:extLst>
                <a:ext uri="{FF2B5EF4-FFF2-40B4-BE49-F238E27FC236}">
                  <a16:creationId xmlns:a16="http://schemas.microsoft.com/office/drawing/2014/main" id="{86A8D23B-7144-463D-8308-7717AD78EB5B}"/>
                </a:ext>
              </a:extLst>
            </p:cNvPr>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 name="Google Shape;41597;p18">
              <a:extLst>
                <a:ext uri="{FF2B5EF4-FFF2-40B4-BE49-F238E27FC236}">
                  <a16:creationId xmlns:a16="http://schemas.microsoft.com/office/drawing/2014/main" id="{174B75FE-94A0-4C75-AD85-5A13527C1D0B}"/>
                </a:ext>
              </a:extLst>
            </p:cNvPr>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 name="Google Shape;41598;p18">
              <a:extLst>
                <a:ext uri="{FF2B5EF4-FFF2-40B4-BE49-F238E27FC236}">
                  <a16:creationId xmlns:a16="http://schemas.microsoft.com/office/drawing/2014/main" id="{11899298-0909-42EF-930C-E12D0AB95D40}"/>
                </a:ext>
              </a:extLst>
            </p:cNvPr>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 name="Google Shape;41599;p18">
              <a:extLst>
                <a:ext uri="{FF2B5EF4-FFF2-40B4-BE49-F238E27FC236}">
                  <a16:creationId xmlns:a16="http://schemas.microsoft.com/office/drawing/2014/main" id="{7BB1C806-C1C8-4B9C-B870-56A9C951BE6E}"/>
                </a:ext>
              </a:extLst>
            </p:cNvPr>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 name="Google Shape;41600;p18">
              <a:extLst>
                <a:ext uri="{FF2B5EF4-FFF2-40B4-BE49-F238E27FC236}">
                  <a16:creationId xmlns:a16="http://schemas.microsoft.com/office/drawing/2014/main" id="{16B388FB-43DF-4D30-833F-27544EF2CE42}"/>
                </a:ext>
              </a:extLst>
            </p:cNvPr>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 name="Google Shape;41601;p18">
              <a:extLst>
                <a:ext uri="{FF2B5EF4-FFF2-40B4-BE49-F238E27FC236}">
                  <a16:creationId xmlns:a16="http://schemas.microsoft.com/office/drawing/2014/main" id="{C1A2B639-520F-46AC-947B-7F48E436297C}"/>
                </a:ext>
              </a:extLst>
            </p:cNvPr>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 name="Google Shape;41602;p18">
              <a:extLst>
                <a:ext uri="{FF2B5EF4-FFF2-40B4-BE49-F238E27FC236}">
                  <a16:creationId xmlns:a16="http://schemas.microsoft.com/office/drawing/2014/main" id="{919E34EE-F8E3-4F99-85FE-604B20302DD1}"/>
                </a:ext>
              </a:extLst>
            </p:cNvPr>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 name="Google Shape;41603;p18">
              <a:extLst>
                <a:ext uri="{FF2B5EF4-FFF2-40B4-BE49-F238E27FC236}">
                  <a16:creationId xmlns:a16="http://schemas.microsoft.com/office/drawing/2014/main" id="{E46C9D11-BF01-462D-B1FC-920550057B64}"/>
                </a:ext>
              </a:extLst>
            </p:cNvPr>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 name="Google Shape;41604;p18">
              <a:extLst>
                <a:ext uri="{FF2B5EF4-FFF2-40B4-BE49-F238E27FC236}">
                  <a16:creationId xmlns:a16="http://schemas.microsoft.com/office/drawing/2014/main" id="{92BE29B6-BFA9-437B-9604-D57380F0E061}"/>
                </a:ext>
              </a:extLst>
            </p:cNvPr>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 name="Google Shape;41605;p18">
              <a:extLst>
                <a:ext uri="{FF2B5EF4-FFF2-40B4-BE49-F238E27FC236}">
                  <a16:creationId xmlns:a16="http://schemas.microsoft.com/office/drawing/2014/main" id="{4F5CA7B6-006B-423E-AF0A-041FEB8124BB}"/>
                </a:ext>
              </a:extLst>
            </p:cNvPr>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 name="Google Shape;41606;p18">
              <a:extLst>
                <a:ext uri="{FF2B5EF4-FFF2-40B4-BE49-F238E27FC236}">
                  <a16:creationId xmlns:a16="http://schemas.microsoft.com/office/drawing/2014/main" id="{0B0010D5-8AAD-4994-BA7B-1B7A4B404171}"/>
                </a:ext>
              </a:extLst>
            </p:cNvPr>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 name="Google Shape;41607;p18">
              <a:extLst>
                <a:ext uri="{FF2B5EF4-FFF2-40B4-BE49-F238E27FC236}">
                  <a16:creationId xmlns:a16="http://schemas.microsoft.com/office/drawing/2014/main" id="{3AE2E447-5384-4119-A22F-8D37809DB70A}"/>
                </a:ext>
              </a:extLst>
            </p:cNvPr>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 name="Google Shape;41608;p18">
              <a:extLst>
                <a:ext uri="{FF2B5EF4-FFF2-40B4-BE49-F238E27FC236}">
                  <a16:creationId xmlns:a16="http://schemas.microsoft.com/office/drawing/2014/main" id="{8926ADCF-A715-4C1B-AB18-1002F586436C}"/>
                </a:ext>
              </a:extLst>
            </p:cNvPr>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 name="Google Shape;41609;p18">
              <a:extLst>
                <a:ext uri="{FF2B5EF4-FFF2-40B4-BE49-F238E27FC236}">
                  <a16:creationId xmlns:a16="http://schemas.microsoft.com/office/drawing/2014/main" id="{4885F703-7E18-4EA7-A9C2-CD7FAAC07011}"/>
                </a:ext>
              </a:extLst>
            </p:cNvPr>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 name="Google Shape;41610;p18">
              <a:extLst>
                <a:ext uri="{FF2B5EF4-FFF2-40B4-BE49-F238E27FC236}">
                  <a16:creationId xmlns:a16="http://schemas.microsoft.com/office/drawing/2014/main" id="{859E751C-6D82-4187-A1A7-904A0C78503F}"/>
                </a:ext>
              </a:extLst>
            </p:cNvPr>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 name="Google Shape;41611;p18">
              <a:extLst>
                <a:ext uri="{FF2B5EF4-FFF2-40B4-BE49-F238E27FC236}">
                  <a16:creationId xmlns:a16="http://schemas.microsoft.com/office/drawing/2014/main" id="{AD6C91AE-400A-4770-B74F-0A590E92D1D5}"/>
                </a:ext>
              </a:extLst>
            </p:cNvPr>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 name="Google Shape;41612;p18">
              <a:extLst>
                <a:ext uri="{FF2B5EF4-FFF2-40B4-BE49-F238E27FC236}">
                  <a16:creationId xmlns:a16="http://schemas.microsoft.com/office/drawing/2014/main" id="{2AE52754-7BC2-4817-AE43-BC5399CB8BA2}"/>
                </a:ext>
              </a:extLst>
            </p:cNvPr>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 name="Google Shape;41613;p18">
              <a:extLst>
                <a:ext uri="{FF2B5EF4-FFF2-40B4-BE49-F238E27FC236}">
                  <a16:creationId xmlns:a16="http://schemas.microsoft.com/office/drawing/2014/main" id="{C05B744E-9A04-44B9-A337-C035E2610952}"/>
                </a:ext>
              </a:extLst>
            </p:cNvPr>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 name="Google Shape;41614;p18">
              <a:extLst>
                <a:ext uri="{FF2B5EF4-FFF2-40B4-BE49-F238E27FC236}">
                  <a16:creationId xmlns:a16="http://schemas.microsoft.com/office/drawing/2014/main" id="{684C2C15-EFC0-4173-A677-37DCAA039C4C}"/>
                </a:ext>
              </a:extLst>
            </p:cNvPr>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 name="Google Shape;41615;p18">
              <a:extLst>
                <a:ext uri="{FF2B5EF4-FFF2-40B4-BE49-F238E27FC236}">
                  <a16:creationId xmlns:a16="http://schemas.microsoft.com/office/drawing/2014/main" id="{CB67CC5D-4348-473E-8216-C47DA4D89383}"/>
                </a:ext>
              </a:extLst>
            </p:cNvPr>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 name="Google Shape;41616;p18">
              <a:extLst>
                <a:ext uri="{FF2B5EF4-FFF2-40B4-BE49-F238E27FC236}">
                  <a16:creationId xmlns:a16="http://schemas.microsoft.com/office/drawing/2014/main" id="{D21CCE72-BC1D-4AF2-9A35-60D681A99AE0}"/>
                </a:ext>
              </a:extLst>
            </p:cNvPr>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 name="Google Shape;41617;p18">
              <a:extLst>
                <a:ext uri="{FF2B5EF4-FFF2-40B4-BE49-F238E27FC236}">
                  <a16:creationId xmlns:a16="http://schemas.microsoft.com/office/drawing/2014/main" id="{0B57E48C-5042-4C46-8C2B-7F19D18DC58C}"/>
                </a:ext>
              </a:extLst>
            </p:cNvPr>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 name="Google Shape;41618;p18">
              <a:extLst>
                <a:ext uri="{FF2B5EF4-FFF2-40B4-BE49-F238E27FC236}">
                  <a16:creationId xmlns:a16="http://schemas.microsoft.com/office/drawing/2014/main" id="{93F7BF3D-0D59-45D7-9949-3D92EBE4AD6D}"/>
                </a:ext>
              </a:extLst>
            </p:cNvPr>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 name="Google Shape;41619;p18">
              <a:extLst>
                <a:ext uri="{FF2B5EF4-FFF2-40B4-BE49-F238E27FC236}">
                  <a16:creationId xmlns:a16="http://schemas.microsoft.com/office/drawing/2014/main" id="{C5BEA3A7-F3E0-4C65-9BB7-336505EBF916}"/>
                </a:ext>
              </a:extLst>
            </p:cNvPr>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 name="Google Shape;41620;p18">
              <a:extLst>
                <a:ext uri="{FF2B5EF4-FFF2-40B4-BE49-F238E27FC236}">
                  <a16:creationId xmlns:a16="http://schemas.microsoft.com/office/drawing/2014/main" id="{DFAF360A-6ECB-47E1-80AB-F6E07C596799}"/>
                </a:ext>
              </a:extLst>
            </p:cNvPr>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 name="Google Shape;41621;p18">
              <a:extLst>
                <a:ext uri="{FF2B5EF4-FFF2-40B4-BE49-F238E27FC236}">
                  <a16:creationId xmlns:a16="http://schemas.microsoft.com/office/drawing/2014/main" id="{7D1AEA57-3FCD-42F0-B086-B58EEEA9D4CE}"/>
                </a:ext>
              </a:extLst>
            </p:cNvPr>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 name="Google Shape;41622;p18">
              <a:extLst>
                <a:ext uri="{FF2B5EF4-FFF2-40B4-BE49-F238E27FC236}">
                  <a16:creationId xmlns:a16="http://schemas.microsoft.com/office/drawing/2014/main" id="{493704C7-640C-4332-BD81-3DD9683FA4DE}"/>
                </a:ext>
              </a:extLst>
            </p:cNvPr>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 name="Google Shape;41623;p18">
              <a:extLst>
                <a:ext uri="{FF2B5EF4-FFF2-40B4-BE49-F238E27FC236}">
                  <a16:creationId xmlns:a16="http://schemas.microsoft.com/office/drawing/2014/main" id="{C11E378F-08A9-4BB7-B8C4-1019E9D864C5}"/>
                </a:ext>
              </a:extLst>
            </p:cNvPr>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 name="Google Shape;41624;p18">
              <a:extLst>
                <a:ext uri="{FF2B5EF4-FFF2-40B4-BE49-F238E27FC236}">
                  <a16:creationId xmlns:a16="http://schemas.microsoft.com/office/drawing/2014/main" id="{B8A39F86-3D84-4120-AF24-60A8BA59F753}"/>
                </a:ext>
              </a:extLst>
            </p:cNvPr>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 name="Google Shape;41625;p18">
              <a:extLst>
                <a:ext uri="{FF2B5EF4-FFF2-40B4-BE49-F238E27FC236}">
                  <a16:creationId xmlns:a16="http://schemas.microsoft.com/office/drawing/2014/main" id="{E832BBE6-FBE9-4AB4-80B0-5E0FE4BB7DAE}"/>
                </a:ext>
              </a:extLst>
            </p:cNvPr>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 name="Google Shape;41626;p18">
              <a:extLst>
                <a:ext uri="{FF2B5EF4-FFF2-40B4-BE49-F238E27FC236}">
                  <a16:creationId xmlns:a16="http://schemas.microsoft.com/office/drawing/2014/main" id="{21AF39F6-3C28-46CB-81B9-E613F340F1AC}"/>
                </a:ext>
              </a:extLst>
            </p:cNvPr>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 name="Google Shape;41627;p18">
              <a:extLst>
                <a:ext uri="{FF2B5EF4-FFF2-40B4-BE49-F238E27FC236}">
                  <a16:creationId xmlns:a16="http://schemas.microsoft.com/office/drawing/2014/main" id="{45B9164C-9601-476B-9DDE-22F3EBE96889}"/>
                </a:ext>
              </a:extLst>
            </p:cNvPr>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 name="Google Shape;41628;p18">
              <a:extLst>
                <a:ext uri="{FF2B5EF4-FFF2-40B4-BE49-F238E27FC236}">
                  <a16:creationId xmlns:a16="http://schemas.microsoft.com/office/drawing/2014/main" id="{EDF92376-9A23-4D5C-A0ED-40326A2E8CAC}"/>
                </a:ext>
              </a:extLst>
            </p:cNvPr>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 name="Google Shape;41629;p18">
              <a:extLst>
                <a:ext uri="{FF2B5EF4-FFF2-40B4-BE49-F238E27FC236}">
                  <a16:creationId xmlns:a16="http://schemas.microsoft.com/office/drawing/2014/main" id="{50C22298-8565-4CC7-8A8B-526D954AC759}"/>
                </a:ext>
              </a:extLst>
            </p:cNvPr>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 name="Google Shape;41630;p18">
              <a:extLst>
                <a:ext uri="{FF2B5EF4-FFF2-40B4-BE49-F238E27FC236}">
                  <a16:creationId xmlns:a16="http://schemas.microsoft.com/office/drawing/2014/main" id="{B03561BD-4D42-4D3E-B64E-900359C9BF8C}"/>
                </a:ext>
              </a:extLst>
            </p:cNvPr>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 name="Google Shape;41631;p18">
              <a:extLst>
                <a:ext uri="{FF2B5EF4-FFF2-40B4-BE49-F238E27FC236}">
                  <a16:creationId xmlns:a16="http://schemas.microsoft.com/office/drawing/2014/main" id="{93D8EB41-629F-4887-87EA-3E8BB8396AAF}"/>
                </a:ext>
              </a:extLst>
            </p:cNvPr>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 name="Google Shape;41632;p18">
              <a:extLst>
                <a:ext uri="{FF2B5EF4-FFF2-40B4-BE49-F238E27FC236}">
                  <a16:creationId xmlns:a16="http://schemas.microsoft.com/office/drawing/2014/main" id="{75FFB35C-9049-4DCB-80FB-C412DD94ACB9}"/>
                </a:ext>
              </a:extLst>
            </p:cNvPr>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 name="Google Shape;41633;p18">
              <a:extLst>
                <a:ext uri="{FF2B5EF4-FFF2-40B4-BE49-F238E27FC236}">
                  <a16:creationId xmlns:a16="http://schemas.microsoft.com/office/drawing/2014/main" id="{8699AF4B-1D4F-4CD6-8AC2-FBF895584337}"/>
                </a:ext>
              </a:extLst>
            </p:cNvPr>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 name="Google Shape;41634;p18">
              <a:extLst>
                <a:ext uri="{FF2B5EF4-FFF2-40B4-BE49-F238E27FC236}">
                  <a16:creationId xmlns:a16="http://schemas.microsoft.com/office/drawing/2014/main" id="{6DDFE81B-8142-41B0-AB52-7A5D82829EFD}"/>
                </a:ext>
              </a:extLst>
            </p:cNvPr>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 name="Google Shape;41635;p18">
              <a:extLst>
                <a:ext uri="{FF2B5EF4-FFF2-40B4-BE49-F238E27FC236}">
                  <a16:creationId xmlns:a16="http://schemas.microsoft.com/office/drawing/2014/main" id="{680B5F9D-B8B3-4494-8D9D-AB3C6081A939}"/>
                </a:ext>
              </a:extLst>
            </p:cNvPr>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 name="Google Shape;41636;p18">
              <a:extLst>
                <a:ext uri="{FF2B5EF4-FFF2-40B4-BE49-F238E27FC236}">
                  <a16:creationId xmlns:a16="http://schemas.microsoft.com/office/drawing/2014/main" id="{553E9DE0-FF38-4B12-80B9-6178FB401DEF}"/>
                </a:ext>
              </a:extLst>
            </p:cNvPr>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 name="Google Shape;41637;p18">
              <a:extLst>
                <a:ext uri="{FF2B5EF4-FFF2-40B4-BE49-F238E27FC236}">
                  <a16:creationId xmlns:a16="http://schemas.microsoft.com/office/drawing/2014/main" id="{8CB8C478-2366-49D5-97B0-87D6CB1E456F}"/>
                </a:ext>
              </a:extLst>
            </p:cNvPr>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 name="Google Shape;41638;p18">
              <a:extLst>
                <a:ext uri="{FF2B5EF4-FFF2-40B4-BE49-F238E27FC236}">
                  <a16:creationId xmlns:a16="http://schemas.microsoft.com/office/drawing/2014/main" id="{00BAE575-B98C-4502-B789-97DF1690669B}"/>
                </a:ext>
              </a:extLst>
            </p:cNvPr>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 name="Google Shape;41639;p18">
              <a:extLst>
                <a:ext uri="{FF2B5EF4-FFF2-40B4-BE49-F238E27FC236}">
                  <a16:creationId xmlns:a16="http://schemas.microsoft.com/office/drawing/2014/main" id="{E35F21B2-25A2-4514-8E74-15A441EE3627}"/>
                </a:ext>
              </a:extLst>
            </p:cNvPr>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 name="Google Shape;41640;p18">
              <a:extLst>
                <a:ext uri="{FF2B5EF4-FFF2-40B4-BE49-F238E27FC236}">
                  <a16:creationId xmlns:a16="http://schemas.microsoft.com/office/drawing/2014/main" id="{65C70D93-2AB5-4CCD-82DA-BB882D9AD200}"/>
                </a:ext>
              </a:extLst>
            </p:cNvPr>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 name="Google Shape;41641;p18">
              <a:extLst>
                <a:ext uri="{FF2B5EF4-FFF2-40B4-BE49-F238E27FC236}">
                  <a16:creationId xmlns:a16="http://schemas.microsoft.com/office/drawing/2014/main" id="{C60BEDDC-9807-43D5-A853-77604D963446}"/>
                </a:ext>
              </a:extLst>
            </p:cNvPr>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 name="Google Shape;41642;p18">
              <a:extLst>
                <a:ext uri="{FF2B5EF4-FFF2-40B4-BE49-F238E27FC236}">
                  <a16:creationId xmlns:a16="http://schemas.microsoft.com/office/drawing/2014/main" id="{8110A97A-46C4-4594-887A-723F276D290F}"/>
                </a:ext>
              </a:extLst>
            </p:cNvPr>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 name="Google Shape;41643;p18">
              <a:extLst>
                <a:ext uri="{FF2B5EF4-FFF2-40B4-BE49-F238E27FC236}">
                  <a16:creationId xmlns:a16="http://schemas.microsoft.com/office/drawing/2014/main" id="{05732087-9F99-403E-904C-F1AC581E1C7D}"/>
                </a:ext>
              </a:extLst>
            </p:cNvPr>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 name="Google Shape;41644;p18">
              <a:extLst>
                <a:ext uri="{FF2B5EF4-FFF2-40B4-BE49-F238E27FC236}">
                  <a16:creationId xmlns:a16="http://schemas.microsoft.com/office/drawing/2014/main" id="{B172E4C6-7CD8-4F8F-91F9-D670018B6584}"/>
                </a:ext>
              </a:extLst>
            </p:cNvPr>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 name="Google Shape;41645;p18">
              <a:extLst>
                <a:ext uri="{FF2B5EF4-FFF2-40B4-BE49-F238E27FC236}">
                  <a16:creationId xmlns:a16="http://schemas.microsoft.com/office/drawing/2014/main" id="{23CF24B0-1B77-4F87-9AA4-7F08C178235A}"/>
                </a:ext>
              </a:extLst>
            </p:cNvPr>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 name="Google Shape;41646;p18">
              <a:extLst>
                <a:ext uri="{FF2B5EF4-FFF2-40B4-BE49-F238E27FC236}">
                  <a16:creationId xmlns:a16="http://schemas.microsoft.com/office/drawing/2014/main" id="{FCAF544D-FF18-4E01-AC20-701918B62ED0}"/>
                </a:ext>
              </a:extLst>
            </p:cNvPr>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 name="Google Shape;41647;p18">
              <a:extLst>
                <a:ext uri="{FF2B5EF4-FFF2-40B4-BE49-F238E27FC236}">
                  <a16:creationId xmlns:a16="http://schemas.microsoft.com/office/drawing/2014/main" id="{8EF9A23C-7007-44CF-B352-EA231EC1545B}"/>
                </a:ext>
              </a:extLst>
            </p:cNvPr>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 name="Google Shape;41648;p18">
              <a:extLst>
                <a:ext uri="{FF2B5EF4-FFF2-40B4-BE49-F238E27FC236}">
                  <a16:creationId xmlns:a16="http://schemas.microsoft.com/office/drawing/2014/main" id="{8B57E928-520E-4123-A669-5BDCAF256A8F}"/>
                </a:ext>
              </a:extLst>
            </p:cNvPr>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 name="Google Shape;41649;p18">
              <a:extLst>
                <a:ext uri="{FF2B5EF4-FFF2-40B4-BE49-F238E27FC236}">
                  <a16:creationId xmlns:a16="http://schemas.microsoft.com/office/drawing/2014/main" id="{4D2A09CD-369F-47D4-B753-AB796C24228E}"/>
                </a:ext>
              </a:extLst>
            </p:cNvPr>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 name="Google Shape;41650;p18">
              <a:extLst>
                <a:ext uri="{FF2B5EF4-FFF2-40B4-BE49-F238E27FC236}">
                  <a16:creationId xmlns:a16="http://schemas.microsoft.com/office/drawing/2014/main" id="{4E90065A-2458-4B0E-BAA8-3FE197F65308}"/>
                </a:ext>
              </a:extLst>
            </p:cNvPr>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 name="Google Shape;41651;p18">
              <a:extLst>
                <a:ext uri="{FF2B5EF4-FFF2-40B4-BE49-F238E27FC236}">
                  <a16:creationId xmlns:a16="http://schemas.microsoft.com/office/drawing/2014/main" id="{82FD3DD6-2A81-425E-BB98-2650240E89A6}"/>
                </a:ext>
              </a:extLst>
            </p:cNvPr>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 name="Google Shape;41652;p18">
              <a:extLst>
                <a:ext uri="{FF2B5EF4-FFF2-40B4-BE49-F238E27FC236}">
                  <a16:creationId xmlns:a16="http://schemas.microsoft.com/office/drawing/2014/main" id="{788410B3-52EB-48EA-9D14-94C3E7B802D4}"/>
                </a:ext>
              </a:extLst>
            </p:cNvPr>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 name="Google Shape;41653;p18">
              <a:extLst>
                <a:ext uri="{FF2B5EF4-FFF2-40B4-BE49-F238E27FC236}">
                  <a16:creationId xmlns:a16="http://schemas.microsoft.com/office/drawing/2014/main" id="{E0B752F3-E8D5-412F-B96B-5C68CE72E658}"/>
                </a:ext>
              </a:extLst>
            </p:cNvPr>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 name="Google Shape;41654;p18">
              <a:extLst>
                <a:ext uri="{FF2B5EF4-FFF2-40B4-BE49-F238E27FC236}">
                  <a16:creationId xmlns:a16="http://schemas.microsoft.com/office/drawing/2014/main" id="{C4FFD79C-1CE0-4140-87E8-A925114E8724}"/>
                </a:ext>
              </a:extLst>
            </p:cNvPr>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 name="Google Shape;41655;p18">
              <a:extLst>
                <a:ext uri="{FF2B5EF4-FFF2-40B4-BE49-F238E27FC236}">
                  <a16:creationId xmlns:a16="http://schemas.microsoft.com/office/drawing/2014/main" id="{411D98E9-335C-4A98-8DF3-9939B932423C}"/>
                </a:ext>
              </a:extLst>
            </p:cNvPr>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 name="Google Shape;41656;p18">
              <a:extLst>
                <a:ext uri="{FF2B5EF4-FFF2-40B4-BE49-F238E27FC236}">
                  <a16:creationId xmlns:a16="http://schemas.microsoft.com/office/drawing/2014/main" id="{2D997395-AA50-418A-9D0A-8CC2CEB4C22E}"/>
                </a:ext>
              </a:extLst>
            </p:cNvPr>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 name="Google Shape;41657;p18">
              <a:extLst>
                <a:ext uri="{FF2B5EF4-FFF2-40B4-BE49-F238E27FC236}">
                  <a16:creationId xmlns:a16="http://schemas.microsoft.com/office/drawing/2014/main" id="{D767791A-B291-4EC1-A430-39DA25443741}"/>
                </a:ext>
              </a:extLst>
            </p:cNvPr>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 name="Google Shape;41658;p18">
              <a:extLst>
                <a:ext uri="{FF2B5EF4-FFF2-40B4-BE49-F238E27FC236}">
                  <a16:creationId xmlns:a16="http://schemas.microsoft.com/office/drawing/2014/main" id="{FB3E4DA3-7BC5-4AB0-B920-6D67FD62AE1C}"/>
                </a:ext>
              </a:extLst>
            </p:cNvPr>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 name="Google Shape;41659;p18">
              <a:extLst>
                <a:ext uri="{FF2B5EF4-FFF2-40B4-BE49-F238E27FC236}">
                  <a16:creationId xmlns:a16="http://schemas.microsoft.com/office/drawing/2014/main" id="{F3EC3005-0893-4838-B923-EB2519B6E0FF}"/>
                </a:ext>
              </a:extLst>
            </p:cNvPr>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 name="Google Shape;41660;p18">
              <a:extLst>
                <a:ext uri="{FF2B5EF4-FFF2-40B4-BE49-F238E27FC236}">
                  <a16:creationId xmlns:a16="http://schemas.microsoft.com/office/drawing/2014/main" id="{C6385641-709E-422D-983E-DCD23B2E5925}"/>
                </a:ext>
              </a:extLst>
            </p:cNvPr>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 name="Google Shape;41661;p18">
              <a:extLst>
                <a:ext uri="{FF2B5EF4-FFF2-40B4-BE49-F238E27FC236}">
                  <a16:creationId xmlns:a16="http://schemas.microsoft.com/office/drawing/2014/main" id="{1292DF4B-5F28-4094-BE7A-0A5669C56F5C}"/>
                </a:ext>
              </a:extLst>
            </p:cNvPr>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 name="Google Shape;41662;p18">
              <a:extLst>
                <a:ext uri="{FF2B5EF4-FFF2-40B4-BE49-F238E27FC236}">
                  <a16:creationId xmlns:a16="http://schemas.microsoft.com/office/drawing/2014/main" id="{66973472-52FA-4E81-A131-488CA7FFDB53}"/>
                </a:ext>
              </a:extLst>
            </p:cNvPr>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 name="Google Shape;41663;p18">
              <a:extLst>
                <a:ext uri="{FF2B5EF4-FFF2-40B4-BE49-F238E27FC236}">
                  <a16:creationId xmlns:a16="http://schemas.microsoft.com/office/drawing/2014/main" id="{79E40685-5F9F-4334-AD3E-14CC2FB53080}"/>
                </a:ext>
              </a:extLst>
            </p:cNvPr>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 name="Google Shape;41664;p18">
              <a:extLst>
                <a:ext uri="{FF2B5EF4-FFF2-40B4-BE49-F238E27FC236}">
                  <a16:creationId xmlns:a16="http://schemas.microsoft.com/office/drawing/2014/main" id="{A7ACF904-E6D7-483D-BC27-939D261C5212}"/>
                </a:ext>
              </a:extLst>
            </p:cNvPr>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 name="Google Shape;41665;p18">
              <a:extLst>
                <a:ext uri="{FF2B5EF4-FFF2-40B4-BE49-F238E27FC236}">
                  <a16:creationId xmlns:a16="http://schemas.microsoft.com/office/drawing/2014/main" id="{BE2C0674-0D8A-469C-8263-6EFD782DDE9F}"/>
                </a:ext>
              </a:extLst>
            </p:cNvPr>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 name="Google Shape;41666;p18">
              <a:extLst>
                <a:ext uri="{FF2B5EF4-FFF2-40B4-BE49-F238E27FC236}">
                  <a16:creationId xmlns:a16="http://schemas.microsoft.com/office/drawing/2014/main" id="{80406AEC-AF3E-41A9-A02C-1B2FB062076C}"/>
                </a:ext>
              </a:extLst>
            </p:cNvPr>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 name="Google Shape;41667;p18">
              <a:extLst>
                <a:ext uri="{FF2B5EF4-FFF2-40B4-BE49-F238E27FC236}">
                  <a16:creationId xmlns:a16="http://schemas.microsoft.com/office/drawing/2014/main" id="{5D82F215-62B7-4D06-9900-F67EEE30EE46}"/>
                </a:ext>
              </a:extLst>
            </p:cNvPr>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 name="Google Shape;41668;p18">
              <a:extLst>
                <a:ext uri="{FF2B5EF4-FFF2-40B4-BE49-F238E27FC236}">
                  <a16:creationId xmlns:a16="http://schemas.microsoft.com/office/drawing/2014/main" id="{EC994CAE-4570-465A-B0DF-42CF4470F0A4}"/>
                </a:ext>
              </a:extLst>
            </p:cNvPr>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 name="Google Shape;41669;p18">
              <a:extLst>
                <a:ext uri="{FF2B5EF4-FFF2-40B4-BE49-F238E27FC236}">
                  <a16:creationId xmlns:a16="http://schemas.microsoft.com/office/drawing/2014/main" id="{0E614324-75CC-4F11-9977-BBC84A3F4BFB}"/>
                </a:ext>
              </a:extLst>
            </p:cNvPr>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 name="Google Shape;41670;p18">
              <a:extLst>
                <a:ext uri="{FF2B5EF4-FFF2-40B4-BE49-F238E27FC236}">
                  <a16:creationId xmlns:a16="http://schemas.microsoft.com/office/drawing/2014/main" id="{D3FAC8AC-CB41-486F-876C-E613C3D8800B}"/>
                </a:ext>
              </a:extLst>
            </p:cNvPr>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 name="Google Shape;41671;p18">
              <a:extLst>
                <a:ext uri="{FF2B5EF4-FFF2-40B4-BE49-F238E27FC236}">
                  <a16:creationId xmlns:a16="http://schemas.microsoft.com/office/drawing/2014/main" id="{E62D5CC1-A0D2-47C3-96BA-D1052CB53C50}"/>
                </a:ext>
              </a:extLst>
            </p:cNvPr>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 name="Google Shape;41672;p18">
              <a:extLst>
                <a:ext uri="{FF2B5EF4-FFF2-40B4-BE49-F238E27FC236}">
                  <a16:creationId xmlns:a16="http://schemas.microsoft.com/office/drawing/2014/main" id="{375BAEF2-7761-483E-923E-354555C81DEC}"/>
                </a:ext>
              </a:extLst>
            </p:cNvPr>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 name="Google Shape;41673;p18">
              <a:extLst>
                <a:ext uri="{FF2B5EF4-FFF2-40B4-BE49-F238E27FC236}">
                  <a16:creationId xmlns:a16="http://schemas.microsoft.com/office/drawing/2014/main" id="{DC513E22-D6E4-4E31-AF34-4F5FB7DB0825}"/>
                </a:ext>
              </a:extLst>
            </p:cNvPr>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 name="Google Shape;41674;p18">
              <a:extLst>
                <a:ext uri="{FF2B5EF4-FFF2-40B4-BE49-F238E27FC236}">
                  <a16:creationId xmlns:a16="http://schemas.microsoft.com/office/drawing/2014/main" id="{8BC8B852-51DF-4C74-8D87-27A6B6041BD2}"/>
                </a:ext>
              </a:extLst>
            </p:cNvPr>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 name="Google Shape;41675;p18">
              <a:extLst>
                <a:ext uri="{FF2B5EF4-FFF2-40B4-BE49-F238E27FC236}">
                  <a16:creationId xmlns:a16="http://schemas.microsoft.com/office/drawing/2014/main" id="{3A089BD3-4FB7-457B-A9CD-E97DC033654B}"/>
                </a:ext>
              </a:extLst>
            </p:cNvPr>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 name="Google Shape;41676;p18">
              <a:extLst>
                <a:ext uri="{FF2B5EF4-FFF2-40B4-BE49-F238E27FC236}">
                  <a16:creationId xmlns:a16="http://schemas.microsoft.com/office/drawing/2014/main" id="{886A4701-483F-4DE1-9AD9-57D4F070189D}"/>
                </a:ext>
              </a:extLst>
            </p:cNvPr>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 name="Google Shape;41677;p18">
              <a:extLst>
                <a:ext uri="{FF2B5EF4-FFF2-40B4-BE49-F238E27FC236}">
                  <a16:creationId xmlns:a16="http://schemas.microsoft.com/office/drawing/2014/main" id="{622A585C-32A7-47AD-8F49-655AEBD59A50}"/>
                </a:ext>
              </a:extLst>
            </p:cNvPr>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 name="Google Shape;41678;p18">
              <a:extLst>
                <a:ext uri="{FF2B5EF4-FFF2-40B4-BE49-F238E27FC236}">
                  <a16:creationId xmlns:a16="http://schemas.microsoft.com/office/drawing/2014/main" id="{A8725D4D-065C-4353-8F66-AECA76F6C0AA}"/>
                </a:ext>
              </a:extLst>
            </p:cNvPr>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 name="Google Shape;41679;p18">
              <a:extLst>
                <a:ext uri="{FF2B5EF4-FFF2-40B4-BE49-F238E27FC236}">
                  <a16:creationId xmlns:a16="http://schemas.microsoft.com/office/drawing/2014/main" id="{CD21C4E8-4DE8-4B42-916D-A2F5EED7ED2D}"/>
                </a:ext>
              </a:extLst>
            </p:cNvPr>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 name="Google Shape;41680;p18">
              <a:extLst>
                <a:ext uri="{FF2B5EF4-FFF2-40B4-BE49-F238E27FC236}">
                  <a16:creationId xmlns:a16="http://schemas.microsoft.com/office/drawing/2014/main" id="{ABCE0C52-6879-4A9A-A607-07CC8055E9B9}"/>
                </a:ext>
              </a:extLst>
            </p:cNvPr>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 name="Google Shape;41681;p18">
              <a:extLst>
                <a:ext uri="{FF2B5EF4-FFF2-40B4-BE49-F238E27FC236}">
                  <a16:creationId xmlns:a16="http://schemas.microsoft.com/office/drawing/2014/main" id="{D721BFE5-FF1F-45C3-B5ED-900AC0C82A7C}"/>
                </a:ext>
              </a:extLst>
            </p:cNvPr>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 name="Google Shape;41682;p18">
              <a:extLst>
                <a:ext uri="{FF2B5EF4-FFF2-40B4-BE49-F238E27FC236}">
                  <a16:creationId xmlns:a16="http://schemas.microsoft.com/office/drawing/2014/main" id="{DC7C30CC-0569-4AE3-95C4-AE8B39582611}"/>
                </a:ext>
              </a:extLst>
            </p:cNvPr>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 name="Google Shape;41683;p18">
              <a:extLst>
                <a:ext uri="{FF2B5EF4-FFF2-40B4-BE49-F238E27FC236}">
                  <a16:creationId xmlns:a16="http://schemas.microsoft.com/office/drawing/2014/main" id="{2B8C54D0-C742-4505-AE74-317711185794}"/>
                </a:ext>
              </a:extLst>
            </p:cNvPr>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 name="Google Shape;41684;p18">
              <a:extLst>
                <a:ext uri="{FF2B5EF4-FFF2-40B4-BE49-F238E27FC236}">
                  <a16:creationId xmlns:a16="http://schemas.microsoft.com/office/drawing/2014/main" id="{A4B4A6A9-2D47-4E9F-9B76-B29135E6D9CD}"/>
                </a:ext>
              </a:extLst>
            </p:cNvPr>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 name="Google Shape;41685;p18">
              <a:extLst>
                <a:ext uri="{FF2B5EF4-FFF2-40B4-BE49-F238E27FC236}">
                  <a16:creationId xmlns:a16="http://schemas.microsoft.com/office/drawing/2014/main" id="{74472807-F732-4EC1-BB39-0DB22BDB33CA}"/>
                </a:ext>
              </a:extLst>
            </p:cNvPr>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 name="Google Shape;41686;p18">
              <a:extLst>
                <a:ext uri="{FF2B5EF4-FFF2-40B4-BE49-F238E27FC236}">
                  <a16:creationId xmlns:a16="http://schemas.microsoft.com/office/drawing/2014/main" id="{657F6EBC-26FD-4EE5-904D-8A00AA7FA7C6}"/>
                </a:ext>
              </a:extLst>
            </p:cNvPr>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 name="Google Shape;41687;p18">
              <a:extLst>
                <a:ext uri="{FF2B5EF4-FFF2-40B4-BE49-F238E27FC236}">
                  <a16:creationId xmlns:a16="http://schemas.microsoft.com/office/drawing/2014/main" id="{61DD2B80-C677-4B7B-81A7-EEF0CA3AD8D2}"/>
                </a:ext>
              </a:extLst>
            </p:cNvPr>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 name="Google Shape;41688;p18">
              <a:extLst>
                <a:ext uri="{FF2B5EF4-FFF2-40B4-BE49-F238E27FC236}">
                  <a16:creationId xmlns:a16="http://schemas.microsoft.com/office/drawing/2014/main" id="{F31C616E-E97D-4E78-9D49-779719107225}"/>
                </a:ext>
              </a:extLst>
            </p:cNvPr>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 name="Google Shape;41689;p18">
              <a:extLst>
                <a:ext uri="{FF2B5EF4-FFF2-40B4-BE49-F238E27FC236}">
                  <a16:creationId xmlns:a16="http://schemas.microsoft.com/office/drawing/2014/main" id="{2F64E6F1-A415-4CAF-AE23-4F88ACDB7D5A}"/>
                </a:ext>
              </a:extLst>
            </p:cNvPr>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 name="Google Shape;41690;p18">
              <a:extLst>
                <a:ext uri="{FF2B5EF4-FFF2-40B4-BE49-F238E27FC236}">
                  <a16:creationId xmlns:a16="http://schemas.microsoft.com/office/drawing/2014/main" id="{3C5AE509-0A92-452D-A246-2D6367264A4B}"/>
                </a:ext>
              </a:extLst>
            </p:cNvPr>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 name="Google Shape;41691;p18">
              <a:extLst>
                <a:ext uri="{FF2B5EF4-FFF2-40B4-BE49-F238E27FC236}">
                  <a16:creationId xmlns:a16="http://schemas.microsoft.com/office/drawing/2014/main" id="{864768D9-B150-416B-A660-E221B2B9F715}"/>
                </a:ext>
              </a:extLst>
            </p:cNvPr>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 name="Google Shape;41692;p18">
              <a:extLst>
                <a:ext uri="{FF2B5EF4-FFF2-40B4-BE49-F238E27FC236}">
                  <a16:creationId xmlns:a16="http://schemas.microsoft.com/office/drawing/2014/main" id="{3961273A-B8CC-468E-B3EE-266F15C23AB2}"/>
                </a:ext>
              </a:extLst>
            </p:cNvPr>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 name="Google Shape;41693;p18">
              <a:extLst>
                <a:ext uri="{FF2B5EF4-FFF2-40B4-BE49-F238E27FC236}">
                  <a16:creationId xmlns:a16="http://schemas.microsoft.com/office/drawing/2014/main" id="{36520CD2-FB52-460F-88C5-52D6567A496E}"/>
                </a:ext>
              </a:extLst>
            </p:cNvPr>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 name="Google Shape;41694;p18">
              <a:extLst>
                <a:ext uri="{FF2B5EF4-FFF2-40B4-BE49-F238E27FC236}">
                  <a16:creationId xmlns:a16="http://schemas.microsoft.com/office/drawing/2014/main" id="{94A9F5B5-C28E-46D7-8F56-C17B7B591FA8}"/>
                </a:ext>
              </a:extLst>
            </p:cNvPr>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 name="Google Shape;41695;p18">
              <a:extLst>
                <a:ext uri="{FF2B5EF4-FFF2-40B4-BE49-F238E27FC236}">
                  <a16:creationId xmlns:a16="http://schemas.microsoft.com/office/drawing/2014/main" id="{E7BE2A2C-772D-43D0-8622-C341964F3A55}"/>
                </a:ext>
              </a:extLst>
            </p:cNvPr>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 name="Google Shape;41696;p18">
              <a:extLst>
                <a:ext uri="{FF2B5EF4-FFF2-40B4-BE49-F238E27FC236}">
                  <a16:creationId xmlns:a16="http://schemas.microsoft.com/office/drawing/2014/main" id="{4A094B4F-661B-4BA4-A444-830AC52ABCD3}"/>
                </a:ext>
              </a:extLst>
            </p:cNvPr>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 name="Google Shape;41697;p18">
              <a:extLst>
                <a:ext uri="{FF2B5EF4-FFF2-40B4-BE49-F238E27FC236}">
                  <a16:creationId xmlns:a16="http://schemas.microsoft.com/office/drawing/2014/main" id="{B20C2B31-5CB3-48E8-97CD-CBE368B87C27}"/>
                </a:ext>
              </a:extLst>
            </p:cNvPr>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 name="Google Shape;41698;p18">
              <a:extLst>
                <a:ext uri="{FF2B5EF4-FFF2-40B4-BE49-F238E27FC236}">
                  <a16:creationId xmlns:a16="http://schemas.microsoft.com/office/drawing/2014/main" id="{4D865FBC-71CB-4E66-8A7F-9A0E3F570924}"/>
                </a:ext>
              </a:extLst>
            </p:cNvPr>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 name="Google Shape;41699;p18">
              <a:extLst>
                <a:ext uri="{FF2B5EF4-FFF2-40B4-BE49-F238E27FC236}">
                  <a16:creationId xmlns:a16="http://schemas.microsoft.com/office/drawing/2014/main" id="{CEFC1881-93C2-424A-B845-BA3E2B58650A}"/>
                </a:ext>
              </a:extLst>
            </p:cNvPr>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 name="Google Shape;41700;p18">
              <a:extLst>
                <a:ext uri="{FF2B5EF4-FFF2-40B4-BE49-F238E27FC236}">
                  <a16:creationId xmlns:a16="http://schemas.microsoft.com/office/drawing/2014/main" id="{9EB70917-BF3D-4446-BA0D-2ABF3C04BEAF}"/>
                </a:ext>
              </a:extLst>
            </p:cNvPr>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 name="Google Shape;41701;p18">
              <a:extLst>
                <a:ext uri="{FF2B5EF4-FFF2-40B4-BE49-F238E27FC236}">
                  <a16:creationId xmlns:a16="http://schemas.microsoft.com/office/drawing/2014/main" id="{720E17FC-0E14-42EE-800B-828A9B5DCD2E}"/>
                </a:ext>
              </a:extLst>
            </p:cNvPr>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 name="Google Shape;41702;p18">
              <a:extLst>
                <a:ext uri="{FF2B5EF4-FFF2-40B4-BE49-F238E27FC236}">
                  <a16:creationId xmlns:a16="http://schemas.microsoft.com/office/drawing/2014/main" id="{3ED681FD-B35F-4EFF-AC15-DA7A7308689D}"/>
                </a:ext>
              </a:extLst>
            </p:cNvPr>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 name="Google Shape;41703;p18">
              <a:extLst>
                <a:ext uri="{FF2B5EF4-FFF2-40B4-BE49-F238E27FC236}">
                  <a16:creationId xmlns:a16="http://schemas.microsoft.com/office/drawing/2014/main" id="{EBBA72FF-E9C5-4755-83F1-3447A7498172}"/>
                </a:ext>
              </a:extLst>
            </p:cNvPr>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 name="Google Shape;41704;p18">
              <a:extLst>
                <a:ext uri="{FF2B5EF4-FFF2-40B4-BE49-F238E27FC236}">
                  <a16:creationId xmlns:a16="http://schemas.microsoft.com/office/drawing/2014/main" id="{3708712B-8359-43A0-A769-D7E280FD560D}"/>
                </a:ext>
              </a:extLst>
            </p:cNvPr>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 name="Google Shape;41705;p18">
              <a:extLst>
                <a:ext uri="{FF2B5EF4-FFF2-40B4-BE49-F238E27FC236}">
                  <a16:creationId xmlns:a16="http://schemas.microsoft.com/office/drawing/2014/main" id="{AA1669AC-DE00-443B-8C69-77BDF0271813}"/>
                </a:ext>
              </a:extLst>
            </p:cNvPr>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 name="Google Shape;41706;p18">
              <a:extLst>
                <a:ext uri="{FF2B5EF4-FFF2-40B4-BE49-F238E27FC236}">
                  <a16:creationId xmlns:a16="http://schemas.microsoft.com/office/drawing/2014/main" id="{67AD9568-35DA-4228-A7CE-22B1E3720ABC}"/>
                </a:ext>
              </a:extLst>
            </p:cNvPr>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 name="Google Shape;41707;p18">
              <a:extLst>
                <a:ext uri="{FF2B5EF4-FFF2-40B4-BE49-F238E27FC236}">
                  <a16:creationId xmlns:a16="http://schemas.microsoft.com/office/drawing/2014/main" id="{13D53D48-E7DB-41BF-8DC5-30B2606844EA}"/>
                </a:ext>
              </a:extLst>
            </p:cNvPr>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 name="Google Shape;41708;p18">
              <a:extLst>
                <a:ext uri="{FF2B5EF4-FFF2-40B4-BE49-F238E27FC236}">
                  <a16:creationId xmlns:a16="http://schemas.microsoft.com/office/drawing/2014/main" id="{D68E42D9-14E7-4403-AF28-82828B4C28D6}"/>
                </a:ext>
              </a:extLst>
            </p:cNvPr>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 name="Google Shape;41709;p18">
              <a:extLst>
                <a:ext uri="{FF2B5EF4-FFF2-40B4-BE49-F238E27FC236}">
                  <a16:creationId xmlns:a16="http://schemas.microsoft.com/office/drawing/2014/main" id="{030817E5-0525-4060-8283-8DD4420675E2}"/>
                </a:ext>
              </a:extLst>
            </p:cNvPr>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 name="Google Shape;41710;p18">
              <a:extLst>
                <a:ext uri="{FF2B5EF4-FFF2-40B4-BE49-F238E27FC236}">
                  <a16:creationId xmlns:a16="http://schemas.microsoft.com/office/drawing/2014/main" id="{B0B87B03-EE11-44F6-8C20-66164E66B581}"/>
                </a:ext>
              </a:extLst>
            </p:cNvPr>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 name="Google Shape;41711;p18">
              <a:extLst>
                <a:ext uri="{FF2B5EF4-FFF2-40B4-BE49-F238E27FC236}">
                  <a16:creationId xmlns:a16="http://schemas.microsoft.com/office/drawing/2014/main" id="{CFCCBF12-5C54-4559-9470-26781E56BCF4}"/>
                </a:ext>
              </a:extLst>
            </p:cNvPr>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 name="Google Shape;41712;p18">
              <a:extLst>
                <a:ext uri="{FF2B5EF4-FFF2-40B4-BE49-F238E27FC236}">
                  <a16:creationId xmlns:a16="http://schemas.microsoft.com/office/drawing/2014/main" id="{6FB90EE0-46A4-476B-AF10-2AB1D6CFC2E1}"/>
                </a:ext>
              </a:extLst>
            </p:cNvPr>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 name="Google Shape;41713;p18">
              <a:extLst>
                <a:ext uri="{FF2B5EF4-FFF2-40B4-BE49-F238E27FC236}">
                  <a16:creationId xmlns:a16="http://schemas.microsoft.com/office/drawing/2014/main" id="{DAEE065B-8D17-4C59-9F92-9E5DDF65F9FF}"/>
                </a:ext>
              </a:extLst>
            </p:cNvPr>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 name="Google Shape;41714;p18">
              <a:extLst>
                <a:ext uri="{FF2B5EF4-FFF2-40B4-BE49-F238E27FC236}">
                  <a16:creationId xmlns:a16="http://schemas.microsoft.com/office/drawing/2014/main" id="{443B1260-3D61-4E64-A481-08760C1C257B}"/>
                </a:ext>
              </a:extLst>
            </p:cNvPr>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 name="Google Shape;41715;p18">
              <a:extLst>
                <a:ext uri="{FF2B5EF4-FFF2-40B4-BE49-F238E27FC236}">
                  <a16:creationId xmlns:a16="http://schemas.microsoft.com/office/drawing/2014/main" id="{BA0044D5-1D82-4A6E-96F8-50215DFECE8F}"/>
                </a:ext>
              </a:extLst>
            </p:cNvPr>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 name="Google Shape;41716;p18">
              <a:extLst>
                <a:ext uri="{FF2B5EF4-FFF2-40B4-BE49-F238E27FC236}">
                  <a16:creationId xmlns:a16="http://schemas.microsoft.com/office/drawing/2014/main" id="{38D0B3A8-5C62-4889-90F4-5D63C461F860}"/>
                </a:ext>
              </a:extLst>
            </p:cNvPr>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 name="Google Shape;41717;p18">
              <a:extLst>
                <a:ext uri="{FF2B5EF4-FFF2-40B4-BE49-F238E27FC236}">
                  <a16:creationId xmlns:a16="http://schemas.microsoft.com/office/drawing/2014/main" id="{1ED56065-C888-44CE-9A0A-A0572D9ECDEA}"/>
                </a:ext>
              </a:extLst>
            </p:cNvPr>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 name="Google Shape;41718;p18">
              <a:extLst>
                <a:ext uri="{FF2B5EF4-FFF2-40B4-BE49-F238E27FC236}">
                  <a16:creationId xmlns:a16="http://schemas.microsoft.com/office/drawing/2014/main" id="{BCE64252-FB12-42B7-A86B-A7AD077EE131}"/>
                </a:ext>
              </a:extLst>
            </p:cNvPr>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 name="Google Shape;41719;p18">
              <a:extLst>
                <a:ext uri="{FF2B5EF4-FFF2-40B4-BE49-F238E27FC236}">
                  <a16:creationId xmlns:a16="http://schemas.microsoft.com/office/drawing/2014/main" id="{7FFC1539-160A-40BD-ABDF-EC857B63E5D6}"/>
                </a:ext>
              </a:extLst>
            </p:cNvPr>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 name="Google Shape;41720;p18">
              <a:extLst>
                <a:ext uri="{FF2B5EF4-FFF2-40B4-BE49-F238E27FC236}">
                  <a16:creationId xmlns:a16="http://schemas.microsoft.com/office/drawing/2014/main" id="{F81F0D28-575F-439D-B98C-5C4CEC077A54}"/>
                </a:ext>
              </a:extLst>
            </p:cNvPr>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 name="Google Shape;41721;p18">
              <a:extLst>
                <a:ext uri="{FF2B5EF4-FFF2-40B4-BE49-F238E27FC236}">
                  <a16:creationId xmlns:a16="http://schemas.microsoft.com/office/drawing/2014/main" id="{795A1CC3-F234-4FC1-ACEA-CB09CF67BB1F}"/>
                </a:ext>
              </a:extLst>
            </p:cNvPr>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 name="Google Shape;41722;p18">
              <a:extLst>
                <a:ext uri="{FF2B5EF4-FFF2-40B4-BE49-F238E27FC236}">
                  <a16:creationId xmlns:a16="http://schemas.microsoft.com/office/drawing/2014/main" id="{00FE3C28-7EDC-4477-884B-529F5B66528D}"/>
                </a:ext>
              </a:extLst>
            </p:cNvPr>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 name="Google Shape;41723;p18">
              <a:extLst>
                <a:ext uri="{FF2B5EF4-FFF2-40B4-BE49-F238E27FC236}">
                  <a16:creationId xmlns:a16="http://schemas.microsoft.com/office/drawing/2014/main" id="{201649C2-813E-434F-81D0-3D3B6F5FFFBC}"/>
                </a:ext>
              </a:extLst>
            </p:cNvPr>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 name="Google Shape;41724;p18">
              <a:extLst>
                <a:ext uri="{FF2B5EF4-FFF2-40B4-BE49-F238E27FC236}">
                  <a16:creationId xmlns:a16="http://schemas.microsoft.com/office/drawing/2014/main" id="{A7EF7CFF-7B8C-4754-8E99-4FB0DA21B86D}"/>
                </a:ext>
              </a:extLst>
            </p:cNvPr>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 name="Google Shape;41725;p18">
              <a:extLst>
                <a:ext uri="{FF2B5EF4-FFF2-40B4-BE49-F238E27FC236}">
                  <a16:creationId xmlns:a16="http://schemas.microsoft.com/office/drawing/2014/main" id="{B99650D6-3EDB-4E19-A8D8-626DB84125A0}"/>
                </a:ext>
              </a:extLst>
            </p:cNvPr>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 name="Google Shape;41726;p18">
              <a:extLst>
                <a:ext uri="{FF2B5EF4-FFF2-40B4-BE49-F238E27FC236}">
                  <a16:creationId xmlns:a16="http://schemas.microsoft.com/office/drawing/2014/main" id="{91DDE5D2-1E24-447D-85FA-5F4275E1C9EC}"/>
                </a:ext>
              </a:extLst>
            </p:cNvPr>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 name="Google Shape;41727;p18">
              <a:extLst>
                <a:ext uri="{FF2B5EF4-FFF2-40B4-BE49-F238E27FC236}">
                  <a16:creationId xmlns:a16="http://schemas.microsoft.com/office/drawing/2014/main" id="{039A461D-8F49-4832-9C8C-C04D331A3512}"/>
                </a:ext>
              </a:extLst>
            </p:cNvPr>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 name="Google Shape;41728;p18">
              <a:extLst>
                <a:ext uri="{FF2B5EF4-FFF2-40B4-BE49-F238E27FC236}">
                  <a16:creationId xmlns:a16="http://schemas.microsoft.com/office/drawing/2014/main" id="{0E35AAAE-809D-42AF-9476-B909C4CCBBCC}"/>
                </a:ext>
              </a:extLst>
            </p:cNvPr>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 name="Google Shape;41729;p18">
              <a:extLst>
                <a:ext uri="{FF2B5EF4-FFF2-40B4-BE49-F238E27FC236}">
                  <a16:creationId xmlns:a16="http://schemas.microsoft.com/office/drawing/2014/main" id="{331ADE5E-F3E4-42B8-9672-FA99FD49503C}"/>
                </a:ext>
              </a:extLst>
            </p:cNvPr>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 name="Google Shape;41730;p18">
              <a:extLst>
                <a:ext uri="{FF2B5EF4-FFF2-40B4-BE49-F238E27FC236}">
                  <a16:creationId xmlns:a16="http://schemas.microsoft.com/office/drawing/2014/main" id="{6B9BD7C5-4194-4D08-903C-3B1034A66B69}"/>
                </a:ext>
              </a:extLst>
            </p:cNvPr>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 name="Google Shape;41731;p18">
              <a:extLst>
                <a:ext uri="{FF2B5EF4-FFF2-40B4-BE49-F238E27FC236}">
                  <a16:creationId xmlns:a16="http://schemas.microsoft.com/office/drawing/2014/main" id="{01DC1878-A75F-410F-8501-1F3EBF2C19E2}"/>
                </a:ext>
              </a:extLst>
            </p:cNvPr>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 name="Google Shape;41732;p18">
              <a:extLst>
                <a:ext uri="{FF2B5EF4-FFF2-40B4-BE49-F238E27FC236}">
                  <a16:creationId xmlns:a16="http://schemas.microsoft.com/office/drawing/2014/main" id="{57E7F0DD-89A2-4DC3-B3A1-D5BD41AA4EF7}"/>
                </a:ext>
              </a:extLst>
            </p:cNvPr>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 name="Google Shape;41733;p18">
              <a:extLst>
                <a:ext uri="{FF2B5EF4-FFF2-40B4-BE49-F238E27FC236}">
                  <a16:creationId xmlns:a16="http://schemas.microsoft.com/office/drawing/2014/main" id="{5796110B-16A6-4244-8123-C30D0B84E5B6}"/>
                </a:ext>
              </a:extLst>
            </p:cNvPr>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 name="Google Shape;41734;p18">
              <a:extLst>
                <a:ext uri="{FF2B5EF4-FFF2-40B4-BE49-F238E27FC236}">
                  <a16:creationId xmlns:a16="http://schemas.microsoft.com/office/drawing/2014/main" id="{9C3DFDD5-3F3C-4792-902A-38F27514BF10}"/>
                </a:ext>
              </a:extLst>
            </p:cNvPr>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 name="Google Shape;41735;p18">
              <a:extLst>
                <a:ext uri="{FF2B5EF4-FFF2-40B4-BE49-F238E27FC236}">
                  <a16:creationId xmlns:a16="http://schemas.microsoft.com/office/drawing/2014/main" id="{DC10C468-3805-4DF7-A60B-E1562F6BFD8A}"/>
                </a:ext>
              </a:extLst>
            </p:cNvPr>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 name="Google Shape;41736;p18">
              <a:extLst>
                <a:ext uri="{FF2B5EF4-FFF2-40B4-BE49-F238E27FC236}">
                  <a16:creationId xmlns:a16="http://schemas.microsoft.com/office/drawing/2014/main" id="{59FE1A23-0826-4C6A-A99D-9AF72C018949}"/>
                </a:ext>
              </a:extLst>
            </p:cNvPr>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 name="Google Shape;41737;p18">
              <a:extLst>
                <a:ext uri="{FF2B5EF4-FFF2-40B4-BE49-F238E27FC236}">
                  <a16:creationId xmlns:a16="http://schemas.microsoft.com/office/drawing/2014/main" id="{7BBDD2A9-9075-4C88-ACFA-3954081DCDBE}"/>
                </a:ext>
              </a:extLst>
            </p:cNvPr>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 name="Google Shape;41738;p18">
              <a:extLst>
                <a:ext uri="{FF2B5EF4-FFF2-40B4-BE49-F238E27FC236}">
                  <a16:creationId xmlns:a16="http://schemas.microsoft.com/office/drawing/2014/main" id="{0086FAF6-645C-49AB-9083-6E59985537AD}"/>
                </a:ext>
              </a:extLst>
            </p:cNvPr>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 name="Google Shape;41739;p18">
              <a:extLst>
                <a:ext uri="{FF2B5EF4-FFF2-40B4-BE49-F238E27FC236}">
                  <a16:creationId xmlns:a16="http://schemas.microsoft.com/office/drawing/2014/main" id="{D7096B86-1308-49FC-901B-DBBC75183C8A}"/>
                </a:ext>
              </a:extLst>
            </p:cNvPr>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 name="Google Shape;41740;p18">
              <a:extLst>
                <a:ext uri="{FF2B5EF4-FFF2-40B4-BE49-F238E27FC236}">
                  <a16:creationId xmlns:a16="http://schemas.microsoft.com/office/drawing/2014/main" id="{6DB723D0-25A8-46A6-A2E9-EB4F2B2D678A}"/>
                </a:ext>
              </a:extLst>
            </p:cNvPr>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 name="Google Shape;41741;p18">
              <a:extLst>
                <a:ext uri="{FF2B5EF4-FFF2-40B4-BE49-F238E27FC236}">
                  <a16:creationId xmlns:a16="http://schemas.microsoft.com/office/drawing/2014/main" id="{139A9917-1E5D-4860-B960-6EEAFA0B0523}"/>
                </a:ext>
              </a:extLst>
            </p:cNvPr>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 name="Google Shape;41742;p18">
              <a:extLst>
                <a:ext uri="{FF2B5EF4-FFF2-40B4-BE49-F238E27FC236}">
                  <a16:creationId xmlns:a16="http://schemas.microsoft.com/office/drawing/2014/main" id="{73C56F7F-844D-43CE-A69E-FFA72BB3694A}"/>
                </a:ext>
              </a:extLst>
            </p:cNvPr>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 name="Google Shape;41743;p18">
              <a:extLst>
                <a:ext uri="{FF2B5EF4-FFF2-40B4-BE49-F238E27FC236}">
                  <a16:creationId xmlns:a16="http://schemas.microsoft.com/office/drawing/2014/main" id="{2FCF70AC-2FE7-4021-9D6C-C843D61A52F2}"/>
                </a:ext>
              </a:extLst>
            </p:cNvPr>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 name="Google Shape;41744;p18">
              <a:extLst>
                <a:ext uri="{FF2B5EF4-FFF2-40B4-BE49-F238E27FC236}">
                  <a16:creationId xmlns:a16="http://schemas.microsoft.com/office/drawing/2014/main" id="{20F7782B-2A48-4982-A349-9C823BB49EE5}"/>
                </a:ext>
              </a:extLst>
            </p:cNvPr>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 name="Google Shape;41745;p18">
              <a:extLst>
                <a:ext uri="{FF2B5EF4-FFF2-40B4-BE49-F238E27FC236}">
                  <a16:creationId xmlns:a16="http://schemas.microsoft.com/office/drawing/2014/main" id="{22962B19-FABB-4337-BA56-1AD6FAB18823}"/>
                </a:ext>
              </a:extLst>
            </p:cNvPr>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 name="Google Shape;41746;p18">
              <a:extLst>
                <a:ext uri="{FF2B5EF4-FFF2-40B4-BE49-F238E27FC236}">
                  <a16:creationId xmlns:a16="http://schemas.microsoft.com/office/drawing/2014/main" id="{1DEF7234-F04F-41C2-BC22-F4D81092477A}"/>
                </a:ext>
              </a:extLst>
            </p:cNvPr>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 name="Google Shape;41747;p18">
              <a:extLst>
                <a:ext uri="{FF2B5EF4-FFF2-40B4-BE49-F238E27FC236}">
                  <a16:creationId xmlns:a16="http://schemas.microsoft.com/office/drawing/2014/main" id="{73E0B134-CD86-499C-BC17-6AB12D065477}"/>
                </a:ext>
              </a:extLst>
            </p:cNvPr>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 name="Google Shape;41748;p18">
              <a:extLst>
                <a:ext uri="{FF2B5EF4-FFF2-40B4-BE49-F238E27FC236}">
                  <a16:creationId xmlns:a16="http://schemas.microsoft.com/office/drawing/2014/main" id="{3ABA59D7-A81C-4F65-BDC0-6DC93DFE63A2}"/>
                </a:ext>
              </a:extLst>
            </p:cNvPr>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 name="Google Shape;41749;p18">
              <a:extLst>
                <a:ext uri="{FF2B5EF4-FFF2-40B4-BE49-F238E27FC236}">
                  <a16:creationId xmlns:a16="http://schemas.microsoft.com/office/drawing/2014/main" id="{F3625261-43B2-4C6C-BA31-53DF59077E79}"/>
                </a:ext>
              </a:extLst>
            </p:cNvPr>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 name="Google Shape;41750;p18">
              <a:extLst>
                <a:ext uri="{FF2B5EF4-FFF2-40B4-BE49-F238E27FC236}">
                  <a16:creationId xmlns:a16="http://schemas.microsoft.com/office/drawing/2014/main" id="{5CD5E6CD-FE50-42BA-9213-7967AD70CEC9}"/>
                </a:ext>
              </a:extLst>
            </p:cNvPr>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 name="Google Shape;41751;p18">
              <a:extLst>
                <a:ext uri="{FF2B5EF4-FFF2-40B4-BE49-F238E27FC236}">
                  <a16:creationId xmlns:a16="http://schemas.microsoft.com/office/drawing/2014/main" id="{F891AC17-6AC4-4982-9D00-F0F9A0D7BE24}"/>
                </a:ext>
              </a:extLst>
            </p:cNvPr>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 name="Google Shape;41752;p18">
              <a:extLst>
                <a:ext uri="{FF2B5EF4-FFF2-40B4-BE49-F238E27FC236}">
                  <a16:creationId xmlns:a16="http://schemas.microsoft.com/office/drawing/2014/main" id="{537D6E73-2D82-42FE-944D-6A62940719F6}"/>
                </a:ext>
              </a:extLst>
            </p:cNvPr>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 name="Google Shape;41753;p18">
              <a:extLst>
                <a:ext uri="{FF2B5EF4-FFF2-40B4-BE49-F238E27FC236}">
                  <a16:creationId xmlns:a16="http://schemas.microsoft.com/office/drawing/2014/main" id="{15996CCE-D876-40FE-9C3A-00E6F62D443A}"/>
                </a:ext>
              </a:extLst>
            </p:cNvPr>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 name="Google Shape;41754;p18">
              <a:extLst>
                <a:ext uri="{FF2B5EF4-FFF2-40B4-BE49-F238E27FC236}">
                  <a16:creationId xmlns:a16="http://schemas.microsoft.com/office/drawing/2014/main" id="{C651F450-1C6C-4091-BC7D-BD7DAD1F4F85}"/>
                </a:ext>
              </a:extLst>
            </p:cNvPr>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 name="Google Shape;41755;p18">
              <a:extLst>
                <a:ext uri="{FF2B5EF4-FFF2-40B4-BE49-F238E27FC236}">
                  <a16:creationId xmlns:a16="http://schemas.microsoft.com/office/drawing/2014/main" id="{CDEB991B-CB59-4A80-8219-4D6915AF7096}"/>
                </a:ext>
              </a:extLst>
            </p:cNvPr>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 name="Google Shape;41756;p18">
              <a:extLst>
                <a:ext uri="{FF2B5EF4-FFF2-40B4-BE49-F238E27FC236}">
                  <a16:creationId xmlns:a16="http://schemas.microsoft.com/office/drawing/2014/main" id="{6C4DDD1C-9E90-41FC-8697-7095DB7B48F3}"/>
                </a:ext>
              </a:extLst>
            </p:cNvPr>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 name="Google Shape;41757;p18">
              <a:extLst>
                <a:ext uri="{FF2B5EF4-FFF2-40B4-BE49-F238E27FC236}">
                  <a16:creationId xmlns:a16="http://schemas.microsoft.com/office/drawing/2014/main" id="{3BF3C8DD-669A-47D7-9EB6-E7F14EBD73A4}"/>
                </a:ext>
              </a:extLst>
            </p:cNvPr>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 name="Google Shape;41758;p18">
              <a:extLst>
                <a:ext uri="{FF2B5EF4-FFF2-40B4-BE49-F238E27FC236}">
                  <a16:creationId xmlns:a16="http://schemas.microsoft.com/office/drawing/2014/main" id="{9F337676-CDDD-4291-AE20-1763B3800E8C}"/>
                </a:ext>
              </a:extLst>
            </p:cNvPr>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 name="Google Shape;41759;p18">
              <a:extLst>
                <a:ext uri="{FF2B5EF4-FFF2-40B4-BE49-F238E27FC236}">
                  <a16:creationId xmlns:a16="http://schemas.microsoft.com/office/drawing/2014/main" id="{523A752D-697E-455C-9F17-207E7028BDC5}"/>
                </a:ext>
              </a:extLst>
            </p:cNvPr>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 name="Google Shape;41760;p18">
              <a:extLst>
                <a:ext uri="{FF2B5EF4-FFF2-40B4-BE49-F238E27FC236}">
                  <a16:creationId xmlns:a16="http://schemas.microsoft.com/office/drawing/2014/main" id="{10CFC8DA-9442-4177-9A51-D7276997A5FD}"/>
                </a:ext>
              </a:extLst>
            </p:cNvPr>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 name="Google Shape;41761;p18">
              <a:extLst>
                <a:ext uri="{FF2B5EF4-FFF2-40B4-BE49-F238E27FC236}">
                  <a16:creationId xmlns:a16="http://schemas.microsoft.com/office/drawing/2014/main" id="{1336B775-8CC8-46C6-996C-A457639FE557}"/>
                </a:ext>
              </a:extLst>
            </p:cNvPr>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 name="Google Shape;41762;p18">
              <a:extLst>
                <a:ext uri="{FF2B5EF4-FFF2-40B4-BE49-F238E27FC236}">
                  <a16:creationId xmlns:a16="http://schemas.microsoft.com/office/drawing/2014/main" id="{EDA07C66-7501-4752-AA7A-03066549ED29}"/>
                </a:ext>
              </a:extLst>
            </p:cNvPr>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 name="Google Shape;41763;p18">
              <a:extLst>
                <a:ext uri="{FF2B5EF4-FFF2-40B4-BE49-F238E27FC236}">
                  <a16:creationId xmlns:a16="http://schemas.microsoft.com/office/drawing/2014/main" id="{FA94199C-3406-486A-8511-B47E9D16CDA7}"/>
                </a:ext>
              </a:extLst>
            </p:cNvPr>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 name="Google Shape;41764;p18">
              <a:extLst>
                <a:ext uri="{FF2B5EF4-FFF2-40B4-BE49-F238E27FC236}">
                  <a16:creationId xmlns:a16="http://schemas.microsoft.com/office/drawing/2014/main" id="{F61AD4AF-3157-4664-B481-99C66A9E4205}"/>
                </a:ext>
              </a:extLst>
            </p:cNvPr>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 name="Google Shape;41765;p18">
              <a:extLst>
                <a:ext uri="{FF2B5EF4-FFF2-40B4-BE49-F238E27FC236}">
                  <a16:creationId xmlns:a16="http://schemas.microsoft.com/office/drawing/2014/main" id="{92E40D4B-35E1-4BC3-AB57-4A8C975D1C6B}"/>
                </a:ext>
              </a:extLst>
            </p:cNvPr>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 name="Google Shape;41766;p18">
              <a:extLst>
                <a:ext uri="{FF2B5EF4-FFF2-40B4-BE49-F238E27FC236}">
                  <a16:creationId xmlns:a16="http://schemas.microsoft.com/office/drawing/2014/main" id="{C9D7410E-B05B-4EA5-9396-A14F9DA64A1B}"/>
                </a:ext>
              </a:extLst>
            </p:cNvPr>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 name="Google Shape;41767;p18">
              <a:extLst>
                <a:ext uri="{FF2B5EF4-FFF2-40B4-BE49-F238E27FC236}">
                  <a16:creationId xmlns:a16="http://schemas.microsoft.com/office/drawing/2014/main" id="{81311596-0984-42DB-A134-CD0AA9B2CA73}"/>
                </a:ext>
              </a:extLst>
            </p:cNvPr>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 name="Google Shape;41768;p18">
              <a:extLst>
                <a:ext uri="{FF2B5EF4-FFF2-40B4-BE49-F238E27FC236}">
                  <a16:creationId xmlns:a16="http://schemas.microsoft.com/office/drawing/2014/main" id="{8B7715BC-EB7B-4A28-835B-B917F3F4D276}"/>
                </a:ext>
              </a:extLst>
            </p:cNvPr>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 name="Google Shape;41769;p18">
              <a:extLst>
                <a:ext uri="{FF2B5EF4-FFF2-40B4-BE49-F238E27FC236}">
                  <a16:creationId xmlns:a16="http://schemas.microsoft.com/office/drawing/2014/main" id="{60B83865-F310-48CB-97C7-7CCF29D50702}"/>
                </a:ext>
              </a:extLst>
            </p:cNvPr>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 name="Google Shape;41770;p18">
              <a:extLst>
                <a:ext uri="{FF2B5EF4-FFF2-40B4-BE49-F238E27FC236}">
                  <a16:creationId xmlns:a16="http://schemas.microsoft.com/office/drawing/2014/main" id="{710422C5-75E7-4F55-9A10-46F66C5ADACD}"/>
                </a:ext>
              </a:extLst>
            </p:cNvPr>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 name="Google Shape;41771;p18">
              <a:extLst>
                <a:ext uri="{FF2B5EF4-FFF2-40B4-BE49-F238E27FC236}">
                  <a16:creationId xmlns:a16="http://schemas.microsoft.com/office/drawing/2014/main" id="{966537FA-B5B0-42A5-8478-B14A5A44C6A3}"/>
                </a:ext>
              </a:extLst>
            </p:cNvPr>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 name="Google Shape;41772;p18">
              <a:extLst>
                <a:ext uri="{FF2B5EF4-FFF2-40B4-BE49-F238E27FC236}">
                  <a16:creationId xmlns:a16="http://schemas.microsoft.com/office/drawing/2014/main" id="{7B46C17F-68D0-4E3F-BCE3-9C1673F73677}"/>
                </a:ext>
              </a:extLst>
            </p:cNvPr>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 name="Google Shape;41773;p18">
              <a:extLst>
                <a:ext uri="{FF2B5EF4-FFF2-40B4-BE49-F238E27FC236}">
                  <a16:creationId xmlns:a16="http://schemas.microsoft.com/office/drawing/2014/main" id="{F015021B-DCE3-4C40-8872-9F1102DB3D9B}"/>
                </a:ext>
              </a:extLst>
            </p:cNvPr>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 name="Google Shape;41774;p18">
              <a:extLst>
                <a:ext uri="{FF2B5EF4-FFF2-40B4-BE49-F238E27FC236}">
                  <a16:creationId xmlns:a16="http://schemas.microsoft.com/office/drawing/2014/main" id="{559F2744-5DAF-4C7C-B083-69E3CFB40A76}"/>
                </a:ext>
              </a:extLst>
            </p:cNvPr>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 name="Google Shape;41775;p18">
              <a:extLst>
                <a:ext uri="{FF2B5EF4-FFF2-40B4-BE49-F238E27FC236}">
                  <a16:creationId xmlns:a16="http://schemas.microsoft.com/office/drawing/2014/main" id="{9761B25F-40EE-4166-92F0-B99715C2415F}"/>
                </a:ext>
              </a:extLst>
            </p:cNvPr>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 name="Google Shape;41776;p18">
              <a:extLst>
                <a:ext uri="{FF2B5EF4-FFF2-40B4-BE49-F238E27FC236}">
                  <a16:creationId xmlns:a16="http://schemas.microsoft.com/office/drawing/2014/main" id="{578E60D9-557E-4A32-A671-BF6B218FC2B1}"/>
                </a:ext>
              </a:extLst>
            </p:cNvPr>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 name="Google Shape;41777;p18">
              <a:extLst>
                <a:ext uri="{FF2B5EF4-FFF2-40B4-BE49-F238E27FC236}">
                  <a16:creationId xmlns:a16="http://schemas.microsoft.com/office/drawing/2014/main" id="{F1327B45-1ABF-47AC-AE1B-BAF346ADC903}"/>
                </a:ext>
              </a:extLst>
            </p:cNvPr>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 name="Google Shape;41778;p18">
              <a:extLst>
                <a:ext uri="{FF2B5EF4-FFF2-40B4-BE49-F238E27FC236}">
                  <a16:creationId xmlns:a16="http://schemas.microsoft.com/office/drawing/2014/main" id="{27D637E3-5EB7-47C0-9441-A1219892C493}"/>
                </a:ext>
              </a:extLst>
            </p:cNvPr>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 name="Google Shape;41779;p18">
              <a:extLst>
                <a:ext uri="{FF2B5EF4-FFF2-40B4-BE49-F238E27FC236}">
                  <a16:creationId xmlns:a16="http://schemas.microsoft.com/office/drawing/2014/main" id="{4E080824-9D5F-4C38-BA09-510F5323A1F8}"/>
                </a:ext>
              </a:extLst>
            </p:cNvPr>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 name="Google Shape;41780;p18">
              <a:extLst>
                <a:ext uri="{FF2B5EF4-FFF2-40B4-BE49-F238E27FC236}">
                  <a16:creationId xmlns:a16="http://schemas.microsoft.com/office/drawing/2014/main" id="{30B90D94-F584-4BB1-A268-F86BEF1549F4}"/>
                </a:ext>
              </a:extLst>
            </p:cNvPr>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 name="Google Shape;41781;p18">
              <a:extLst>
                <a:ext uri="{FF2B5EF4-FFF2-40B4-BE49-F238E27FC236}">
                  <a16:creationId xmlns:a16="http://schemas.microsoft.com/office/drawing/2014/main" id="{FF1002B9-C6DB-48A9-B6F6-7D30EE32E5F8}"/>
                </a:ext>
              </a:extLst>
            </p:cNvPr>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 name="Google Shape;41782;p18">
              <a:extLst>
                <a:ext uri="{FF2B5EF4-FFF2-40B4-BE49-F238E27FC236}">
                  <a16:creationId xmlns:a16="http://schemas.microsoft.com/office/drawing/2014/main" id="{A0D7353B-1D13-4B4A-BBE3-F60069D3B9BC}"/>
                </a:ext>
              </a:extLst>
            </p:cNvPr>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 name="Google Shape;41783;p18">
              <a:extLst>
                <a:ext uri="{FF2B5EF4-FFF2-40B4-BE49-F238E27FC236}">
                  <a16:creationId xmlns:a16="http://schemas.microsoft.com/office/drawing/2014/main" id="{75D536B2-59E0-4DD8-85B5-D53DA682D9AD}"/>
                </a:ext>
              </a:extLst>
            </p:cNvPr>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 name="Google Shape;41784;p18">
              <a:extLst>
                <a:ext uri="{FF2B5EF4-FFF2-40B4-BE49-F238E27FC236}">
                  <a16:creationId xmlns:a16="http://schemas.microsoft.com/office/drawing/2014/main" id="{5C32E127-4691-41C7-B710-5FB95D1ACDEC}"/>
                </a:ext>
              </a:extLst>
            </p:cNvPr>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 name="Google Shape;41785;p18">
              <a:extLst>
                <a:ext uri="{FF2B5EF4-FFF2-40B4-BE49-F238E27FC236}">
                  <a16:creationId xmlns:a16="http://schemas.microsoft.com/office/drawing/2014/main" id="{52AABF2B-2F1D-47FA-9205-BAC69B3C1DF0}"/>
                </a:ext>
              </a:extLst>
            </p:cNvPr>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 name="Google Shape;41786;p18">
              <a:extLst>
                <a:ext uri="{FF2B5EF4-FFF2-40B4-BE49-F238E27FC236}">
                  <a16:creationId xmlns:a16="http://schemas.microsoft.com/office/drawing/2014/main" id="{8FEADED9-02F8-4273-A016-73CAC51A0207}"/>
                </a:ext>
              </a:extLst>
            </p:cNvPr>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 name="Google Shape;41787;p18">
              <a:extLst>
                <a:ext uri="{FF2B5EF4-FFF2-40B4-BE49-F238E27FC236}">
                  <a16:creationId xmlns:a16="http://schemas.microsoft.com/office/drawing/2014/main" id="{B097E071-D02E-4171-AE18-0315F73D7BAA}"/>
                </a:ext>
              </a:extLst>
            </p:cNvPr>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 name="Google Shape;41788;p18">
              <a:extLst>
                <a:ext uri="{FF2B5EF4-FFF2-40B4-BE49-F238E27FC236}">
                  <a16:creationId xmlns:a16="http://schemas.microsoft.com/office/drawing/2014/main" id="{C6800EED-11D0-4F49-9FC2-DC4CFF32EE14}"/>
                </a:ext>
              </a:extLst>
            </p:cNvPr>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 name="Google Shape;41789;p18">
              <a:extLst>
                <a:ext uri="{FF2B5EF4-FFF2-40B4-BE49-F238E27FC236}">
                  <a16:creationId xmlns:a16="http://schemas.microsoft.com/office/drawing/2014/main" id="{25D9BD8B-0098-4A0C-ACB3-6858B5048484}"/>
                </a:ext>
              </a:extLst>
            </p:cNvPr>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 name="Google Shape;41790;p18">
              <a:extLst>
                <a:ext uri="{FF2B5EF4-FFF2-40B4-BE49-F238E27FC236}">
                  <a16:creationId xmlns:a16="http://schemas.microsoft.com/office/drawing/2014/main" id="{65EB0059-3C87-422F-8B4E-4F34CAD8A7A7}"/>
                </a:ext>
              </a:extLst>
            </p:cNvPr>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 name="Google Shape;41791;p18">
              <a:extLst>
                <a:ext uri="{FF2B5EF4-FFF2-40B4-BE49-F238E27FC236}">
                  <a16:creationId xmlns:a16="http://schemas.microsoft.com/office/drawing/2014/main" id="{9805394B-F082-4E6E-A0B5-5EA928188C6E}"/>
                </a:ext>
              </a:extLst>
            </p:cNvPr>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 name="Google Shape;41792;p18">
              <a:extLst>
                <a:ext uri="{FF2B5EF4-FFF2-40B4-BE49-F238E27FC236}">
                  <a16:creationId xmlns:a16="http://schemas.microsoft.com/office/drawing/2014/main" id="{1A4D396D-2B08-497E-AFF5-01933310A9EB}"/>
                </a:ext>
              </a:extLst>
            </p:cNvPr>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 name="Google Shape;41793;p18">
              <a:extLst>
                <a:ext uri="{FF2B5EF4-FFF2-40B4-BE49-F238E27FC236}">
                  <a16:creationId xmlns:a16="http://schemas.microsoft.com/office/drawing/2014/main" id="{C37DC361-6D95-4A6E-9D2C-8084E57AA5C6}"/>
                </a:ext>
              </a:extLst>
            </p:cNvPr>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 name="Google Shape;41794;p18">
              <a:extLst>
                <a:ext uri="{FF2B5EF4-FFF2-40B4-BE49-F238E27FC236}">
                  <a16:creationId xmlns:a16="http://schemas.microsoft.com/office/drawing/2014/main" id="{A7E758AD-A688-4548-917D-88829B881841}"/>
                </a:ext>
              </a:extLst>
            </p:cNvPr>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 name="Google Shape;41795;p18">
              <a:extLst>
                <a:ext uri="{FF2B5EF4-FFF2-40B4-BE49-F238E27FC236}">
                  <a16:creationId xmlns:a16="http://schemas.microsoft.com/office/drawing/2014/main" id="{0568E834-0E72-41B6-A26D-CA092C6510EA}"/>
                </a:ext>
              </a:extLst>
            </p:cNvPr>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 name="Google Shape;41796;p18">
              <a:extLst>
                <a:ext uri="{FF2B5EF4-FFF2-40B4-BE49-F238E27FC236}">
                  <a16:creationId xmlns:a16="http://schemas.microsoft.com/office/drawing/2014/main" id="{D358DBBB-84A8-4D8D-9552-A56E54097873}"/>
                </a:ext>
              </a:extLst>
            </p:cNvPr>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 name="Google Shape;41797;p18">
              <a:extLst>
                <a:ext uri="{FF2B5EF4-FFF2-40B4-BE49-F238E27FC236}">
                  <a16:creationId xmlns:a16="http://schemas.microsoft.com/office/drawing/2014/main" id="{3EC1F56B-36C3-4A47-BE00-EAADDF66F15A}"/>
                </a:ext>
              </a:extLst>
            </p:cNvPr>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 name="Google Shape;41798;p18">
              <a:extLst>
                <a:ext uri="{FF2B5EF4-FFF2-40B4-BE49-F238E27FC236}">
                  <a16:creationId xmlns:a16="http://schemas.microsoft.com/office/drawing/2014/main" id="{458783E2-984C-4B02-A3DC-EB9B7095EA1D}"/>
                </a:ext>
              </a:extLst>
            </p:cNvPr>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 name="Google Shape;41799;p18">
              <a:extLst>
                <a:ext uri="{FF2B5EF4-FFF2-40B4-BE49-F238E27FC236}">
                  <a16:creationId xmlns:a16="http://schemas.microsoft.com/office/drawing/2014/main" id="{85F600B5-38FA-4442-A627-0BF004CF790F}"/>
                </a:ext>
              </a:extLst>
            </p:cNvPr>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 name="Google Shape;41800;p18">
              <a:extLst>
                <a:ext uri="{FF2B5EF4-FFF2-40B4-BE49-F238E27FC236}">
                  <a16:creationId xmlns:a16="http://schemas.microsoft.com/office/drawing/2014/main" id="{197F8253-3E51-4314-B7B4-78BCA664DB3E}"/>
                </a:ext>
              </a:extLst>
            </p:cNvPr>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 name="Google Shape;41801;p18">
              <a:extLst>
                <a:ext uri="{FF2B5EF4-FFF2-40B4-BE49-F238E27FC236}">
                  <a16:creationId xmlns:a16="http://schemas.microsoft.com/office/drawing/2014/main" id="{602ED66D-53FF-408C-A868-A549D38CEBCC}"/>
                </a:ext>
              </a:extLst>
            </p:cNvPr>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 name="Google Shape;41802;p18">
              <a:extLst>
                <a:ext uri="{FF2B5EF4-FFF2-40B4-BE49-F238E27FC236}">
                  <a16:creationId xmlns:a16="http://schemas.microsoft.com/office/drawing/2014/main" id="{108D636E-27A0-47CD-9BF2-77B120DCFEE2}"/>
                </a:ext>
              </a:extLst>
            </p:cNvPr>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 name="Google Shape;41803;p18">
              <a:extLst>
                <a:ext uri="{FF2B5EF4-FFF2-40B4-BE49-F238E27FC236}">
                  <a16:creationId xmlns:a16="http://schemas.microsoft.com/office/drawing/2014/main" id="{3AF668D1-4B87-49CC-A091-B600FBFA7C5C}"/>
                </a:ext>
              </a:extLst>
            </p:cNvPr>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 name="Google Shape;41804;p18">
              <a:extLst>
                <a:ext uri="{FF2B5EF4-FFF2-40B4-BE49-F238E27FC236}">
                  <a16:creationId xmlns:a16="http://schemas.microsoft.com/office/drawing/2014/main" id="{C45119B6-8667-41B8-83B9-E20FBE80FFB8}"/>
                </a:ext>
              </a:extLst>
            </p:cNvPr>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 name="Google Shape;41805;p18">
              <a:extLst>
                <a:ext uri="{FF2B5EF4-FFF2-40B4-BE49-F238E27FC236}">
                  <a16:creationId xmlns:a16="http://schemas.microsoft.com/office/drawing/2014/main" id="{B7D7D0EC-12DB-4CC7-950B-4A3A084E8D70}"/>
                </a:ext>
              </a:extLst>
            </p:cNvPr>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 name="Google Shape;41806;p18">
              <a:extLst>
                <a:ext uri="{FF2B5EF4-FFF2-40B4-BE49-F238E27FC236}">
                  <a16:creationId xmlns:a16="http://schemas.microsoft.com/office/drawing/2014/main" id="{A0940E31-DEB4-49F6-B9BB-C479ABE10923}"/>
                </a:ext>
              </a:extLst>
            </p:cNvPr>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 name="Google Shape;41807;p18">
              <a:extLst>
                <a:ext uri="{FF2B5EF4-FFF2-40B4-BE49-F238E27FC236}">
                  <a16:creationId xmlns:a16="http://schemas.microsoft.com/office/drawing/2014/main" id="{60077E4E-6578-4858-9134-86C216149391}"/>
                </a:ext>
              </a:extLst>
            </p:cNvPr>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 name="Google Shape;41808;p18">
              <a:extLst>
                <a:ext uri="{FF2B5EF4-FFF2-40B4-BE49-F238E27FC236}">
                  <a16:creationId xmlns:a16="http://schemas.microsoft.com/office/drawing/2014/main" id="{95958E2A-BD4C-41E5-AAF0-38A2BDDCFE93}"/>
                </a:ext>
              </a:extLst>
            </p:cNvPr>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 name="Google Shape;41809;p18">
              <a:extLst>
                <a:ext uri="{FF2B5EF4-FFF2-40B4-BE49-F238E27FC236}">
                  <a16:creationId xmlns:a16="http://schemas.microsoft.com/office/drawing/2014/main" id="{90B47D09-3683-44DB-AE98-253B5E9D97C0}"/>
                </a:ext>
              </a:extLst>
            </p:cNvPr>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 name="Google Shape;41810;p18">
              <a:extLst>
                <a:ext uri="{FF2B5EF4-FFF2-40B4-BE49-F238E27FC236}">
                  <a16:creationId xmlns:a16="http://schemas.microsoft.com/office/drawing/2014/main" id="{CD913577-872D-4AA2-A684-AE938714127A}"/>
                </a:ext>
              </a:extLst>
            </p:cNvPr>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 name="Google Shape;41811;p18">
              <a:extLst>
                <a:ext uri="{FF2B5EF4-FFF2-40B4-BE49-F238E27FC236}">
                  <a16:creationId xmlns:a16="http://schemas.microsoft.com/office/drawing/2014/main" id="{F0FB559C-F8D0-4CFD-86C6-23AD7EA4A249}"/>
                </a:ext>
              </a:extLst>
            </p:cNvPr>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 name="Google Shape;41812;p18">
              <a:extLst>
                <a:ext uri="{FF2B5EF4-FFF2-40B4-BE49-F238E27FC236}">
                  <a16:creationId xmlns:a16="http://schemas.microsoft.com/office/drawing/2014/main" id="{18D9B715-AA33-4E18-AE81-432604B9061A}"/>
                </a:ext>
              </a:extLst>
            </p:cNvPr>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 name="Google Shape;41813;p18">
              <a:extLst>
                <a:ext uri="{FF2B5EF4-FFF2-40B4-BE49-F238E27FC236}">
                  <a16:creationId xmlns:a16="http://schemas.microsoft.com/office/drawing/2014/main" id="{939BA98E-91F9-4DD7-B99A-391B535348A9}"/>
                </a:ext>
              </a:extLst>
            </p:cNvPr>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 name="Google Shape;41814;p18">
              <a:extLst>
                <a:ext uri="{FF2B5EF4-FFF2-40B4-BE49-F238E27FC236}">
                  <a16:creationId xmlns:a16="http://schemas.microsoft.com/office/drawing/2014/main" id="{6F72B4D1-3667-45C0-9A3A-0B3EBE2F1872}"/>
                </a:ext>
              </a:extLst>
            </p:cNvPr>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 name="Google Shape;41815;p18">
              <a:extLst>
                <a:ext uri="{FF2B5EF4-FFF2-40B4-BE49-F238E27FC236}">
                  <a16:creationId xmlns:a16="http://schemas.microsoft.com/office/drawing/2014/main" id="{7440EE64-C7AE-4715-8949-EB931F966ACF}"/>
                </a:ext>
              </a:extLst>
            </p:cNvPr>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 name="Google Shape;41816;p18">
              <a:extLst>
                <a:ext uri="{FF2B5EF4-FFF2-40B4-BE49-F238E27FC236}">
                  <a16:creationId xmlns:a16="http://schemas.microsoft.com/office/drawing/2014/main" id="{47BF494F-B701-45E8-9B8D-982CC46806FF}"/>
                </a:ext>
              </a:extLst>
            </p:cNvPr>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 name="Google Shape;41817;p18">
              <a:extLst>
                <a:ext uri="{FF2B5EF4-FFF2-40B4-BE49-F238E27FC236}">
                  <a16:creationId xmlns:a16="http://schemas.microsoft.com/office/drawing/2014/main" id="{CBAC54B4-1164-4481-A45F-0493AF929A36}"/>
                </a:ext>
              </a:extLst>
            </p:cNvPr>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 name="Google Shape;41818;p18">
              <a:extLst>
                <a:ext uri="{FF2B5EF4-FFF2-40B4-BE49-F238E27FC236}">
                  <a16:creationId xmlns:a16="http://schemas.microsoft.com/office/drawing/2014/main" id="{2B03E6A2-6715-4AE2-BFEE-A2A56C95B91E}"/>
                </a:ext>
              </a:extLst>
            </p:cNvPr>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 name="Google Shape;41819;p18">
              <a:extLst>
                <a:ext uri="{FF2B5EF4-FFF2-40B4-BE49-F238E27FC236}">
                  <a16:creationId xmlns:a16="http://schemas.microsoft.com/office/drawing/2014/main" id="{CEE0983C-778D-4461-A765-420718502C29}"/>
                </a:ext>
              </a:extLst>
            </p:cNvPr>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 name="Google Shape;41820;p18">
              <a:extLst>
                <a:ext uri="{FF2B5EF4-FFF2-40B4-BE49-F238E27FC236}">
                  <a16:creationId xmlns:a16="http://schemas.microsoft.com/office/drawing/2014/main" id="{C4F8E782-5767-4215-B60D-B5E85AEFEA27}"/>
                </a:ext>
              </a:extLst>
            </p:cNvPr>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 name="Google Shape;41821;p18">
              <a:extLst>
                <a:ext uri="{FF2B5EF4-FFF2-40B4-BE49-F238E27FC236}">
                  <a16:creationId xmlns:a16="http://schemas.microsoft.com/office/drawing/2014/main" id="{B2939F99-C45D-4DE1-A636-24358F65AB9A}"/>
                </a:ext>
              </a:extLst>
            </p:cNvPr>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 name="Google Shape;41822;p18">
              <a:extLst>
                <a:ext uri="{FF2B5EF4-FFF2-40B4-BE49-F238E27FC236}">
                  <a16:creationId xmlns:a16="http://schemas.microsoft.com/office/drawing/2014/main" id="{93F3BB78-C6C6-4658-9042-10EF1F4C70B9}"/>
                </a:ext>
              </a:extLst>
            </p:cNvPr>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 name="Google Shape;41823;p18">
              <a:extLst>
                <a:ext uri="{FF2B5EF4-FFF2-40B4-BE49-F238E27FC236}">
                  <a16:creationId xmlns:a16="http://schemas.microsoft.com/office/drawing/2014/main" id="{11A36057-253C-440A-A4BD-92997B0AE8A4}"/>
                </a:ext>
              </a:extLst>
            </p:cNvPr>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 name="Google Shape;41824;p18">
              <a:extLst>
                <a:ext uri="{FF2B5EF4-FFF2-40B4-BE49-F238E27FC236}">
                  <a16:creationId xmlns:a16="http://schemas.microsoft.com/office/drawing/2014/main" id="{F4F0AB42-2660-4D24-AE21-3BC0B3FDCFF7}"/>
                </a:ext>
              </a:extLst>
            </p:cNvPr>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 name="Google Shape;41825;p18">
              <a:extLst>
                <a:ext uri="{FF2B5EF4-FFF2-40B4-BE49-F238E27FC236}">
                  <a16:creationId xmlns:a16="http://schemas.microsoft.com/office/drawing/2014/main" id="{D50A01D1-36A0-42CA-8191-613B450F7E5F}"/>
                </a:ext>
              </a:extLst>
            </p:cNvPr>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 name="Google Shape;41826;p18">
              <a:extLst>
                <a:ext uri="{FF2B5EF4-FFF2-40B4-BE49-F238E27FC236}">
                  <a16:creationId xmlns:a16="http://schemas.microsoft.com/office/drawing/2014/main" id="{7AC4042C-1CE9-41BC-A5DF-5A39151461B0}"/>
                </a:ext>
              </a:extLst>
            </p:cNvPr>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 name="Google Shape;41827;p18">
              <a:extLst>
                <a:ext uri="{FF2B5EF4-FFF2-40B4-BE49-F238E27FC236}">
                  <a16:creationId xmlns:a16="http://schemas.microsoft.com/office/drawing/2014/main" id="{149AD4C8-7B72-4921-8AA4-4008603D02A7}"/>
                </a:ext>
              </a:extLst>
            </p:cNvPr>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 name="Google Shape;41828;p18">
              <a:extLst>
                <a:ext uri="{FF2B5EF4-FFF2-40B4-BE49-F238E27FC236}">
                  <a16:creationId xmlns:a16="http://schemas.microsoft.com/office/drawing/2014/main" id="{30B1F129-8184-4FF4-9343-87294CB86DFA}"/>
                </a:ext>
              </a:extLst>
            </p:cNvPr>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 name="Google Shape;41829;p18">
              <a:extLst>
                <a:ext uri="{FF2B5EF4-FFF2-40B4-BE49-F238E27FC236}">
                  <a16:creationId xmlns:a16="http://schemas.microsoft.com/office/drawing/2014/main" id="{A6EACE19-DF35-4FEB-864E-72A7B64DE35D}"/>
                </a:ext>
              </a:extLst>
            </p:cNvPr>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 name="Google Shape;41830;p18">
              <a:extLst>
                <a:ext uri="{FF2B5EF4-FFF2-40B4-BE49-F238E27FC236}">
                  <a16:creationId xmlns:a16="http://schemas.microsoft.com/office/drawing/2014/main" id="{7E17B751-5A83-4EC4-A87B-331887034080}"/>
                </a:ext>
              </a:extLst>
            </p:cNvPr>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 name="Google Shape;41831;p18">
              <a:extLst>
                <a:ext uri="{FF2B5EF4-FFF2-40B4-BE49-F238E27FC236}">
                  <a16:creationId xmlns:a16="http://schemas.microsoft.com/office/drawing/2014/main" id="{454C28E1-D4D0-4EED-814C-CD4EDB8D9B60}"/>
                </a:ext>
              </a:extLst>
            </p:cNvPr>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 name="Google Shape;41832;p18">
              <a:extLst>
                <a:ext uri="{FF2B5EF4-FFF2-40B4-BE49-F238E27FC236}">
                  <a16:creationId xmlns:a16="http://schemas.microsoft.com/office/drawing/2014/main" id="{0AC939A8-D101-4CF5-93CF-6D56C49B897D}"/>
                </a:ext>
              </a:extLst>
            </p:cNvPr>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 name="Google Shape;41833;p18">
              <a:extLst>
                <a:ext uri="{FF2B5EF4-FFF2-40B4-BE49-F238E27FC236}">
                  <a16:creationId xmlns:a16="http://schemas.microsoft.com/office/drawing/2014/main" id="{8119042A-0138-4F1F-9241-75CD68CE4842}"/>
                </a:ext>
              </a:extLst>
            </p:cNvPr>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 name="Google Shape;41834;p18">
              <a:extLst>
                <a:ext uri="{FF2B5EF4-FFF2-40B4-BE49-F238E27FC236}">
                  <a16:creationId xmlns:a16="http://schemas.microsoft.com/office/drawing/2014/main" id="{6A6D131C-F7CF-480E-BDBE-A9CF540D3972}"/>
                </a:ext>
              </a:extLst>
            </p:cNvPr>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 name="Google Shape;41835;p18">
              <a:extLst>
                <a:ext uri="{FF2B5EF4-FFF2-40B4-BE49-F238E27FC236}">
                  <a16:creationId xmlns:a16="http://schemas.microsoft.com/office/drawing/2014/main" id="{4A7B0F07-55FA-47C8-882F-4A5B3E3B9069}"/>
                </a:ext>
              </a:extLst>
            </p:cNvPr>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 name="Google Shape;41836;p18">
              <a:extLst>
                <a:ext uri="{FF2B5EF4-FFF2-40B4-BE49-F238E27FC236}">
                  <a16:creationId xmlns:a16="http://schemas.microsoft.com/office/drawing/2014/main" id="{C61AB4DF-B571-4B60-8F93-3FE6839AFC5F}"/>
                </a:ext>
              </a:extLst>
            </p:cNvPr>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 name="Google Shape;41837;p18">
              <a:extLst>
                <a:ext uri="{FF2B5EF4-FFF2-40B4-BE49-F238E27FC236}">
                  <a16:creationId xmlns:a16="http://schemas.microsoft.com/office/drawing/2014/main" id="{9A451594-C1F3-4026-80D0-87563EEB8C44}"/>
                </a:ext>
              </a:extLst>
            </p:cNvPr>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 name="Google Shape;41838;p18">
              <a:extLst>
                <a:ext uri="{FF2B5EF4-FFF2-40B4-BE49-F238E27FC236}">
                  <a16:creationId xmlns:a16="http://schemas.microsoft.com/office/drawing/2014/main" id="{FAD67261-0167-4EF5-8F5E-FB4D49F6B0DF}"/>
                </a:ext>
              </a:extLst>
            </p:cNvPr>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 name="Google Shape;41839;p18">
              <a:extLst>
                <a:ext uri="{FF2B5EF4-FFF2-40B4-BE49-F238E27FC236}">
                  <a16:creationId xmlns:a16="http://schemas.microsoft.com/office/drawing/2014/main" id="{4D67E2B3-6132-488E-ABC2-D4E6A2962C85}"/>
                </a:ext>
              </a:extLst>
            </p:cNvPr>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 name="Google Shape;41840;p18">
              <a:extLst>
                <a:ext uri="{FF2B5EF4-FFF2-40B4-BE49-F238E27FC236}">
                  <a16:creationId xmlns:a16="http://schemas.microsoft.com/office/drawing/2014/main" id="{B48A0199-95BD-418F-ABB8-6F5C53ED61DF}"/>
                </a:ext>
              </a:extLst>
            </p:cNvPr>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 name="Google Shape;41841;p18">
              <a:extLst>
                <a:ext uri="{FF2B5EF4-FFF2-40B4-BE49-F238E27FC236}">
                  <a16:creationId xmlns:a16="http://schemas.microsoft.com/office/drawing/2014/main" id="{EF58B09B-8FAB-4575-94C4-E2EABD740796}"/>
                </a:ext>
              </a:extLst>
            </p:cNvPr>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 name="Google Shape;41842;p18">
              <a:extLst>
                <a:ext uri="{FF2B5EF4-FFF2-40B4-BE49-F238E27FC236}">
                  <a16:creationId xmlns:a16="http://schemas.microsoft.com/office/drawing/2014/main" id="{1BB09EA0-9DBA-44D1-8514-0188F36F80F6}"/>
                </a:ext>
              </a:extLst>
            </p:cNvPr>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 name="Google Shape;41843;p18">
              <a:extLst>
                <a:ext uri="{FF2B5EF4-FFF2-40B4-BE49-F238E27FC236}">
                  <a16:creationId xmlns:a16="http://schemas.microsoft.com/office/drawing/2014/main" id="{5F29C6CF-12CC-4260-BB8A-3440508EA0F1}"/>
                </a:ext>
              </a:extLst>
            </p:cNvPr>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 name="Google Shape;41844;p18">
              <a:extLst>
                <a:ext uri="{FF2B5EF4-FFF2-40B4-BE49-F238E27FC236}">
                  <a16:creationId xmlns:a16="http://schemas.microsoft.com/office/drawing/2014/main" id="{00681948-1246-469F-90F9-A16F93894F1A}"/>
                </a:ext>
              </a:extLst>
            </p:cNvPr>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 name="Google Shape;41845;p18">
              <a:extLst>
                <a:ext uri="{FF2B5EF4-FFF2-40B4-BE49-F238E27FC236}">
                  <a16:creationId xmlns:a16="http://schemas.microsoft.com/office/drawing/2014/main" id="{BD0ADD8E-32E0-40E4-BC72-DD2248232C1B}"/>
                </a:ext>
              </a:extLst>
            </p:cNvPr>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 name="Google Shape;41846;p18">
              <a:extLst>
                <a:ext uri="{FF2B5EF4-FFF2-40B4-BE49-F238E27FC236}">
                  <a16:creationId xmlns:a16="http://schemas.microsoft.com/office/drawing/2014/main" id="{74D3038C-EA04-4F1C-BAF8-EEC6F550001E}"/>
                </a:ext>
              </a:extLst>
            </p:cNvPr>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 name="Google Shape;41847;p18">
              <a:extLst>
                <a:ext uri="{FF2B5EF4-FFF2-40B4-BE49-F238E27FC236}">
                  <a16:creationId xmlns:a16="http://schemas.microsoft.com/office/drawing/2014/main" id="{7ADAB61B-5493-4A92-9D01-6B7523C644BD}"/>
                </a:ext>
              </a:extLst>
            </p:cNvPr>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 name="Google Shape;41848;p18">
              <a:extLst>
                <a:ext uri="{FF2B5EF4-FFF2-40B4-BE49-F238E27FC236}">
                  <a16:creationId xmlns:a16="http://schemas.microsoft.com/office/drawing/2014/main" id="{F45CF392-06D2-4909-B009-9C9F0006B15F}"/>
                </a:ext>
              </a:extLst>
            </p:cNvPr>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 name="Google Shape;41849;p18">
              <a:extLst>
                <a:ext uri="{FF2B5EF4-FFF2-40B4-BE49-F238E27FC236}">
                  <a16:creationId xmlns:a16="http://schemas.microsoft.com/office/drawing/2014/main" id="{23E59F25-51CD-43CB-8797-7311D663DFD1}"/>
                </a:ext>
              </a:extLst>
            </p:cNvPr>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 name="Google Shape;41850;p18">
              <a:extLst>
                <a:ext uri="{FF2B5EF4-FFF2-40B4-BE49-F238E27FC236}">
                  <a16:creationId xmlns:a16="http://schemas.microsoft.com/office/drawing/2014/main" id="{B4573251-6CE6-42FD-B384-165B4E8B3760}"/>
                </a:ext>
              </a:extLst>
            </p:cNvPr>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 name="Google Shape;41851;p18">
              <a:extLst>
                <a:ext uri="{FF2B5EF4-FFF2-40B4-BE49-F238E27FC236}">
                  <a16:creationId xmlns:a16="http://schemas.microsoft.com/office/drawing/2014/main" id="{B3E6E787-9ED4-4AA7-A299-651A630F2DDF}"/>
                </a:ext>
              </a:extLst>
            </p:cNvPr>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 name="Google Shape;41852;p18">
              <a:extLst>
                <a:ext uri="{FF2B5EF4-FFF2-40B4-BE49-F238E27FC236}">
                  <a16:creationId xmlns:a16="http://schemas.microsoft.com/office/drawing/2014/main" id="{9DC26B82-6A5E-4C46-BDBC-F32BEA70A69D}"/>
                </a:ext>
              </a:extLst>
            </p:cNvPr>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 name="Google Shape;41853;p18">
              <a:extLst>
                <a:ext uri="{FF2B5EF4-FFF2-40B4-BE49-F238E27FC236}">
                  <a16:creationId xmlns:a16="http://schemas.microsoft.com/office/drawing/2014/main" id="{13696543-051A-45A3-8B42-AB98398E802B}"/>
                </a:ext>
              </a:extLst>
            </p:cNvPr>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 name="Google Shape;41854;p18">
              <a:extLst>
                <a:ext uri="{FF2B5EF4-FFF2-40B4-BE49-F238E27FC236}">
                  <a16:creationId xmlns:a16="http://schemas.microsoft.com/office/drawing/2014/main" id="{F5F40580-9037-4AA4-BEC6-54A6CB98C2FC}"/>
                </a:ext>
              </a:extLst>
            </p:cNvPr>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 name="Google Shape;41855;p18">
              <a:extLst>
                <a:ext uri="{FF2B5EF4-FFF2-40B4-BE49-F238E27FC236}">
                  <a16:creationId xmlns:a16="http://schemas.microsoft.com/office/drawing/2014/main" id="{B9886620-56CA-443E-A81F-68BEF333B251}"/>
                </a:ext>
              </a:extLst>
            </p:cNvPr>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 name="Google Shape;41856;p18">
              <a:extLst>
                <a:ext uri="{FF2B5EF4-FFF2-40B4-BE49-F238E27FC236}">
                  <a16:creationId xmlns:a16="http://schemas.microsoft.com/office/drawing/2014/main" id="{7B53B33C-CF80-4920-881B-C528963CAF5C}"/>
                </a:ext>
              </a:extLst>
            </p:cNvPr>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 name="Google Shape;41857;p18">
              <a:extLst>
                <a:ext uri="{FF2B5EF4-FFF2-40B4-BE49-F238E27FC236}">
                  <a16:creationId xmlns:a16="http://schemas.microsoft.com/office/drawing/2014/main" id="{4E454DD2-7346-4D53-8A08-304F4AA47C79}"/>
                </a:ext>
              </a:extLst>
            </p:cNvPr>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 name="Google Shape;41858;p18">
              <a:extLst>
                <a:ext uri="{FF2B5EF4-FFF2-40B4-BE49-F238E27FC236}">
                  <a16:creationId xmlns:a16="http://schemas.microsoft.com/office/drawing/2014/main" id="{B175B246-009F-4C59-B15A-2BA3294E9F94}"/>
                </a:ext>
              </a:extLst>
            </p:cNvPr>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 name="Google Shape;41859;p18">
              <a:extLst>
                <a:ext uri="{FF2B5EF4-FFF2-40B4-BE49-F238E27FC236}">
                  <a16:creationId xmlns:a16="http://schemas.microsoft.com/office/drawing/2014/main" id="{9813509E-E248-45B4-B75B-8DFB2DBFEC27}"/>
                </a:ext>
              </a:extLst>
            </p:cNvPr>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 name="Google Shape;41860;p18">
              <a:extLst>
                <a:ext uri="{FF2B5EF4-FFF2-40B4-BE49-F238E27FC236}">
                  <a16:creationId xmlns:a16="http://schemas.microsoft.com/office/drawing/2014/main" id="{ADC37ADA-54B3-4F44-A013-E3D834C5D0BD}"/>
                </a:ext>
              </a:extLst>
            </p:cNvPr>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 name="Google Shape;41861;p18">
              <a:extLst>
                <a:ext uri="{FF2B5EF4-FFF2-40B4-BE49-F238E27FC236}">
                  <a16:creationId xmlns:a16="http://schemas.microsoft.com/office/drawing/2014/main" id="{9424F41C-45D1-4AE5-81E6-8E98685F664F}"/>
                </a:ext>
              </a:extLst>
            </p:cNvPr>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 name="Google Shape;41862;p18">
              <a:extLst>
                <a:ext uri="{FF2B5EF4-FFF2-40B4-BE49-F238E27FC236}">
                  <a16:creationId xmlns:a16="http://schemas.microsoft.com/office/drawing/2014/main" id="{A66BFA95-AD31-471C-8F93-D9A82B4B78CC}"/>
                </a:ext>
              </a:extLst>
            </p:cNvPr>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 name="Google Shape;41863;p18">
              <a:extLst>
                <a:ext uri="{FF2B5EF4-FFF2-40B4-BE49-F238E27FC236}">
                  <a16:creationId xmlns:a16="http://schemas.microsoft.com/office/drawing/2014/main" id="{A02183C0-B760-46D8-ABCC-F5DE01BEC1BD}"/>
                </a:ext>
              </a:extLst>
            </p:cNvPr>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 name="Google Shape;41864;p18">
              <a:extLst>
                <a:ext uri="{FF2B5EF4-FFF2-40B4-BE49-F238E27FC236}">
                  <a16:creationId xmlns:a16="http://schemas.microsoft.com/office/drawing/2014/main" id="{C35BD7A7-1F0C-4779-95CA-57659022F6C5}"/>
                </a:ext>
              </a:extLst>
            </p:cNvPr>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 name="Google Shape;41865;p18">
              <a:extLst>
                <a:ext uri="{FF2B5EF4-FFF2-40B4-BE49-F238E27FC236}">
                  <a16:creationId xmlns:a16="http://schemas.microsoft.com/office/drawing/2014/main" id="{A2D1EA1D-5D07-4287-AB29-DE0391FE54F0}"/>
                </a:ext>
              </a:extLst>
            </p:cNvPr>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 name="Google Shape;41866;p18">
              <a:extLst>
                <a:ext uri="{FF2B5EF4-FFF2-40B4-BE49-F238E27FC236}">
                  <a16:creationId xmlns:a16="http://schemas.microsoft.com/office/drawing/2014/main" id="{23BA6642-F7D8-4C25-A1D2-A28ECEE10C1B}"/>
                </a:ext>
              </a:extLst>
            </p:cNvPr>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 name="Google Shape;41867;p18">
              <a:extLst>
                <a:ext uri="{FF2B5EF4-FFF2-40B4-BE49-F238E27FC236}">
                  <a16:creationId xmlns:a16="http://schemas.microsoft.com/office/drawing/2014/main" id="{07105349-3820-48FF-B4F0-B4F457D0A33D}"/>
                </a:ext>
              </a:extLst>
            </p:cNvPr>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 name="Google Shape;41868;p18">
              <a:extLst>
                <a:ext uri="{FF2B5EF4-FFF2-40B4-BE49-F238E27FC236}">
                  <a16:creationId xmlns:a16="http://schemas.microsoft.com/office/drawing/2014/main" id="{852268B0-7136-4701-B9CC-9A647323349F}"/>
                </a:ext>
              </a:extLst>
            </p:cNvPr>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 name="Google Shape;41869;p18">
              <a:extLst>
                <a:ext uri="{FF2B5EF4-FFF2-40B4-BE49-F238E27FC236}">
                  <a16:creationId xmlns:a16="http://schemas.microsoft.com/office/drawing/2014/main" id="{9CCF20A7-67D8-4A74-A4DA-CF8A98EF4631}"/>
                </a:ext>
              </a:extLst>
            </p:cNvPr>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 name="Google Shape;41870;p18">
              <a:extLst>
                <a:ext uri="{FF2B5EF4-FFF2-40B4-BE49-F238E27FC236}">
                  <a16:creationId xmlns:a16="http://schemas.microsoft.com/office/drawing/2014/main" id="{9CF2DA61-C006-4100-A1A3-450FE1C6C23C}"/>
                </a:ext>
              </a:extLst>
            </p:cNvPr>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 name="Google Shape;41871;p18">
              <a:extLst>
                <a:ext uri="{FF2B5EF4-FFF2-40B4-BE49-F238E27FC236}">
                  <a16:creationId xmlns:a16="http://schemas.microsoft.com/office/drawing/2014/main" id="{F8406306-1DC7-4FF2-A588-8BC4068E699E}"/>
                </a:ext>
              </a:extLst>
            </p:cNvPr>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 name="Google Shape;41872;p18">
              <a:extLst>
                <a:ext uri="{FF2B5EF4-FFF2-40B4-BE49-F238E27FC236}">
                  <a16:creationId xmlns:a16="http://schemas.microsoft.com/office/drawing/2014/main" id="{147AF598-5FDA-43EC-9A50-916BFD483EC0}"/>
                </a:ext>
              </a:extLst>
            </p:cNvPr>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 name="Google Shape;41873;p18">
              <a:extLst>
                <a:ext uri="{FF2B5EF4-FFF2-40B4-BE49-F238E27FC236}">
                  <a16:creationId xmlns:a16="http://schemas.microsoft.com/office/drawing/2014/main" id="{CCA1DCB9-0B19-49DF-ACF7-28C430F57BAE}"/>
                </a:ext>
              </a:extLst>
            </p:cNvPr>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 name="Google Shape;41874;p18">
              <a:extLst>
                <a:ext uri="{FF2B5EF4-FFF2-40B4-BE49-F238E27FC236}">
                  <a16:creationId xmlns:a16="http://schemas.microsoft.com/office/drawing/2014/main" id="{FAAEB1FC-C80E-4F59-A2FC-B64083692407}"/>
                </a:ext>
              </a:extLst>
            </p:cNvPr>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 name="Google Shape;41875;p18">
              <a:extLst>
                <a:ext uri="{FF2B5EF4-FFF2-40B4-BE49-F238E27FC236}">
                  <a16:creationId xmlns:a16="http://schemas.microsoft.com/office/drawing/2014/main" id="{973E9DDC-411C-4D37-A864-F38E0492D0D9}"/>
                </a:ext>
              </a:extLst>
            </p:cNvPr>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 name="Google Shape;41876;p18">
              <a:extLst>
                <a:ext uri="{FF2B5EF4-FFF2-40B4-BE49-F238E27FC236}">
                  <a16:creationId xmlns:a16="http://schemas.microsoft.com/office/drawing/2014/main" id="{1A93EC49-0058-41E3-8BB8-595F29B640CF}"/>
                </a:ext>
              </a:extLst>
            </p:cNvPr>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 name="Google Shape;41877;p18">
              <a:extLst>
                <a:ext uri="{FF2B5EF4-FFF2-40B4-BE49-F238E27FC236}">
                  <a16:creationId xmlns:a16="http://schemas.microsoft.com/office/drawing/2014/main" id="{4205BA41-D10B-45D4-8A37-223042B9DABB}"/>
                </a:ext>
              </a:extLst>
            </p:cNvPr>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 name="Google Shape;41878;p18">
              <a:extLst>
                <a:ext uri="{FF2B5EF4-FFF2-40B4-BE49-F238E27FC236}">
                  <a16:creationId xmlns:a16="http://schemas.microsoft.com/office/drawing/2014/main" id="{D4AF1BAD-7D8D-46C3-9295-A8CC5703C2F3}"/>
                </a:ext>
              </a:extLst>
            </p:cNvPr>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 name="Google Shape;41879;p18">
              <a:extLst>
                <a:ext uri="{FF2B5EF4-FFF2-40B4-BE49-F238E27FC236}">
                  <a16:creationId xmlns:a16="http://schemas.microsoft.com/office/drawing/2014/main" id="{15582F30-F376-4B39-9179-6E3DD7AFA9DE}"/>
                </a:ext>
              </a:extLst>
            </p:cNvPr>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 name="Google Shape;41880;p18">
              <a:extLst>
                <a:ext uri="{FF2B5EF4-FFF2-40B4-BE49-F238E27FC236}">
                  <a16:creationId xmlns:a16="http://schemas.microsoft.com/office/drawing/2014/main" id="{50474652-B209-4EFF-8308-F2492273AEC2}"/>
                </a:ext>
              </a:extLst>
            </p:cNvPr>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 name="Google Shape;41881;p18">
              <a:extLst>
                <a:ext uri="{FF2B5EF4-FFF2-40B4-BE49-F238E27FC236}">
                  <a16:creationId xmlns:a16="http://schemas.microsoft.com/office/drawing/2014/main" id="{DDBAEAB8-8E50-4F9C-960C-3D8FDEEAFA62}"/>
                </a:ext>
              </a:extLst>
            </p:cNvPr>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 name="Google Shape;41882;p18">
              <a:extLst>
                <a:ext uri="{FF2B5EF4-FFF2-40B4-BE49-F238E27FC236}">
                  <a16:creationId xmlns:a16="http://schemas.microsoft.com/office/drawing/2014/main" id="{B0341BB6-4AA1-4589-A7EC-286F5883F906}"/>
                </a:ext>
              </a:extLst>
            </p:cNvPr>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 name="Google Shape;41883;p18">
              <a:extLst>
                <a:ext uri="{FF2B5EF4-FFF2-40B4-BE49-F238E27FC236}">
                  <a16:creationId xmlns:a16="http://schemas.microsoft.com/office/drawing/2014/main" id="{DEF2ADC4-58FE-40B1-80EC-C51F8FA118B9}"/>
                </a:ext>
              </a:extLst>
            </p:cNvPr>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 name="Google Shape;41884;p18">
              <a:extLst>
                <a:ext uri="{FF2B5EF4-FFF2-40B4-BE49-F238E27FC236}">
                  <a16:creationId xmlns:a16="http://schemas.microsoft.com/office/drawing/2014/main" id="{6CEC38C6-6B1A-473A-A479-A706A5426406}"/>
                </a:ext>
              </a:extLst>
            </p:cNvPr>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 name="Google Shape;41885;p18">
              <a:extLst>
                <a:ext uri="{FF2B5EF4-FFF2-40B4-BE49-F238E27FC236}">
                  <a16:creationId xmlns:a16="http://schemas.microsoft.com/office/drawing/2014/main" id="{4332C7A1-CC71-4DB0-BE34-93AE6103B0F0}"/>
                </a:ext>
              </a:extLst>
            </p:cNvPr>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 name="Google Shape;41886;p18">
              <a:extLst>
                <a:ext uri="{FF2B5EF4-FFF2-40B4-BE49-F238E27FC236}">
                  <a16:creationId xmlns:a16="http://schemas.microsoft.com/office/drawing/2014/main" id="{78355C2A-86C4-48A8-BF18-B6B3F648820A}"/>
                </a:ext>
              </a:extLst>
            </p:cNvPr>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 name="Google Shape;41887;p18">
              <a:extLst>
                <a:ext uri="{FF2B5EF4-FFF2-40B4-BE49-F238E27FC236}">
                  <a16:creationId xmlns:a16="http://schemas.microsoft.com/office/drawing/2014/main" id="{F49DBD1E-9E68-49CC-9143-91292389E071}"/>
                </a:ext>
              </a:extLst>
            </p:cNvPr>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 name="Google Shape;41888;p18">
              <a:extLst>
                <a:ext uri="{FF2B5EF4-FFF2-40B4-BE49-F238E27FC236}">
                  <a16:creationId xmlns:a16="http://schemas.microsoft.com/office/drawing/2014/main" id="{784A32F8-0E84-48D1-9FE0-B810E389CFA9}"/>
                </a:ext>
              </a:extLst>
            </p:cNvPr>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 name="Google Shape;41889;p18">
              <a:extLst>
                <a:ext uri="{FF2B5EF4-FFF2-40B4-BE49-F238E27FC236}">
                  <a16:creationId xmlns:a16="http://schemas.microsoft.com/office/drawing/2014/main" id="{7E57C436-224F-4850-A1B5-E37A7966EC26}"/>
                </a:ext>
              </a:extLst>
            </p:cNvPr>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 name="Google Shape;41890;p18">
              <a:extLst>
                <a:ext uri="{FF2B5EF4-FFF2-40B4-BE49-F238E27FC236}">
                  <a16:creationId xmlns:a16="http://schemas.microsoft.com/office/drawing/2014/main" id="{DF4C8C69-5B7F-4268-BEAA-60549CFBE61E}"/>
                </a:ext>
              </a:extLst>
            </p:cNvPr>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 name="Google Shape;41891;p18">
              <a:extLst>
                <a:ext uri="{FF2B5EF4-FFF2-40B4-BE49-F238E27FC236}">
                  <a16:creationId xmlns:a16="http://schemas.microsoft.com/office/drawing/2014/main" id="{C930FEF1-FE3E-47DE-B4AB-3C30C0447660}"/>
                </a:ext>
              </a:extLst>
            </p:cNvPr>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 name="Google Shape;41892;p18">
              <a:extLst>
                <a:ext uri="{FF2B5EF4-FFF2-40B4-BE49-F238E27FC236}">
                  <a16:creationId xmlns:a16="http://schemas.microsoft.com/office/drawing/2014/main" id="{BB2A2C90-3292-4EBE-A543-6886D4068154}"/>
                </a:ext>
              </a:extLst>
            </p:cNvPr>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 name="Google Shape;41893;p18">
              <a:extLst>
                <a:ext uri="{FF2B5EF4-FFF2-40B4-BE49-F238E27FC236}">
                  <a16:creationId xmlns:a16="http://schemas.microsoft.com/office/drawing/2014/main" id="{900CAAB0-78B6-46C6-9523-CBC5394533C5}"/>
                </a:ext>
              </a:extLst>
            </p:cNvPr>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 name="Google Shape;41894;p18">
              <a:extLst>
                <a:ext uri="{FF2B5EF4-FFF2-40B4-BE49-F238E27FC236}">
                  <a16:creationId xmlns:a16="http://schemas.microsoft.com/office/drawing/2014/main" id="{5F760689-3C27-4BA2-9BE8-B9F909A6A687}"/>
                </a:ext>
              </a:extLst>
            </p:cNvPr>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 name="Google Shape;41895;p18">
              <a:extLst>
                <a:ext uri="{FF2B5EF4-FFF2-40B4-BE49-F238E27FC236}">
                  <a16:creationId xmlns:a16="http://schemas.microsoft.com/office/drawing/2014/main" id="{10015DA6-E42A-4050-A61F-1AB330B92418}"/>
                </a:ext>
              </a:extLst>
            </p:cNvPr>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 name="Google Shape;41896;p18">
              <a:extLst>
                <a:ext uri="{FF2B5EF4-FFF2-40B4-BE49-F238E27FC236}">
                  <a16:creationId xmlns:a16="http://schemas.microsoft.com/office/drawing/2014/main" id="{05478686-88A8-40C7-AA00-F348BF7C8A3A}"/>
                </a:ext>
              </a:extLst>
            </p:cNvPr>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 name="Google Shape;41897;p18">
              <a:extLst>
                <a:ext uri="{FF2B5EF4-FFF2-40B4-BE49-F238E27FC236}">
                  <a16:creationId xmlns:a16="http://schemas.microsoft.com/office/drawing/2014/main" id="{7D40B94B-47AD-4F0B-BAB1-09B5D4DD2347}"/>
                </a:ext>
              </a:extLst>
            </p:cNvPr>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 name="Google Shape;41898;p18">
              <a:extLst>
                <a:ext uri="{FF2B5EF4-FFF2-40B4-BE49-F238E27FC236}">
                  <a16:creationId xmlns:a16="http://schemas.microsoft.com/office/drawing/2014/main" id="{7449F0CD-DFE9-4FB5-8324-7E374D4EA7A1}"/>
                </a:ext>
              </a:extLst>
            </p:cNvPr>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 name="Google Shape;41899;p18">
              <a:extLst>
                <a:ext uri="{FF2B5EF4-FFF2-40B4-BE49-F238E27FC236}">
                  <a16:creationId xmlns:a16="http://schemas.microsoft.com/office/drawing/2014/main" id="{F336D4BF-9505-43BE-B58B-B0B6C7E79C3C}"/>
                </a:ext>
              </a:extLst>
            </p:cNvPr>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 name="Google Shape;41900;p18">
              <a:extLst>
                <a:ext uri="{FF2B5EF4-FFF2-40B4-BE49-F238E27FC236}">
                  <a16:creationId xmlns:a16="http://schemas.microsoft.com/office/drawing/2014/main" id="{0091B191-B58B-40EE-9CD3-78FDAF086D30}"/>
                </a:ext>
              </a:extLst>
            </p:cNvPr>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 name="Google Shape;41901;p18">
              <a:extLst>
                <a:ext uri="{FF2B5EF4-FFF2-40B4-BE49-F238E27FC236}">
                  <a16:creationId xmlns:a16="http://schemas.microsoft.com/office/drawing/2014/main" id="{E90C0671-D5D6-4BF8-9551-3CCC912B8976}"/>
                </a:ext>
              </a:extLst>
            </p:cNvPr>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 name="Google Shape;41902;p18">
              <a:extLst>
                <a:ext uri="{FF2B5EF4-FFF2-40B4-BE49-F238E27FC236}">
                  <a16:creationId xmlns:a16="http://schemas.microsoft.com/office/drawing/2014/main" id="{F5801FC4-D6AE-4AD3-B9EE-49968EDA8608}"/>
                </a:ext>
              </a:extLst>
            </p:cNvPr>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 name="Google Shape;41903;p18">
              <a:extLst>
                <a:ext uri="{FF2B5EF4-FFF2-40B4-BE49-F238E27FC236}">
                  <a16:creationId xmlns:a16="http://schemas.microsoft.com/office/drawing/2014/main" id="{D1194EA6-8E23-4B11-BD55-6F41F3E3E760}"/>
                </a:ext>
              </a:extLst>
            </p:cNvPr>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 name="Google Shape;41904;p18">
              <a:extLst>
                <a:ext uri="{FF2B5EF4-FFF2-40B4-BE49-F238E27FC236}">
                  <a16:creationId xmlns:a16="http://schemas.microsoft.com/office/drawing/2014/main" id="{B7809828-F778-4582-9B39-BE3C9486A2E7}"/>
                </a:ext>
              </a:extLst>
            </p:cNvPr>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 name="Google Shape;41905;p18">
              <a:extLst>
                <a:ext uri="{FF2B5EF4-FFF2-40B4-BE49-F238E27FC236}">
                  <a16:creationId xmlns:a16="http://schemas.microsoft.com/office/drawing/2014/main" id="{083726C2-83AB-4083-B6AF-E69F95DD7BB3}"/>
                </a:ext>
              </a:extLst>
            </p:cNvPr>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 name="Google Shape;41906;p18">
              <a:extLst>
                <a:ext uri="{FF2B5EF4-FFF2-40B4-BE49-F238E27FC236}">
                  <a16:creationId xmlns:a16="http://schemas.microsoft.com/office/drawing/2014/main" id="{71B14DB7-660A-4A57-91E7-90F8D35D646D}"/>
                </a:ext>
              </a:extLst>
            </p:cNvPr>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 name="Google Shape;41907;p18">
              <a:extLst>
                <a:ext uri="{FF2B5EF4-FFF2-40B4-BE49-F238E27FC236}">
                  <a16:creationId xmlns:a16="http://schemas.microsoft.com/office/drawing/2014/main" id="{23B1AFA2-A8B1-42BC-863D-7977E682199D}"/>
                </a:ext>
              </a:extLst>
            </p:cNvPr>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 name="Google Shape;41908;p18">
              <a:extLst>
                <a:ext uri="{FF2B5EF4-FFF2-40B4-BE49-F238E27FC236}">
                  <a16:creationId xmlns:a16="http://schemas.microsoft.com/office/drawing/2014/main" id="{27C8B3D8-482B-4F23-90C7-0DE8D6ABF964}"/>
                </a:ext>
              </a:extLst>
            </p:cNvPr>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 name="Google Shape;41909;p18">
              <a:extLst>
                <a:ext uri="{FF2B5EF4-FFF2-40B4-BE49-F238E27FC236}">
                  <a16:creationId xmlns:a16="http://schemas.microsoft.com/office/drawing/2014/main" id="{F57D6D9A-36FC-43DB-97FD-7BF0D761E53A}"/>
                </a:ext>
              </a:extLst>
            </p:cNvPr>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 name="Google Shape;41910;p18">
              <a:extLst>
                <a:ext uri="{FF2B5EF4-FFF2-40B4-BE49-F238E27FC236}">
                  <a16:creationId xmlns:a16="http://schemas.microsoft.com/office/drawing/2014/main" id="{BFDBE797-4C3A-466E-8E21-2B8DF9C94F85}"/>
                </a:ext>
              </a:extLst>
            </p:cNvPr>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 name="Google Shape;41911;p18">
              <a:extLst>
                <a:ext uri="{FF2B5EF4-FFF2-40B4-BE49-F238E27FC236}">
                  <a16:creationId xmlns:a16="http://schemas.microsoft.com/office/drawing/2014/main" id="{B3F63570-D3B5-410A-A934-C4D6D6FC2EA0}"/>
                </a:ext>
              </a:extLst>
            </p:cNvPr>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 name="Google Shape;41912;p18">
              <a:extLst>
                <a:ext uri="{FF2B5EF4-FFF2-40B4-BE49-F238E27FC236}">
                  <a16:creationId xmlns:a16="http://schemas.microsoft.com/office/drawing/2014/main" id="{026A13AB-057D-4FA5-88FC-CC1AB76727CF}"/>
                </a:ext>
              </a:extLst>
            </p:cNvPr>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 name="Google Shape;41913;p18">
              <a:extLst>
                <a:ext uri="{FF2B5EF4-FFF2-40B4-BE49-F238E27FC236}">
                  <a16:creationId xmlns:a16="http://schemas.microsoft.com/office/drawing/2014/main" id="{9A7C9074-09E2-430C-A040-9666AF481F77}"/>
                </a:ext>
              </a:extLst>
            </p:cNvPr>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 name="Google Shape;41914;p18">
              <a:extLst>
                <a:ext uri="{FF2B5EF4-FFF2-40B4-BE49-F238E27FC236}">
                  <a16:creationId xmlns:a16="http://schemas.microsoft.com/office/drawing/2014/main" id="{E5F25ED1-3A7C-4124-8A8D-E63F164A7422}"/>
                </a:ext>
              </a:extLst>
            </p:cNvPr>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 name="Google Shape;41915;p18">
              <a:extLst>
                <a:ext uri="{FF2B5EF4-FFF2-40B4-BE49-F238E27FC236}">
                  <a16:creationId xmlns:a16="http://schemas.microsoft.com/office/drawing/2014/main" id="{62C473B4-D17C-41DD-B18B-6D6073BB90CA}"/>
                </a:ext>
              </a:extLst>
            </p:cNvPr>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 name="Google Shape;41916;p18">
              <a:extLst>
                <a:ext uri="{FF2B5EF4-FFF2-40B4-BE49-F238E27FC236}">
                  <a16:creationId xmlns:a16="http://schemas.microsoft.com/office/drawing/2014/main" id="{A6C96461-E848-46F7-B56C-AD66882F4667}"/>
                </a:ext>
              </a:extLst>
            </p:cNvPr>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 name="Google Shape;41917;p18">
              <a:extLst>
                <a:ext uri="{FF2B5EF4-FFF2-40B4-BE49-F238E27FC236}">
                  <a16:creationId xmlns:a16="http://schemas.microsoft.com/office/drawing/2014/main" id="{FA551F63-A4A9-4E97-9EAC-0654964CF73B}"/>
                </a:ext>
              </a:extLst>
            </p:cNvPr>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 name="Google Shape;41918;p18">
              <a:extLst>
                <a:ext uri="{FF2B5EF4-FFF2-40B4-BE49-F238E27FC236}">
                  <a16:creationId xmlns:a16="http://schemas.microsoft.com/office/drawing/2014/main" id="{03D777F3-8ECD-42C9-8636-27709361FC64}"/>
                </a:ext>
              </a:extLst>
            </p:cNvPr>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 name="Google Shape;41919;p18">
              <a:extLst>
                <a:ext uri="{FF2B5EF4-FFF2-40B4-BE49-F238E27FC236}">
                  <a16:creationId xmlns:a16="http://schemas.microsoft.com/office/drawing/2014/main" id="{583770CD-9747-4E2D-8BD1-8879BA69D77D}"/>
                </a:ext>
              </a:extLst>
            </p:cNvPr>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 name="Google Shape;41920;p18">
              <a:extLst>
                <a:ext uri="{FF2B5EF4-FFF2-40B4-BE49-F238E27FC236}">
                  <a16:creationId xmlns:a16="http://schemas.microsoft.com/office/drawing/2014/main" id="{B623C529-799B-452B-8A1A-CACB51164546}"/>
                </a:ext>
              </a:extLst>
            </p:cNvPr>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 name="Google Shape;41921;p18">
              <a:extLst>
                <a:ext uri="{FF2B5EF4-FFF2-40B4-BE49-F238E27FC236}">
                  <a16:creationId xmlns:a16="http://schemas.microsoft.com/office/drawing/2014/main" id="{AE190D41-2FE1-407D-95ED-6272A9767720}"/>
                </a:ext>
              </a:extLst>
            </p:cNvPr>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 name="Google Shape;41922;p18">
              <a:extLst>
                <a:ext uri="{FF2B5EF4-FFF2-40B4-BE49-F238E27FC236}">
                  <a16:creationId xmlns:a16="http://schemas.microsoft.com/office/drawing/2014/main" id="{3B0039B9-F56D-4C6C-A10E-4A7961DC4CBB}"/>
                </a:ext>
              </a:extLst>
            </p:cNvPr>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 name="Google Shape;41923;p18">
              <a:extLst>
                <a:ext uri="{FF2B5EF4-FFF2-40B4-BE49-F238E27FC236}">
                  <a16:creationId xmlns:a16="http://schemas.microsoft.com/office/drawing/2014/main" id="{08216FC5-FDDA-451D-90DB-3DE09AD87413}"/>
                </a:ext>
              </a:extLst>
            </p:cNvPr>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 name="Google Shape;41924;p18">
              <a:extLst>
                <a:ext uri="{FF2B5EF4-FFF2-40B4-BE49-F238E27FC236}">
                  <a16:creationId xmlns:a16="http://schemas.microsoft.com/office/drawing/2014/main" id="{C0B5BC22-2260-4B48-9F94-0DCAD5DA56C7}"/>
                </a:ext>
              </a:extLst>
            </p:cNvPr>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 name="Google Shape;41925;p18">
              <a:extLst>
                <a:ext uri="{FF2B5EF4-FFF2-40B4-BE49-F238E27FC236}">
                  <a16:creationId xmlns:a16="http://schemas.microsoft.com/office/drawing/2014/main" id="{99BC1924-2C42-4D51-BF50-F23775EEA4F4}"/>
                </a:ext>
              </a:extLst>
            </p:cNvPr>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 name="Google Shape;41926;p18">
              <a:extLst>
                <a:ext uri="{FF2B5EF4-FFF2-40B4-BE49-F238E27FC236}">
                  <a16:creationId xmlns:a16="http://schemas.microsoft.com/office/drawing/2014/main" id="{754E22C5-301C-42DB-95BB-4055EBEAF747}"/>
                </a:ext>
              </a:extLst>
            </p:cNvPr>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 name="Google Shape;41927;p18">
              <a:extLst>
                <a:ext uri="{FF2B5EF4-FFF2-40B4-BE49-F238E27FC236}">
                  <a16:creationId xmlns:a16="http://schemas.microsoft.com/office/drawing/2014/main" id="{92D34F7E-2B5E-4E14-88EA-4D14C22004D8}"/>
                </a:ext>
              </a:extLst>
            </p:cNvPr>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 name="Google Shape;41928;p18">
              <a:extLst>
                <a:ext uri="{FF2B5EF4-FFF2-40B4-BE49-F238E27FC236}">
                  <a16:creationId xmlns:a16="http://schemas.microsoft.com/office/drawing/2014/main" id="{FB4090E6-746B-4A60-AF6D-DB39FFCBD471}"/>
                </a:ext>
              </a:extLst>
            </p:cNvPr>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 name="Google Shape;41929;p18">
              <a:extLst>
                <a:ext uri="{FF2B5EF4-FFF2-40B4-BE49-F238E27FC236}">
                  <a16:creationId xmlns:a16="http://schemas.microsoft.com/office/drawing/2014/main" id="{B37F11FD-73F9-44DB-AC46-D4CEBBAC4D6F}"/>
                </a:ext>
              </a:extLst>
            </p:cNvPr>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 name="Google Shape;41930;p18">
              <a:extLst>
                <a:ext uri="{FF2B5EF4-FFF2-40B4-BE49-F238E27FC236}">
                  <a16:creationId xmlns:a16="http://schemas.microsoft.com/office/drawing/2014/main" id="{6B108A5A-B22D-401F-A16C-782686B2E1D2}"/>
                </a:ext>
              </a:extLst>
            </p:cNvPr>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 name="Google Shape;41931;p18">
              <a:extLst>
                <a:ext uri="{FF2B5EF4-FFF2-40B4-BE49-F238E27FC236}">
                  <a16:creationId xmlns:a16="http://schemas.microsoft.com/office/drawing/2014/main" id="{99428A7E-49DE-4008-8BD4-B44641C7DF5A}"/>
                </a:ext>
              </a:extLst>
            </p:cNvPr>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 name="Google Shape;41932;p18">
              <a:extLst>
                <a:ext uri="{FF2B5EF4-FFF2-40B4-BE49-F238E27FC236}">
                  <a16:creationId xmlns:a16="http://schemas.microsoft.com/office/drawing/2014/main" id="{8FE349B1-A551-4880-8814-B37268F56750}"/>
                </a:ext>
              </a:extLst>
            </p:cNvPr>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 name="Google Shape;41933;p18">
              <a:extLst>
                <a:ext uri="{FF2B5EF4-FFF2-40B4-BE49-F238E27FC236}">
                  <a16:creationId xmlns:a16="http://schemas.microsoft.com/office/drawing/2014/main" id="{7F55926E-8B75-4187-AD46-FFE5FE0E35B2}"/>
                </a:ext>
              </a:extLst>
            </p:cNvPr>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 name="Google Shape;41934;p18">
              <a:extLst>
                <a:ext uri="{FF2B5EF4-FFF2-40B4-BE49-F238E27FC236}">
                  <a16:creationId xmlns:a16="http://schemas.microsoft.com/office/drawing/2014/main" id="{FEC3484A-EFB7-40C3-AB36-62D127EBA62D}"/>
                </a:ext>
              </a:extLst>
            </p:cNvPr>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 name="Google Shape;41935;p18">
              <a:extLst>
                <a:ext uri="{FF2B5EF4-FFF2-40B4-BE49-F238E27FC236}">
                  <a16:creationId xmlns:a16="http://schemas.microsoft.com/office/drawing/2014/main" id="{4754E39D-3837-4A81-9DC5-0CCC1BA08750}"/>
                </a:ext>
              </a:extLst>
            </p:cNvPr>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 name="Google Shape;41936;p18">
              <a:extLst>
                <a:ext uri="{FF2B5EF4-FFF2-40B4-BE49-F238E27FC236}">
                  <a16:creationId xmlns:a16="http://schemas.microsoft.com/office/drawing/2014/main" id="{120FAD41-9737-4B89-A85B-C0B050821282}"/>
                </a:ext>
              </a:extLst>
            </p:cNvPr>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 name="Google Shape;41937;p18">
              <a:extLst>
                <a:ext uri="{FF2B5EF4-FFF2-40B4-BE49-F238E27FC236}">
                  <a16:creationId xmlns:a16="http://schemas.microsoft.com/office/drawing/2014/main" id="{947245A0-C871-450D-A130-E03BC13D0A3E}"/>
                </a:ext>
              </a:extLst>
            </p:cNvPr>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 name="Google Shape;41938;p18">
              <a:extLst>
                <a:ext uri="{FF2B5EF4-FFF2-40B4-BE49-F238E27FC236}">
                  <a16:creationId xmlns:a16="http://schemas.microsoft.com/office/drawing/2014/main" id="{A06223F4-0C18-4193-8C00-89F0FD4ECF79}"/>
                </a:ext>
              </a:extLst>
            </p:cNvPr>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 name="Google Shape;41939;p18">
              <a:extLst>
                <a:ext uri="{FF2B5EF4-FFF2-40B4-BE49-F238E27FC236}">
                  <a16:creationId xmlns:a16="http://schemas.microsoft.com/office/drawing/2014/main" id="{2CB40EBF-694C-4465-92EF-7BE95AF03768}"/>
                </a:ext>
              </a:extLst>
            </p:cNvPr>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 name="Google Shape;41940;p18">
              <a:extLst>
                <a:ext uri="{FF2B5EF4-FFF2-40B4-BE49-F238E27FC236}">
                  <a16:creationId xmlns:a16="http://schemas.microsoft.com/office/drawing/2014/main" id="{8ACDF1E2-6850-4E5A-AF64-0EA4A279F39F}"/>
                </a:ext>
              </a:extLst>
            </p:cNvPr>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 name="Google Shape;41941;p18">
              <a:extLst>
                <a:ext uri="{FF2B5EF4-FFF2-40B4-BE49-F238E27FC236}">
                  <a16:creationId xmlns:a16="http://schemas.microsoft.com/office/drawing/2014/main" id="{1CB32F8B-34D5-4803-8487-65DFA0D2318D}"/>
                </a:ext>
              </a:extLst>
            </p:cNvPr>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 name="Google Shape;41942;p18">
              <a:extLst>
                <a:ext uri="{FF2B5EF4-FFF2-40B4-BE49-F238E27FC236}">
                  <a16:creationId xmlns:a16="http://schemas.microsoft.com/office/drawing/2014/main" id="{AAA46BA7-1187-4277-A57C-6F3F1793A959}"/>
                </a:ext>
              </a:extLst>
            </p:cNvPr>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 name="Google Shape;41943;p18">
              <a:extLst>
                <a:ext uri="{FF2B5EF4-FFF2-40B4-BE49-F238E27FC236}">
                  <a16:creationId xmlns:a16="http://schemas.microsoft.com/office/drawing/2014/main" id="{EAE8FD8C-F1DF-4EB5-B893-9EE7E58628D5}"/>
                </a:ext>
              </a:extLst>
            </p:cNvPr>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 name="Google Shape;41944;p18">
              <a:extLst>
                <a:ext uri="{FF2B5EF4-FFF2-40B4-BE49-F238E27FC236}">
                  <a16:creationId xmlns:a16="http://schemas.microsoft.com/office/drawing/2014/main" id="{D05F6FA6-E142-4279-BD9F-45C5CBEE99CE}"/>
                </a:ext>
              </a:extLst>
            </p:cNvPr>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 name="Google Shape;41945;p18">
              <a:extLst>
                <a:ext uri="{FF2B5EF4-FFF2-40B4-BE49-F238E27FC236}">
                  <a16:creationId xmlns:a16="http://schemas.microsoft.com/office/drawing/2014/main" id="{D6EBA5AD-35F8-4EE2-A885-6B9E5D16A886}"/>
                </a:ext>
              </a:extLst>
            </p:cNvPr>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 name="Google Shape;41946;p18">
              <a:extLst>
                <a:ext uri="{FF2B5EF4-FFF2-40B4-BE49-F238E27FC236}">
                  <a16:creationId xmlns:a16="http://schemas.microsoft.com/office/drawing/2014/main" id="{970A69ED-CC06-46E7-B465-2AAE47D6E217}"/>
                </a:ext>
              </a:extLst>
            </p:cNvPr>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 name="Google Shape;41947;p18">
              <a:extLst>
                <a:ext uri="{FF2B5EF4-FFF2-40B4-BE49-F238E27FC236}">
                  <a16:creationId xmlns:a16="http://schemas.microsoft.com/office/drawing/2014/main" id="{9F6FD525-448F-4575-A1DA-4B38AE304B4B}"/>
                </a:ext>
              </a:extLst>
            </p:cNvPr>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 name="Google Shape;41948;p18">
              <a:extLst>
                <a:ext uri="{FF2B5EF4-FFF2-40B4-BE49-F238E27FC236}">
                  <a16:creationId xmlns:a16="http://schemas.microsoft.com/office/drawing/2014/main" id="{E73DED6C-283E-438B-B54C-ED191C728C63}"/>
                </a:ext>
              </a:extLst>
            </p:cNvPr>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 name="Google Shape;41949;p18">
              <a:extLst>
                <a:ext uri="{FF2B5EF4-FFF2-40B4-BE49-F238E27FC236}">
                  <a16:creationId xmlns:a16="http://schemas.microsoft.com/office/drawing/2014/main" id="{8CA734F8-BB83-4164-BC29-9088DE3EE071}"/>
                </a:ext>
              </a:extLst>
            </p:cNvPr>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 name="Google Shape;41950;p18">
              <a:extLst>
                <a:ext uri="{FF2B5EF4-FFF2-40B4-BE49-F238E27FC236}">
                  <a16:creationId xmlns:a16="http://schemas.microsoft.com/office/drawing/2014/main" id="{9D2281DB-DE1D-4796-A53E-67D92FCE14E4}"/>
                </a:ext>
              </a:extLst>
            </p:cNvPr>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 name="Google Shape;41951;p18">
              <a:extLst>
                <a:ext uri="{FF2B5EF4-FFF2-40B4-BE49-F238E27FC236}">
                  <a16:creationId xmlns:a16="http://schemas.microsoft.com/office/drawing/2014/main" id="{6098370A-4D98-4A02-B690-1A6348B12579}"/>
                </a:ext>
              </a:extLst>
            </p:cNvPr>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 name="Google Shape;41952;p18">
              <a:extLst>
                <a:ext uri="{FF2B5EF4-FFF2-40B4-BE49-F238E27FC236}">
                  <a16:creationId xmlns:a16="http://schemas.microsoft.com/office/drawing/2014/main" id="{16367244-4DBB-42FF-8D38-AE503679C368}"/>
                </a:ext>
              </a:extLst>
            </p:cNvPr>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 name="Google Shape;41953;p18">
              <a:extLst>
                <a:ext uri="{FF2B5EF4-FFF2-40B4-BE49-F238E27FC236}">
                  <a16:creationId xmlns:a16="http://schemas.microsoft.com/office/drawing/2014/main" id="{3724DC7F-DFA4-4083-B5B7-C581A1FBB157}"/>
                </a:ext>
              </a:extLst>
            </p:cNvPr>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 name="Google Shape;41954;p18">
              <a:extLst>
                <a:ext uri="{FF2B5EF4-FFF2-40B4-BE49-F238E27FC236}">
                  <a16:creationId xmlns:a16="http://schemas.microsoft.com/office/drawing/2014/main" id="{99A414E4-CBF6-40E2-AC69-73A3A4D63D9D}"/>
                </a:ext>
              </a:extLst>
            </p:cNvPr>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 name="Google Shape;41955;p18">
              <a:extLst>
                <a:ext uri="{FF2B5EF4-FFF2-40B4-BE49-F238E27FC236}">
                  <a16:creationId xmlns:a16="http://schemas.microsoft.com/office/drawing/2014/main" id="{794D3593-895C-42DD-A950-EC70FE537200}"/>
                </a:ext>
              </a:extLst>
            </p:cNvPr>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 name="Google Shape;41956;p18">
              <a:extLst>
                <a:ext uri="{FF2B5EF4-FFF2-40B4-BE49-F238E27FC236}">
                  <a16:creationId xmlns:a16="http://schemas.microsoft.com/office/drawing/2014/main" id="{4CA21112-BF21-4152-A1C4-C2122372DC50}"/>
                </a:ext>
              </a:extLst>
            </p:cNvPr>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 name="Google Shape;41957;p18">
              <a:extLst>
                <a:ext uri="{FF2B5EF4-FFF2-40B4-BE49-F238E27FC236}">
                  <a16:creationId xmlns:a16="http://schemas.microsoft.com/office/drawing/2014/main" id="{13E39F79-5774-419A-8795-CC1FF3DA1633}"/>
                </a:ext>
              </a:extLst>
            </p:cNvPr>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 name="Google Shape;41958;p18">
              <a:extLst>
                <a:ext uri="{FF2B5EF4-FFF2-40B4-BE49-F238E27FC236}">
                  <a16:creationId xmlns:a16="http://schemas.microsoft.com/office/drawing/2014/main" id="{8747FA5A-3526-4E24-8B8D-560A2E651B98}"/>
                </a:ext>
              </a:extLst>
            </p:cNvPr>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 name="Google Shape;41959;p18">
              <a:extLst>
                <a:ext uri="{FF2B5EF4-FFF2-40B4-BE49-F238E27FC236}">
                  <a16:creationId xmlns:a16="http://schemas.microsoft.com/office/drawing/2014/main" id="{A467F14A-D945-4642-A311-A774E2A8DCD3}"/>
                </a:ext>
              </a:extLst>
            </p:cNvPr>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 name="Google Shape;41960;p18">
              <a:extLst>
                <a:ext uri="{FF2B5EF4-FFF2-40B4-BE49-F238E27FC236}">
                  <a16:creationId xmlns:a16="http://schemas.microsoft.com/office/drawing/2014/main" id="{79591CFE-D210-4664-92BA-F60922ADEAAC}"/>
                </a:ext>
              </a:extLst>
            </p:cNvPr>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 name="Google Shape;41961;p18">
              <a:extLst>
                <a:ext uri="{FF2B5EF4-FFF2-40B4-BE49-F238E27FC236}">
                  <a16:creationId xmlns:a16="http://schemas.microsoft.com/office/drawing/2014/main" id="{65D9EF7F-CC49-428E-A895-59263707D2FC}"/>
                </a:ext>
              </a:extLst>
            </p:cNvPr>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 name="Google Shape;41962;p18">
              <a:extLst>
                <a:ext uri="{FF2B5EF4-FFF2-40B4-BE49-F238E27FC236}">
                  <a16:creationId xmlns:a16="http://schemas.microsoft.com/office/drawing/2014/main" id="{4DB6D8F5-FAD9-4826-B7C7-081ADF2F86F1}"/>
                </a:ext>
              </a:extLst>
            </p:cNvPr>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 name="Google Shape;41963;p18">
              <a:extLst>
                <a:ext uri="{FF2B5EF4-FFF2-40B4-BE49-F238E27FC236}">
                  <a16:creationId xmlns:a16="http://schemas.microsoft.com/office/drawing/2014/main" id="{487F329A-8C36-48D1-B0CE-3B69640C0E8B}"/>
                </a:ext>
              </a:extLst>
            </p:cNvPr>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 name="Google Shape;41964;p18">
              <a:extLst>
                <a:ext uri="{FF2B5EF4-FFF2-40B4-BE49-F238E27FC236}">
                  <a16:creationId xmlns:a16="http://schemas.microsoft.com/office/drawing/2014/main" id="{D5F12AAB-BAFD-4580-8763-9B30C1EBEA0E}"/>
                </a:ext>
              </a:extLst>
            </p:cNvPr>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 name="Google Shape;41965;p18">
              <a:extLst>
                <a:ext uri="{FF2B5EF4-FFF2-40B4-BE49-F238E27FC236}">
                  <a16:creationId xmlns:a16="http://schemas.microsoft.com/office/drawing/2014/main" id="{3345B960-BE6F-4AA3-A633-B2BACDE31FDE}"/>
                </a:ext>
              </a:extLst>
            </p:cNvPr>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 name="Google Shape;41966;p18">
              <a:extLst>
                <a:ext uri="{FF2B5EF4-FFF2-40B4-BE49-F238E27FC236}">
                  <a16:creationId xmlns:a16="http://schemas.microsoft.com/office/drawing/2014/main" id="{885093AE-1BE9-42E3-AD70-26A4FFAA8B97}"/>
                </a:ext>
              </a:extLst>
            </p:cNvPr>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 name="Google Shape;41967;p18">
              <a:extLst>
                <a:ext uri="{FF2B5EF4-FFF2-40B4-BE49-F238E27FC236}">
                  <a16:creationId xmlns:a16="http://schemas.microsoft.com/office/drawing/2014/main" id="{6593F939-323B-4FD0-9289-AC4B98027932}"/>
                </a:ext>
              </a:extLst>
            </p:cNvPr>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 name="Google Shape;41968;p18">
              <a:extLst>
                <a:ext uri="{FF2B5EF4-FFF2-40B4-BE49-F238E27FC236}">
                  <a16:creationId xmlns:a16="http://schemas.microsoft.com/office/drawing/2014/main" id="{204C099B-3A73-4AEC-9418-5CA3A7E98C66}"/>
                </a:ext>
              </a:extLst>
            </p:cNvPr>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 name="Google Shape;41969;p18">
              <a:extLst>
                <a:ext uri="{FF2B5EF4-FFF2-40B4-BE49-F238E27FC236}">
                  <a16:creationId xmlns:a16="http://schemas.microsoft.com/office/drawing/2014/main" id="{51D58346-433F-4596-A30D-65A6B5C9E693}"/>
                </a:ext>
              </a:extLst>
            </p:cNvPr>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 name="Google Shape;41970;p18">
              <a:extLst>
                <a:ext uri="{FF2B5EF4-FFF2-40B4-BE49-F238E27FC236}">
                  <a16:creationId xmlns:a16="http://schemas.microsoft.com/office/drawing/2014/main" id="{7A083060-8008-4A63-877F-965DE85E0FEB}"/>
                </a:ext>
              </a:extLst>
            </p:cNvPr>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 name="Google Shape;41971;p18">
              <a:extLst>
                <a:ext uri="{FF2B5EF4-FFF2-40B4-BE49-F238E27FC236}">
                  <a16:creationId xmlns:a16="http://schemas.microsoft.com/office/drawing/2014/main" id="{9DC8BDBF-9C94-4EC5-AC5E-6F2FEB17A605}"/>
                </a:ext>
              </a:extLst>
            </p:cNvPr>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 name="Google Shape;41972;p18">
              <a:extLst>
                <a:ext uri="{FF2B5EF4-FFF2-40B4-BE49-F238E27FC236}">
                  <a16:creationId xmlns:a16="http://schemas.microsoft.com/office/drawing/2014/main" id="{18C225CE-0016-4C68-8183-6507C3E94FAF}"/>
                </a:ext>
              </a:extLst>
            </p:cNvPr>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 name="Google Shape;41973;p18">
              <a:extLst>
                <a:ext uri="{FF2B5EF4-FFF2-40B4-BE49-F238E27FC236}">
                  <a16:creationId xmlns:a16="http://schemas.microsoft.com/office/drawing/2014/main" id="{BC101931-2176-454D-A5ED-B7F88E8D6AD2}"/>
                </a:ext>
              </a:extLst>
            </p:cNvPr>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 name="Google Shape;41974;p18">
              <a:extLst>
                <a:ext uri="{FF2B5EF4-FFF2-40B4-BE49-F238E27FC236}">
                  <a16:creationId xmlns:a16="http://schemas.microsoft.com/office/drawing/2014/main" id="{DDA8E54C-9F38-4D42-B07D-CEF7741B3360}"/>
                </a:ext>
              </a:extLst>
            </p:cNvPr>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 name="Google Shape;41975;p18">
              <a:extLst>
                <a:ext uri="{FF2B5EF4-FFF2-40B4-BE49-F238E27FC236}">
                  <a16:creationId xmlns:a16="http://schemas.microsoft.com/office/drawing/2014/main" id="{73690EFD-B2D2-49B1-8FD0-8CAC0C7EDA12}"/>
                </a:ext>
              </a:extLst>
            </p:cNvPr>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 name="Google Shape;41976;p18">
              <a:extLst>
                <a:ext uri="{FF2B5EF4-FFF2-40B4-BE49-F238E27FC236}">
                  <a16:creationId xmlns:a16="http://schemas.microsoft.com/office/drawing/2014/main" id="{1F99A0C1-65AD-4EDA-8BF0-4EA3E6765599}"/>
                </a:ext>
              </a:extLst>
            </p:cNvPr>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 name="Google Shape;41977;p18">
              <a:extLst>
                <a:ext uri="{FF2B5EF4-FFF2-40B4-BE49-F238E27FC236}">
                  <a16:creationId xmlns:a16="http://schemas.microsoft.com/office/drawing/2014/main" id="{19C1551D-8CC9-4CAF-8BD5-37A4A9673269}"/>
                </a:ext>
              </a:extLst>
            </p:cNvPr>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 name="Google Shape;41978;p18">
              <a:extLst>
                <a:ext uri="{FF2B5EF4-FFF2-40B4-BE49-F238E27FC236}">
                  <a16:creationId xmlns:a16="http://schemas.microsoft.com/office/drawing/2014/main" id="{38A90D68-31A1-4725-9DA9-2232BB1AB231}"/>
                </a:ext>
              </a:extLst>
            </p:cNvPr>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 name="Google Shape;41979;p18">
              <a:extLst>
                <a:ext uri="{FF2B5EF4-FFF2-40B4-BE49-F238E27FC236}">
                  <a16:creationId xmlns:a16="http://schemas.microsoft.com/office/drawing/2014/main" id="{FCABDCBD-9513-4BA4-9A21-3D399A3336EB}"/>
                </a:ext>
              </a:extLst>
            </p:cNvPr>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 name="Google Shape;41980;p18">
              <a:extLst>
                <a:ext uri="{FF2B5EF4-FFF2-40B4-BE49-F238E27FC236}">
                  <a16:creationId xmlns:a16="http://schemas.microsoft.com/office/drawing/2014/main" id="{A687BA04-C38E-4AB1-9DC3-F89D5D3D0917}"/>
                </a:ext>
              </a:extLst>
            </p:cNvPr>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 name="Google Shape;41981;p18">
              <a:extLst>
                <a:ext uri="{FF2B5EF4-FFF2-40B4-BE49-F238E27FC236}">
                  <a16:creationId xmlns:a16="http://schemas.microsoft.com/office/drawing/2014/main" id="{CCDE8410-276D-4EBC-B7A2-387FC07B315A}"/>
                </a:ext>
              </a:extLst>
            </p:cNvPr>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 name="Google Shape;41982;p18">
              <a:extLst>
                <a:ext uri="{FF2B5EF4-FFF2-40B4-BE49-F238E27FC236}">
                  <a16:creationId xmlns:a16="http://schemas.microsoft.com/office/drawing/2014/main" id="{24B318BE-E912-4E7D-BDA4-26750EF100AA}"/>
                </a:ext>
              </a:extLst>
            </p:cNvPr>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 name="Google Shape;41983;p18">
              <a:extLst>
                <a:ext uri="{FF2B5EF4-FFF2-40B4-BE49-F238E27FC236}">
                  <a16:creationId xmlns:a16="http://schemas.microsoft.com/office/drawing/2014/main" id="{B730998C-699D-4BE3-9809-B4BA871233E5}"/>
                </a:ext>
              </a:extLst>
            </p:cNvPr>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 name="Google Shape;41984;p18">
              <a:extLst>
                <a:ext uri="{FF2B5EF4-FFF2-40B4-BE49-F238E27FC236}">
                  <a16:creationId xmlns:a16="http://schemas.microsoft.com/office/drawing/2014/main" id="{303B8508-E19E-4216-AE25-73563FAF7908}"/>
                </a:ext>
              </a:extLst>
            </p:cNvPr>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 name="Google Shape;41985;p18">
              <a:extLst>
                <a:ext uri="{FF2B5EF4-FFF2-40B4-BE49-F238E27FC236}">
                  <a16:creationId xmlns:a16="http://schemas.microsoft.com/office/drawing/2014/main" id="{28C5B90B-D983-445C-9901-BDE33ABCDFE5}"/>
                </a:ext>
              </a:extLst>
            </p:cNvPr>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 name="Google Shape;41986;p18">
              <a:extLst>
                <a:ext uri="{FF2B5EF4-FFF2-40B4-BE49-F238E27FC236}">
                  <a16:creationId xmlns:a16="http://schemas.microsoft.com/office/drawing/2014/main" id="{EECCB126-2142-4BB6-9B39-E332BCB12061}"/>
                </a:ext>
              </a:extLst>
            </p:cNvPr>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 name="Google Shape;41987;p18">
              <a:extLst>
                <a:ext uri="{FF2B5EF4-FFF2-40B4-BE49-F238E27FC236}">
                  <a16:creationId xmlns:a16="http://schemas.microsoft.com/office/drawing/2014/main" id="{DC16A6A2-E100-446C-B8A1-75F871BCF25D}"/>
                </a:ext>
              </a:extLst>
            </p:cNvPr>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 name="Google Shape;41988;p18">
              <a:extLst>
                <a:ext uri="{FF2B5EF4-FFF2-40B4-BE49-F238E27FC236}">
                  <a16:creationId xmlns:a16="http://schemas.microsoft.com/office/drawing/2014/main" id="{9AB9CB39-59CB-44A1-9468-18B174D4621A}"/>
                </a:ext>
              </a:extLst>
            </p:cNvPr>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 name="Google Shape;41989;p18">
              <a:extLst>
                <a:ext uri="{FF2B5EF4-FFF2-40B4-BE49-F238E27FC236}">
                  <a16:creationId xmlns:a16="http://schemas.microsoft.com/office/drawing/2014/main" id="{65B3A177-92AE-4918-9428-E37CF0F3817F}"/>
                </a:ext>
              </a:extLst>
            </p:cNvPr>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 name="Google Shape;41990;p18">
              <a:extLst>
                <a:ext uri="{FF2B5EF4-FFF2-40B4-BE49-F238E27FC236}">
                  <a16:creationId xmlns:a16="http://schemas.microsoft.com/office/drawing/2014/main" id="{217FDA63-E2E5-4E0C-A4A5-2A6DE1E8257A}"/>
                </a:ext>
              </a:extLst>
            </p:cNvPr>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 name="Google Shape;41991;p18">
              <a:extLst>
                <a:ext uri="{FF2B5EF4-FFF2-40B4-BE49-F238E27FC236}">
                  <a16:creationId xmlns:a16="http://schemas.microsoft.com/office/drawing/2014/main" id="{290978D6-423F-4309-9B65-3FB7A3B0E0D4}"/>
                </a:ext>
              </a:extLst>
            </p:cNvPr>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 name="Google Shape;41992;p18">
              <a:extLst>
                <a:ext uri="{FF2B5EF4-FFF2-40B4-BE49-F238E27FC236}">
                  <a16:creationId xmlns:a16="http://schemas.microsoft.com/office/drawing/2014/main" id="{D804DF63-D3A3-43BC-A1A9-0A0B848AE38B}"/>
                </a:ext>
              </a:extLst>
            </p:cNvPr>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 name="Google Shape;41993;p18">
              <a:extLst>
                <a:ext uri="{FF2B5EF4-FFF2-40B4-BE49-F238E27FC236}">
                  <a16:creationId xmlns:a16="http://schemas.microsoft.com/office/drawing/2014/main" id="{C2CA8BD2-E660-478F-9237-861746ED2EA1}"/>
                </a:ext>
              </a:extLst>
            </p:cNvPr>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 name="Google Shape;41994;p18">
              <a:extLst>
                <a:ext uri="{FF2B5EF4-FFF2-40B4-BE49-F238E27FC236}">
                  <a16:creationId xmlns:a16="http://schemas.microsoft.com/office/drawing/2014/main" id="{FADB55ED-E977-4E7F-8DE8-B88117D7CC75}"/>
                </a:ext>
              </a:extLst>
            </p:cNvPr>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 name="Google Shape;41995;p18">
              <a:extLst>
                <a:ext uri="{FF2B5EF4-FFF2-40B4-BE49-F238E27FC236}">
                  <a16:creationId xmlns:a16="http://schemas.microsoft.com/office/drawing/2014/main" id="{B73281F4-FCE0-43CC-8079-DE2634A678EB}"/>
                </a:ext>
              </a:extLst>
            </p:cNvPr>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 name="Google Shape;41996;p18">
              <a:extLst>
                <a:ext uri="{FF2B5EF4-FFF2-40B4-BE49-F238E27FC236}">
                  <a16:creationId xmlns:a16="http://schemas.microsoft.com/office/drawing/2014/main" id="{55FB2BF3-DE7D-4146-8CE8-8CF2801C9914}"/>
                </a:ext>
              </a:extLst>
            </p:cNvPr>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 name="Google Shape;41997;p18">
              <a:extLst>
                <a:ext uri="{FF2B5EF4-FFF2-40B4-BE49-F238E27FC236}">
                  <a16:creationId xmlns:a16="http://schemas.microsoft.com/office/drawing/2014/main" id="{725EB322-F754-40DD-9AC4-86BCAD8138D0}"/>
                </a:ext>
              </a:extLst>
            </p:cNvPr>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 name="Google Shape;41998;p18">
              <a:extLst>
                <a:ext uri="{FF2B5EF4-FFF2-40B4-BE49-F238E27FC236}">
                  <a16:creationId xmlns:a16="http://schemas.microsoft.com/office/drawing/2014/main" id="{3162FCDD-F524-4B95-A614-D20BC6DB028A}"/>
                </a:ext>
              </a:extLst>
            </p:cNvPr>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 name="Google Shape;41999;p18">
              <a:extLst>
                <a:ext uri="{FF2B5EF4-FFF2-40B4-BE49-F238E27FC236}">
                  <a16:creationId xmlns:a16="http://schemas.microsoft.com/office/drawing/2014/main" id="{E37B47C8-9B30-4100-AF60-A67F703007D7}"/>
                </a:ext>
              </a:extLst>
            </p:cNvPr>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 name="Google Shape;42000;p18">
              <a:extLst>
                <a:ext uri="{FF2B5EF4-FFF2-40B4-BE49-F238E27FC236}">
                  <a16:creationId xmlns:a16="http://schemas.microsoft.com/office/drawing/2014/main" id="{1E4AE0CB-15CD-477F-A7A7-58A13FD8D2F5}"/>
                </a:ext>
              </a:extLst>
            </p:cNvPr>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 name="Google Shape;42001;p18">
              <a:extLst>
                <a:ext uri="{FF2B5EF4-FFF2-40B4-BE49-F238E27FC236}">
                  <a16:creationId xmlns:a16="http://schemas.microsoft.com/office/drawing/2014/main" id="{E90DD719-1460-4331-965D-CDF2BBB0D298}"/>
                </a:ext>
              </a:extLst>
            </p:cNvPr>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 name="Google Shape;42002;p18">
              <a:extLst>
                <a:ext uri="{FF2B5EF4-FFF2-40B4-BE49-F238E27FC236}">
                  <a16:creationId xmlns:a16="http://schemas.microsoft.com/office/drawing/2014/main" id="{F4426FF8-0740-401A-AACC-E99C2BBEEC85}"/>
                </a:ext>
              </a:extLst>
            </p:cNvPr>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 name="Google Shape;42003;p18">
              <a:extLst>
                <a:ext uri="{FF2B5EF4-FFF2-40B4-BE49-F238E27FC236}">
                  <a16:creationId xmlns:a16="http://schemas.microsoft.com/office/drawing/2014/main" id="{845D966A-BC9C-49A3-95F4-1A153234E2E4}"/>
                </a:ext>
              </a:extLst>
            </p:cNvPr>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 name="Google Shape;42004;p18">
              <a:extLst>
                <a:ext uri="{FF2B5EF4-FFF2-40B4-BE49-F238E27FC236}">
                  <a16:creationId xmlns:a16="http://schemas.microsoft.com/office/drawing/2014/main" id="{FB150449-7064-4DC5-8A65-9BD540F16C6F}"/>
                </a:ext>
              </a:extLst>
            </p:cNvPr>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 name="Google Shape;42005;p18">
              <a:extLst>
                <a:ext uri="{FF2B5EF4-FFF2-40B4-BE49-F238E27FC236}">
                  <a16:creationId xmlns:a16="http://schemas.microsoft.com/office/drawing/2014/main" id="{3D09D043-2196-449E-AF75-50178BD15800}"/>
                </a:ext>
              </a:extLst>
            </p:cNvPr>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 name="Google Shape;42006;p18">
              <a:extLst>
                <a:ext uri="{FF2B5EF4-FFF2-40B4-BE49-F238E27FC236}">
                  <a16:creationId xmlns:a16="http://schemas.microsoft.com/office/drawing/2014/main" id="{B8B271F0-32B6-4FA5-9E61-ACFD6A792319}"/>
                </a:ext>
              </a:extLst>
            </p:cNvPr>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 name="Google Shape;42007;p18">
              <a:extLst>
                <a:ext uri="{FF2B5EF4-FFF2-40B4-BE49-F238E27FC236}">
                  <a16:creationId xmlns:a16="http://schemas.microsoft.com/office/drawing/2014/main" id="{8C8E8AFF-C471-4E6C-B1CD-C144A384999B}"/>
                </a:ext>
              </a:extLst>
            </p:cNvPr>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 name="Google Shape;42008;p18">
              <a:extLst>
                <a:ext uri="{FF2B5EF4-FFF2-40B4-BE49-F238E27FC236}">
                  <a16:creationId xmlns:a16="http://schemas.microsoft.com/office/drawing/2014/main" id="{14292FB9-28AC-47BA-ABC3-AB431670B745}"/>
                </a:ext>
              </a:extLst>
            </p:cNvPr>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 name="Google Shape;42009;p18">
              <a:extLst>
                <a:ext uri="{FF2B5EF4-FFF2-40B4-BE49-F238E27FC236}">
                  <a16:creationId xmlns:a16="http://schemas.microsoft.com/office/drawing/2014/main" id="{22AFF8D7-C6A7-46A6-A148-F6655B675F42}"/>
                </a:ext>
              </a:extLst>
            </p:cNvPr>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 name="Google Shape;42010;p18">
              <a:extLst>
                <a:ext uri="{FF2B5EF4-FFF2-40B4-BE49-F238E27FC236}">
                  <a16:creationId xmlns:a16="http://schemas.microsoft.com/office/drawing/2014/main" id="{C1C990CA-D89F-454F-9BA8-3AC5725D9022}"/>
                </a:ext>
              </a:extLst>
            </p:cNvPr>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 name="Google Shape;42011;p18">
              <a:extLst>
                <a:ext uri="{FF2B5EF4-FFF2-40B4-BE49-F238E27FC236}">
                  <a16:creationId xmlns:a16="http://schemas.microsoft.com/office/drawing/2014/main" id="{DE64C0E6-39C1-4DB7-B045-26EDF3CE7319}"/>
                </a:ext>
              </a:extLst>
            </p:cNvPr>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 name="Google Shape;42012;p18">
              <a:extLst>
                <a:ext uri="{FF2B5EF4-FFF2-40B4-BE49-F238E27FC236}">
                  <a16:creationId xmlns:a16="http://schemas.microsoft.com/office/drawing/2014/main" id="{895F32E6-F894-49E5-B270-57D9680FDE89}"/>
                </a:ext>
              </a:extLst>
            </p:cNvPr>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 name="Google Shape;42013;p18">
              <a:extLst>
                <a:ext uri="{FF2B5EF4-FFF2-40B4-BE49-F238E27FC236}">
                  <a16:creationId xmlns:a16="http://schemas.microsoft.com/office/drawing/2014/main" id="{6062FBB1-2713-4F23-AD38-18195C9C3DF6}"/>
                </a:ext>
              </a:extLst>
            </p:cNvPr>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 name="Google Shape;42014;p18">
              <a:extLst>
                <a:ext uri="{FF2B5EF4-FFF2-40B4-BE49-F238E27FC236}">
                  <a16:creationId xmlns:a16="http://schemas.microsoft.com/office/drawing/2014/main" id="{CF20382C-BF0B-4787-9193-47C29E45B251}"/>
                </a:ext>
              </a:extLst>
            </p:cNvPr>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 name="Google Shape;42015;p18">
              <a:extLst>
                <a:ext uri="{FF2B5EF4-FFF2-40B4-BE49-F238E27FC236}">
                  <a16:creationId xmlns:a16="http://schemas.microsoft.com/office/drawing/2014/main" id="{C500B573-EFAE-40EF-84E6-63DEB1CACD6E}"/>
                </a:ext>
              </a:extLst>
            </p:cNvPr>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 name="Google Shape;42016;p18">
              <a:extLst>
                <a:ext uri="{FF2B5EF4-FFF2-40B4-BE49-F238E27FC236}">
                  <a16:creationId xmlns:a16="http://schemas.microsoft.com/office/drawing/2014/main" id="{306C91EC-852F-4CC4-B1C5-901D518CF84A}"/>
                </a:ext>
              </a:extLst>
            </p:cNvPr>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 name="Google Shape;42017;p18">
              <a:extLst>
                <a:ext uri="{FF2B5EF4-FFF2-40B4-BE49-F238E27FC236}">
                  <a16:creationId xmlns:a16="http://schemas.microsoft.com/office/drawing/2014/main" id="{2ECEA6B5-83FE-4A03-AE3E-22C53C2026D3}"/>
                </a:ext>
              </a:extLst>
            </p:cNvPr>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 name="Google Shape;42018;p18">
              <a:extLst>
                <a:ext uri="{FF2B5EF4-FFF2-40B4-BE49-F238E27FC236}">
                  <a16:creationId xmlns:a16="http://schemas.microsoft.com/office/drawing/2014/main" id="{EC2F3629-48C1-4E46-AC50-40C4532BD972}"/>
                </a:ext>
              </a:extLst>
            </p:cNvPr>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 name="Google Shape;42019;p18">
              <a:extLst>
                <a:ext uri="{FF2B5EF4-FFF2-40B4-BE49-F238E27FC236}">
                  <a16:creationId xmlns:a16="http://schemas.microsoft.com/office/drawing/2014/main" id="{30C27029-3333-4F17-9805-8F12DE71D867}"/>
                </a:ext>
              </a:extLst>
            </p:cNvPr>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 name="Google Shape;42020;p18">
              <a:extLst>
                <a:ext uri="{FF2B5EF4-FFF2-40B4-BE49-F238E27FC236}">
                  <a16:creationId xmlns:a16="http://schemas.microsoft.com/office/drawing/2014/main" id="{39718DE3-15A2-4B4D-8FC6-E2F89FB8675B}"/>
                </a:ext>
              </a:extLst>
            </p:cNvPr>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 name="Google Shape;42021;p18">
              <a:extLst>
                <a:ext uri="{FF2B5EF4-FFF2-40B4-BE49-F238E27FC236}">
                  <a16:creationId xmlns:a16="http://schemas.microsoft.com/office/drawing/2014/main" id="{3369EE00-AB34-42C4-8A7E-68CC29E15ACD}"/>
                </a:ext>
              </a:extLst>
            </p:cNvPr>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0" name="Google Shape;42022;p18">
              <a:extLst>
                <a:ext uri="{FF2B5EF4-FFF2-40B4-BE49-F238E27FC236}">
                  <a16:creationId xmlns:a16="http://schemas.microsoft.com/office/drawing/2014/main" id="{2A8280D6-A008-4924-B153-B61629E2E557}"/>
                </a:ext>
              </a:extLst>
            </p:cNvPr>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1" name="Google Shape;42023;p18">
              <a:extLst>
                <a:ext uri="{FF2B5EF4-FFF2-40B4-BE49-F238E27FC236}">
                  <a16:creationId xmlns:a16="http://schemas.microsoft.com/office/drawing/2014/main" id="{AF2D9E09-5FFA-4959-B5C4-C92BB1735086}"/>
                </a:ext>
              </a:extLst>
            </p:cNvPr>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2" name="Google Shape;42024;p18">
              <a:extLst>
                <a:ext uri="{FF2B5EF4-FFF2-40B4-BE49-F238E27FC236}">
                  <a16:creationId xmlns:a16="http://schemas.microsoft.com/office/drawing/2014/main" id="{1238DE6B-B5CD-44CA-872D-92CA2B5A62C3}"/>
                </a:ext>
              </a:extLst>
            </p:cNvPr>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3" name="Google Shape;42025;p18">
              <a:extLst>
                <a:ext uri="{FF2B5EF4-FFF2-40B4-BE49-F238E27FC236}">
                  <a16:creationId xmlns:a16="http://schemas.microsoft.com/office/drawing/2014/main" id="{BD402E8D-3A3F-4F46-B0AF-A81C292DAEFE}"/>
                </a:ext>
              </a:extLst>
            </p:cNvPr>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4" name="Google Shape;42026;p18">
              <a:extLst>
                <a:ext uri="{FF2B5EF4-FFF2-40B4-BE49-F238E27FC236}">
                  <a16:creationId xmlns:a16="http://schemas.microsoft.com/office/drawing/2014/main" id="{24F914D0-BB48-43C2-88A2-21D0C8190F46}"/>
                </a:ext>
              </a:extLst>
            </p:cNvPr>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5" name="Google Shape;42027;p18">
              <a:extLst>
                <a:ext uri="{FF2B5EF4-FFF2-40B4-BE49-F238E27FC236}">
                  <a16:creationId xmlns:a16="http://schemas.microsoft.com/office/drawing/2014/main" id="{17D75F75-6247-42E3-B37D-D91A2370EA77}"/>
                </a:ext>
              </a:extLst>
            </p:cNvPr>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6" name="Google Shape;42028;p18">
              <a:extLst>
                <a:ext uri="{FF2B5EF4-FFF2-40B4-BE49-F238E27FC236}">
                  <a16:creationId xmlns:a16="http://schemas.microsoft.com/office/drawing/2014/main" id="{F402237C-70D6-400B-85C7-737D74CFD56C}"/>
                </a:ext>
              </a:extLst>
            </p:cNvPr>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7" name="Google Shape;42029;p18">
              <a:extLst>
                <a:ext uri="{FF2B5EF4-FFF2-40B4-BE49-F238E27FC236}">
                  <a16:creationId xmlns:a16="http://schemas.microsoft.com/office/drawing/2014/main" id="{1D92B480-E103-419D-A256-689554D58CCD}"/>
                </a:ext>
              </a:extLst>
            </p:cNvPr>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8" name="Google Shape;42030;p18">
              <a:extLst>
                <a:ext uri="{FF2B5EF4-FFF2-40B4-BE49-F238E27FC236}">
                  <a16:creationId xmlns:a16="http://schemas.microsoft.com/office/drawing/2014/main" id="{09370E9F-CA58-4098-8236-3FC1DDB26CC2}"/>
                </a:ext>
              </a:extLst>
            </p:cNvPr>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9" name="Google Shape;42031;p18">
              <a:extLst>
                <a:ext uri="{FF2B5EF4-FFF2-40B4-BE49-F238E27FC236}">
                  <a16:creationId xmlns:a16="http://schemas.microsoft.com/office/drawing/2014/main" id="{3785AC1E-F2BA-4F6D-8DDD-EF4E810F91B2}"/>
                </a:ext>
              </a:extLst>
            </p:cNvPr>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0" name="Google Shape;42032;p18">
              <a:extLst>
                <a:ext uri="{FF2B5EF4-FFF2-40B4-BE49-F238E27FC236}">
                  <a16:creationId xmlns:a16="http://schemas.microsoft.com/office/drawing/2014/main" id="{9F4BD0F2-E36B-4111-A2E4-6B7B90C010B2}"/>
                </a:ext>
              </a:extLst>
            </p:cNvPr>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1" name="Google Shape;42033;p18">
              <a:extLst>
                <a:ext uri="{FF2B5EF4-FFF2-40B4-BE49-F238E27FC236}">
                  <a16:creationId xmlns:a16="http://schemas.microsoft.com/office/drawing/2014/main" id="{631E7172-5600-4B6C-8DD6-F5D9843BCB83}"/>
                </a:ext>
              </a:extLst>
            </p:cNvPr>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2" name="Google Shape;42034;p18">
              <a:extLst>
                <a:ext uri="{FF2B5EF4-FFF2-40B4-BE49-F238E27FC236}">
                  <a16:creationId xmlns:a16="http://schemas.microsoft.com/office/drawing/2014/main" id="{683336F2-0F49-43D7-A0E7-DCAE4767A171}"/>
                </a:ext>
              </a:extLst>
            </p:cNvPr>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3" name="Google Shape;42035;p18">
              <a:extLst>
                <a:ext uri="{FF2B5EF4-FFF2-40B4-BE49-F238E27FC236}">
                  <a16:creationId xmlns:a16="http://schemas.microsoft.com/office/drawing/2014/main" id="{B5D37449-8B77-46E2-840E-41427C63B171}"/>
                </a:ext>
              </a:extLst>
            </p:cNvPr>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4" name="Google Shape;42036;p18">
              <a:extLst>
                <a:ext uri="{FF2B5EF4-FFF2-40B4-BE49-F238E27FC236}">
                  <a16:creationId xmlns:a16="http://schemas.microsoft.com/office/drawing/2014/main" id="{1FE7A968-DA7C-4A75-BF51-518BF45A1273}"/>
                </a:ext>
              </a:extLst>
            </p:cNvPr>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5" name="Google Shape;42037;p18">
              <a:extLst>
                <a:ext uri="{FF2B5EF4-FFF2-40B4-BE49-F238E27FC236}">
                  <a16:creationId xmlns:a16="http://schemas.microsoft.com/office/drawing/2014/main" id="{4AAAFE31-CEBB-4E93-B97B-BEA58473F16D}"/>
                </a:ext>
              </a:extLst>
            </p:cNvPr>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6" name="Google Shape;42038;p18">
              <a:extLst>
                <a:ext uri="{FF2B5EF4-FFF2-40B4-BE49-F238E27FC236}">
                  <a16:creationId xmlns:a16="http://schemas.microsoft.com/office/drawing/2014/main" id="{27DE35D0-ED05-4475-ADE2-446603EECEC6}"/>
                </a:ext>
              </a:extLst>
            </p:cNvPr>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7" name="Google Shape;42039;p18">
              <a:extLst>
                <a:ext uri="{FF2B5EF4-FFF2-40B4-BE49-F238E27FC236}">
                  <a16:creationId xmlns:a16="http://schemas.microsoft.com/office/drawing/2014/main" id="{C1168D64-F30C-4D4C-A493-14B83B3AFA83}"/>
                </a:ext>
              </a:extLst>
            </p:cNvPr>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8" name="Google Shape;42040;p18">
              <a:extLst>
                <a:ext uri="{FF2B5EF4-FFF2-40B4-BE49-F238E27FC236}">
                  <a16:creationId xmlns:a16="http://schemas.microsoft.com/office/drawing/2014/main" id="{E397D458-A45F-463A-8522-F12D851E3F5A}"/>
                </a:ext>
              </a:extLst>
            </p:cNvPr>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9" name="Google Shape;42041;p18">
              <a:extLst>
                <a:ext uri="{FF2B5EF4-FFF2-40B4-BE49-F238E27FC236}">
                  <a16:creationId xmlns:a16="http://schemas.microsoft.com/office/drawing/2014/main" id="{015DD2E2-3241-4F72-A818-EF3798132D68}"/>
                </a:ext>
              </a:extLst>
            </p:cNvPr>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0" name="Google Shape;42042;p18">
              <a:extLst>
                <a:ext uri="{FF2B5EF4-FFF2-40B4-BE49-F238E27FC236}">
                  <a16:creationId xmlns:a16="http://schemas.microsoft.com/office/drawing/2014/main" id="{45DFCFCC-BF2B-45EA-8714-6235F6D380C9}"/>
                </a:ext>
              </a:extLst>
            </p:cNvPr>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1" name="Google Shape;42043;p18">
              <a:extLst>
                <a:ext uri="{FF2B5EF4-FFF2-40B4-BE49-F238E27FC236}">
                  <a16:creationId xmlns:a16="http://schemas.microsoft.com/office/drawing/2014/main" id="{EC905A24-C253-46A4-A06C-9E04F9A77F1D}"/>
                </a:ext>
              </a:extLst>
            </p:cNvPr>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2" name="Google Shape;42044;p18">
              <a:extLst>
                <a:ext uri="{FF2B5EF4-FFF2-40B4-BE49-F238E27FC236}">
                  <a16:creationId xmlns:a16="http://schemas.microsoft.com/office/drawing/2014/main" id="{226C6B28-E0CE-4E72-A164-80F0B57E62F6}"/>
                </a:ext>
              </a:extLst>
            </p:cNvPr>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3" name="Google Shape;42045;p18">
              <a:extLst>
                <a:ext uri="{FF2B5EF4-FFF2-40B4-BE49-F238E27FC236}">
                  <a16:creationId xmlns:a16="http://schemas.microsoft.com/office/drawing/2014/main" id="{1319B677-F38D-499A-9592-41B5DD91B648}"/>
                </a:ext>
              </a:extLst>
            </p:cNvPr>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4" name="Google Shape;42046;p18">
              <a:extLst>
                <a:ext uri="{FF2B5EF4-FFF2-40B4-BE49-F238E27FC236}">
                  <a16:creationId xmlns:a16="http://schemas.microsoft.com/office/drawing/2014/main" id="{37D987BB-AF80-4B52-B807-A4DF0B046778}"/>
                </a:ext>
              </a:extLst>
            </p:cNvPr>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5" name="Google Shape;42047;p18">
              <a:extLst>
                <a:ext uri="{FF2B5EF4-FFF2-40B4-BE49-F238E27FC236}">
                  <a16:creationId xmlns:a16="http://schemas.microsoft.com/office/drawing/2014/main" id="{59C80735-486F-42E0-BFC8-0344AB362D01}"/>
                </a:ext>
              </a:extLst>
            </p:cNvPr>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6" name="Google Shape;42048;p18">
              <a:extLst>
                <a:ext uri="{FF2B5EF4-FFF2-40B4-BE49-F238E27FC236}">
                  <a16:creationId xmlns:a16="http://schemas.microsoft.com/office/drawing/2014/main" id="{A71E3E79-C998-4625-8F3A-EE168316218A}"/>
                </a:ext>
              </a:extLst>
            </p:cNvPr>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7" name="Google Shape;42049;p18">
              <a:extLst>
                <a:ext uri="{FF2B5EF4-FFF2-40B4-BE49-F238E27FC236}">
                  <a16:creationId xmlns:a16="http://schemas.microsoft.com/office/drawing/2014/main" id="{A64600A5-0C07-4CB8-8B2E-4C660243E09E}"/>
                </a:ext>
              </a:extLst>
            </p:cNvPr>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8" name="Google Shape;42050;p18">
              <a:extLst>
                <a:ext uri="{FF2B5EF4-FFF2-40B4-BE49-F238E27FC236}">
                  <a16:creationId xmlns:a16="http://schemas.microsoft.com/office/drawing/2014/main" id="{6A8A9249-4B7B-4470-B02A-2166F93DA455}"/>
                </a:ext>
              </a:extLst>
            </p:cNvPr>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9" name="Google Shape;42051;p18">
              <a:extLst>
                <a:ext uri="{FF2B5EF4-FFF2-40B4-BE49-F238E27FC236}">
                  <a16:creationId xmlns:a16="http://schemas.microsoft.com/office/drawing/2014/main" id="{71B16AA9-BC02-4257-9F22-7F4D890E6271}"/>
                </a:ext>
              </a:extLst>
            </p:cNvPr>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0" name="Google Shape;42052;p18">
              <a:extLst>
                <a:ext uri="{FF2B5EF4-FFF2-40B4-BE49-F238E27FC236}">
                  <a16:creationId xmlns:a16="http://schemas.microsoft.com/office/drawing/2014/main" id="{9D642357-8192-46B4-B758-FACB7373BCFD}"/>
                </a:ext>
              </a:extLst>
            </p:cNvPr>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1" name="Google Shape;42053;p18">
              <a:extLst>
                <a:ext uri="{FF2B5EF4-FFF2-40B4-BE49-F238E27FC236}">
                  <a16:creationId xmlns:a16="http://schemas.microsoft.com/office/drawing/2014/main" id="{2AC77023-95A3-441B-B466-82A2080052FB}"/>
                </a:ext>
              </a:extLst>
            </p:cNvPr>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2" name="Google Shape;42054;p18">
              <a:extLst>
                <a:ext uri="{FF2B5EF4-FFF2-40B4-BE49-F238E27FC236}">
                  <a16:creationId xmlns:a16="http://schemas.microsoft.com/office/drawing/2014/main" id="{E00CE106-C06E-4031-939F-7FF0E822D636}"/>
                </a:ext>
              </a:extLst>
            </p:cNvPr>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3" name="Google Shape;42055;p18">
              <a:extLst>
                <a:ext uri="{FF2B5EF4-FFF2-40B4-BE49-F238E27FC236}">
                  <a16:creationId xmlns:a16="http://schemas.microsoft.com/office/drawing/2014/main" id="{9A345124-F3D9-43C5-B4A2-DABE2578FB4B}"/>
                </a:ext>
              </a:extLst>
            </p:cNvPr>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4" name="Google Shape;42056;p18">
              <a:extLst>
                <a:ext uri="{FF2B5EF4-FFF2-40B4-BE49-F238E27FC236}">
                  <a16:creationId xmlns:a16="http://schemas.microsoft.com/office/drawing/2014/main" id="{4B5D7D46-4C55-476F-A5B7-2F26FAAC49FB}"/>
                </a:ext>
              </a:extLst>
            </p:cNvPr>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5" name="Google Shape;42057;p18">
              <a:extLst>
                <a:ext uri="{FF2B5EF4-FFF2-40B4-BE49-F238E27FC236}">
                  <a16:creationId xmlns:a16="http://schemas.microsoft.com/office/drawing/2014/main" id="{59794246-42EC-474F-BAD4-8A62EECF35AF}"/>
                </a:ext>
              </a:extLst>
            </p:cNvPr>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6" name="Google Shape;42058;p18">
              <a:extLst>
                <a:ext uri="{FF2B5EF4-FFF2-40B4-BE49-F238E27FC236}">
                  <a16:creationId xmlns:a16="http://schemas.microsoft.com/office/drawing/2014/main" id="{2C2245B1-8025-4D45-8B44-2E916BB418D0}"/>
                </a:ext>
              </a:extLst>
            </p:cNvPr>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7" name="Google Shape;42059;p18">
              <a:extLst>
                <a:ext uri="{FF2B5EF4-FFF2-40B4-BE49-F238E27FC236}">
                  <a16:creationId xmlns:a16="http://schemas.microsoft.com/office/drawing/2014/main" id="{33791A80-019D-489E-A5DE-CB3E6CBB803E}"/>
                </a:ext>
              </a:extLst>
            </p:cNvPr>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8" name="Google Shape;42060;p18">
              <a:extLst>
                <a:ext uri="{FF2B5EF4-FFF2-40B4-BE49-F238E27FC236}">
                  <a16:creationId xmlns:a16="http://schemas.microsoft.com/office/drawing/2014/main" id="{F266CC11-12A2-4A42-AAB1-FDC5D844C47C}"/>
                </a:ext>
              </a:extLst>
            </p:cNvPr>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9" name="Google Shape;42061;p18">
              <a:extLst>
                <a:ext uri="{FF2B5EF4-FFF2-40B4-BE49-F238E27FC236}">
                  <a16:creationId xmlns:a16="http://schemas.microsoft.com/office/drawing/2014/main" id="{EBF67E60-D349-48E0-A3C0-745EA48F697C}"/>
                </a:ext>
              </a:extLst>
            </p:cNvPr>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0" name="Google Shape;42062;p18">
              <a:extLst>
                <a:ext uri="{FF2B5EF4-FFF2-40B4-BE49-F238E27FC236}">
                  <a16:creationId xmlns:a16="http://schemas.microsoft.com/office/drawing/2014/main" id="{50B1C0CE-248A-47A2-B091-D03FF79A8B9C}"/>
                </a:ext>
              </a:extLst>
            </p:cNvPr>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1" name="Google Shape;42063;p18">
              <a:extLst>
                <a:ext uri="{FF2B5EF4-FFF2-40B4-BE49-F238E27FC236}">
                  <a16:creationId xmlns:a16="http://schemas.microsoft.com/office/drawing/2014/main" id="{6742FD0B-02BD-402A-90EF-7B4CF925EB46}"/>
                </a:ext>
              </a:extLst>
            </p:cNvPr>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2" name="Google Shape;42064;p18">
              <a:extLst>
                <a:ext uri="{FF2B5EF4-FFF2-40B4-BE49-F238E27FC236}">
                  <a16:creationId xmlns:a16="http://schemas.microsoft.com/office/drawing/2014/main" id="{16CD5FF2-92B4-4FEF-9FB5-053F24EB3E78}"/>
                </a:ext>
              </a:extLst>
            </p:cNvPr>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3" name="Google Shape;42065;p18">
              <a:extLst>
                <a:ext uri="{FF2B5EF4-FFF2-40B4-BE49-F238E27FC236}">
                  <a16:creationId xmlns:a16="http://schemas.microsoft.com/office/drawing/2014/main" id="{078C37B1-4EB5-4F5A-BC40-976B28B07BD2}"/>
                </a:ext>
              </a:extLst>
            </p:cNvPr>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4" name="Google Shape;42066;p18">
              <a:extLst>
                <a:ext uri="{FF2B5EF4-FFF2-40B4-BE49-F238E27FC236}">
                  <a16:creationId xmlns:a16="http://schemas.microsoft.com/office/drawing/2014/main" id="{C229CE0A-F1F4-4F38-AF51-BE6A800E4522}"/>
                </a:ext>
              </a:extLst>
            </p:cNvPr>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5" name="Google Shape;42067;p18">
              <a:extLst>
                <a:ext uri="{FF2B5EF4-FFF2-40B4-BE49-F238E27FC236}">
                  <a16:creationId xmlns:a16="http://schemas.microsoft.com/office/drawing/2014/main" id="{CC0D3354-15F3-4229-8D32-D1AFB7DBF6D1}"/>
                </a:ext>
              </a:extLst>
            </p:cNvPr>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6" name="Google Shape;42068;p18">
              <a:extLst>
                <a:ext uri="{FF2B5EF4-FFF2-40B4-BE49-F238E27FC236}">
                  <a16:creationId xmlns:a16="http://schemas.microsoft.com/office/drawing/2014/main" id="{42DF3E87-1E95-40B8-BEA3-1B1DF86857BB}"/>
                </a:ext>
              </a:extLst>
            </p:cNvPr>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7" name="Google Shape;42069;p18">
              <a:extLst>
                <a:ext uri="{FF2B5EF4-FFF2-40B4-BE49-F238E27FC236}">
                  <a16:creationId xmlns:a16="http://schemas.microsoft.com/office/drawing/2014/main" id="{D357A78B-C994-4A23-B28F-B7F58D75B113}"/>
                </a:ext>
              </a:extLst>
            </p:cNvPr>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8" name="Google Shape;42070;p18">
              <a:extLst>
                <a:ext uri="{FF2B5EF4-FFF2-40B4-BE49-F238E27FC236}">
                  <a16:creationId xmlns:a16="http://schemas.microsoft.com/office/drawing/2014/main" id="{2FD41676-530B-464A-A27D-9B7CFA3763F4}"/>
                </a:ext>
              </a:extLst>
            </p:cNvPr>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9" name="Google Shape;42071;p18">
              <a:extLst>
                <a:ext uri="{FF2B5EF4-FFF2-40B4-BE49-F238E27FC236}">
                  <a16:creationId xmlns:a16="http://schemas.microsoft.com/office/drawing/2014/main" id="{368E3BA1-6499-456E-A3DF-83333324E58A}"/>
                </a:ext>
              </a:extLst>
            </p:cNvPr>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0" name="Google Shape;42072;p18">
              <a:extLst>
                <a:ext uri="{FF2B5EF4-FFF2-40B4-BE49-F238E27FC236}">
                  <a16:creationId xmlns:a16="http://schemas.microsoft.com/office/drawing/2014/main" id="{8056B962-7A31-49FD-821F-2E176BBC82E9}"/>
                </a:ext>
              </a:extLst>
            </p:cNvPr>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1" name="Google Shape;42073;p18">
              <a:extLst>
                <a:ext uri="{FF2B5EF4-FFF2-40B4-BE49-F238E27FC236}">
                  <a16:creationId xmlns:a16="http://schemas.microsoft.com/office/drawing/2014/main" id="{C5F67003-EC41-407B-A5D3-E4D21E236248}"/>
                </a:ext>
              </a:extLst>
            </p:cNvPr>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2" name="Google Shape;42074;p18">
              <a:extLst>
                <a:ext uri="{FF2B5EF4-FFF2-40B4-BE49-F238E27FC236}">
                  <a16:creationId xmlns:a16="http://schemas.microsoft.com/office/drawing/2014/main" id="{3C3B530F-795D-465A-9165-A15BD4CFF393}"/>
                </a:ext>
              </a:extLst>
            </p:cNvPr>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3" name="Google Shape;42075;p18">
              <a:extLst>
                <a:ext uri="{FF2B5EF4-FFF2-40B4-BE49-F238E27FC236}">
                  <a16:creationId xmlns:a16="http://schemas.microsoft.com/office/drawing/2014/main" id="{8AEE1105-CADE-4761-A3C4-EC88E662D7C9}"/>
                </a:ext>
              </a:extLst>
            </p:cNvPr>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4" name="Google Shape;42076;p18">
              <a:extLst>
                <a:ext uri="{FF2B5EF4-FFF2-40B4-BE49-F238E27FC236}">
                  <a16:creationId xmlns:a16="http://schemas.microsoft.com/office/drawing/2014/main" id="{3F1C1137-0B83-4311-98D0-D4EB3FA62169}"/>
                </a:ext>
              </a:extLst>
            </p:cNvPr>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5" name="Google Shape;42077;p18">
              <a:extLst>
                <a:ext uri="{FF2B5EF4-FFF2-40B4-BE49-F238E27FC236}">
                  <a16:creationId xmlns:a16="http://schemas.microsoft.com/office/drawing/2014/main" id="{146CD538-B668-4ADA-BE1B-7AD074C51751}"/>
                </a:ext>
              </a:extLst>
            </p:cNvPr>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6" name="Google Shape;42078;p18">
              <a:extLst>
                <a:ext uri="{FF2B5EF4-FFF2-40B4-BE49-F238E27FC236}">
                  <a16:creationId xmlns:a16="http://schemas.microsoft.com/office/drawing/2014/main" id="{05648F30-05F8-4491-8C8E-35A542559F28}"/>
                </a:ext>
              </a:extLst>
            </p:cNvPr>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7" name="Google Shape;42079;p18">
              <a:extLst>
                <a:ext uri="{FF2B5EF4-FFF2-40B4-BE49-F238E27FC236}">
                  <a16:creationId xmlns:a16="http://schemas.microsoft.com/office/drawing/2014/main" id="{A35CC885-B436-4ACD-B316-0EB62DF1F9F6}"/>
                </a:ext>
              </a:extLst>
            </p:cNvPr>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8" name="Google Shape;42080;p18">
              <a:extLst>
                <a:ext uri="{FF2B5EF4-FFF2-40B4-BE49-F238E27FC236}">
                  <a16:creationId xmlns:a16="http://schemas.microsoft.com/office/drawing/2014/main" id="{8FB514D3-D154-48FF-87FF-706E2A7DC375}"/>
                </a:ext>
              </a:extLst>
            </p:cNvPr>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9" name="Google Shape;42081;p18">
              <a:extLst>
                <a:ext uri="{FF2B5EF4-FFF2-40B4-BE49-F238E27FC236}">
                  <a16:creationId xmlns:a16="http://schemas.microsoft.com/office/drawing/2014/main" id="{418BB083-3048-4A25-BC8F-BFFC5B8FCADC}"/>
                </a:ext>
              </a:extLst>
            </p:cNvPr>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0" name="Google Shape;42082;p18">
              <a:extLst>
                <a:ext uri="{FF2B5EF4-FFF2-40B4-BE49-F238E27FC236}">
                  <a16:creationId xmlns:a16="http://schemas.microsoft.com/office/drawing/2014/main" id="{B3F68D01-5DD3-46B1-A68E-AFCD824FAC80}"/>
                </a:ext>
              </a:extLst>
            </p:cNvPr>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1" name="Google Shape;42083;p18">
              <a:extLst>
                <a:ext uri="{FF2B5EF4-FFF2-40B4-BE49-F238E27FC236}">
                  <a16:creationId xmlns:a16="http://schemas.microsoft.com/office/drawing/2014/main" id="{BBCBE243-89F1-484D-A1FD-42CF7D928036}"/>
                </a:ext>
              </a:extLst>
            </p:cNvPr>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2" name="Google Shape;42084;p18">
              <a:extLst>
                <a:ext uri="{FF2B5EF4-FFF2-40B4-BE49-F238E27FC236}">
                  <a16:creationId xmlns:a16="http://schemas.microsoft.com/office/drawing/2014/main" id="{D6B1190C-105B-49FE-9B25-D208BF9C3ADB}"/>
                </a:ext>
              </a:extLst>
            </p:cNvPr>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3" name="Google Shape;42085;p18">
              <a:extLst>
                <a:ext uri="{FF2B5EF4-FFF2-40B4-BE49-F238E27FC236}">
                  <a16:creationId xmlns:a16="http://schemas.microsoft.com/office/drawing/2014/main" id="{3B16C481-4667-4163-9137-24C2F73C9C8B}"/>
                </a:ext>
              </a:extLst>
            </p:cNvPr>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4" name="Google Shape;42086;p18">
              <a:extLst>
                <a:ext uri="{FF2B5EF4-FFF2-40B4-BE49-F238E27FC236}">
                  <a16:creationId xmlns:a16="http://schemas.microsoft.com/office/drawing/2014/main" id="{847201DD-5866-45ED-927A-799560D1279E}"/>
                </a:ext>
              </a:extLst>
            </p:cNvPr>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5" name="Google Shape;42087;p18">
              <a:extLst>
                <a:ext uri="{FF2B5EF4-FFF2-40B4-BE49-F238E27FC236}">
                  <a16:creationId xmlns:a16="http://schemas.microsoft.com/office/drawing/2014/main" id="{9458566A-6461-4ED6-8D02-B63D468B4630}"/>
                </a:ext>
              </a:extLst>
            </p:cNvPr>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6" name="Google Shape;42088;p18">
              <a:extLst>
                <a:ext uri="{FF2B5EF4-FFF2-40B4-BE49-F238E27FC236}">
                  <a16:creationId xmlns:a16="http://schemas.microsoft.com/office/drawing/2014/main" id="{0E98BD26-4872-4B73-8D0C-DE2F41FDAB35}"/>
                </a:ext>
              </a:extLst>
            </p:cNvPr>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7" name="Google Shape;42089;p18">
              <a:extLst>
                <a:ext uri="{FF2B5EF4-FFF2-40B4-BE49-F238E27FC236}">
                  <a16:creationId xmlns:a16="http://schemas.microsoft.com/office/drawing/2014/main" id="{8C603010-0B22-4FF5-88BB-CAF76DED230A}"/>
                </a:ext>
              </a:extLst>
            </p:cNvPr>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8" name="Google Shape;42090;p18">
              <a:extLst>
                <a:ext uri="{FF2B5EF4-FFF2-40B4-BE49-F238E27FC236}">
                  <a16:creationId xmlns:a16="http://schemas.microsoft.com/office/drawing/2014/main" id="{55134FFA-270D-49C2-BEDE-1E257D9B6A1F}"/>
                </a:ext>
              </a:extLst>
            </p:cNvPr>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9" name="Google Shape;42091;p18">
              <a:extLst>
                <a:ext uri="{FF2B5EF4-FFF2-40B4-BE49-F238E27FC236}">
                  <a16:creationId xmlns:a16="http://schemas.microsoft.com/office/drawing/2014/main" id="{1A344417-6F36-4FDD-9E1E-C588112B3913}"/>
                </a:ext>
              </a:extLst>
            </p:cNvPr>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0" name="Google Shape;42092;p18">
              <a:extLst>
                <a:ext uri="{FF2B5EF4-FFF2-40B4-BE49-F238E27FC236}">
                  <a16:creationId xmlns:a16="http://schemas.microsoft.com/office/drawing/2014/main" id="{BE450218-597E-45E1-AA88-55D7E08E6129}"/>
                </a:ext>
              </a:extLst>
            </p:cNvPr>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1" name="Google Shape;42093;p18">
              <a:extLst>
                <a:ext uri="{FF2B5EF4-FFF2-40B4-BE49-F238E27FC236}">
                  <a16:creationId xmlns:a16="http://schemas.microsoft.com/office/drawing/2014/main" id="{5C49171E-FE46-4B9E-9DB7-C62A775CA545}"/>
                </a:ext>
              </a:extLst>
            </p:cNvPr>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2" name="Google Shape;42094;p18">
              <a:extLst>
                <a:ext uri="{FF2B5EF4-FFF2-40B4-BE49-F238E27FC236}">
                  <a16:creationId xmlns:a16="http://schemas.microsoft.com/office/drawing/2014/main" id="{2BAD987B-416F-4A78-A8A1-9B8650B596C5}"/>
                </a:ext>
              </a:extLst>
            </p:cNvPr>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3" name="Google Shape;42095;p18">
              <a:extLst>
                <a:ext uri="{FF2B5EF4-FFF2-40B4-BE49-F238E27FC236}">
                  <a16:creationId xmlns:a16="http://schemas.microsoft.com/office/drawing/2014/main" id="{4E5A8A06-7DC1-4339-90C2-AF2F83FCE412}"/>
                </a:ext>
              </a:extLst>
            </p:cNvPr>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4" name="Google Shape;42096;p18">
              <a:extLst>
                <a:ext uri="{FF2B5EF4-FFF2-40B4-BE49-F238E27FC236}">
                  <a16:creationId xmlns:a16="http://schemas.microsoft.com/office/drawing/2014/main" id="{BCEAD365-5430-46DE-9E57-A844D6AB0F2E}"/>
                </a:ext>
              </a:extLst>
            </p:cNvPr>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5" name="Google Shape;42097;p18">
              <a:extLst>
                <a:ext uri="{FF2B5EF4-FFF2-40B4-BE49-F238E27FC236}">
                  <a16:creationId xmlns:a16="http://schemas.microsoft.com/office/drawing/2014/main" id="{B67FEC89-D1CE-4F05-9B15-780D14B0E2A2}"/>
                </a:ext>
              </a:extLst>
            </p:cNvPr>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6" name="Google Shape;42098;p18">
              <a:extLst>
                <a:ext uri="{FF2B5EF4-FFF2-40B4-BE49-F238E27FC236}">
                  <a16:creationId xmlns:a16="http://schemas.microsoft.com/office/drawing/2014/main" id="{4E7CB6E6-D8A6-497B-84B5-1A308CB2E7F3}"/>
                </a:ext>
              </a:extLst>
            </p:cNvPr>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7" name="Google Shape;42099;p18">
              <a:extLst>
                <a:ext uri="{FF2B5EF4-FFF2-40B4-BE49-F238E27FC236}">
                  <a16:creationId xmlns:a16="http://schemas.microsoft.com/office/drawing/2014/main" id="{4E05A591-5446-46E7-9EF0-F23ADD29D8FC}"/>
                </a:ext>
              </a:extLst>
            </p:cNvPr>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8" name="Google Shape;42100;p18">
              <a:extLst>
                <a:ext uri="{FF2B5EF4-FFF2-40B4-BE49-F238E27FC236}">
                  <a16:creationId xmlns:a16="http://schemas.microsoft.com/office/drawing/2014/main" id="{CF6D1E68-D154-4047-BDB0-6701896665BE}"/>
                </a:ext>
              </a:extLst>
            </p:cNvPr>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9" name="Google Shape;42101;p18">
              <a:extLst>
                <a:ext uri="{FF2B5EF4-FFF2-40B4-BE49-F238E27FC236}">
                  <a16:creationId xmlns:a16="http://schemas.microsoft.com/office/drawing/2014/main" id="{850D0A12-952D-4254-92F4-72D672CB7F4D}"/>
                </a:ext>
              </a:extLst>
            </p:cNvPr>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0" name="Google Shape;42102;p18">
              <a:extLst>
                <a:ext uri="{FF2B5EF4-FFF2-40B4-BE49-F238E27FC236}">
                  <a16:creationId xmlns:a16="http://schemas.microsoft.com/office/drawing/2014/main" id="{ACEE1D7D-0F77-4709-B7FD-039087368A8B}"/>
                </a:ext>
              </a:extLst>
            </p:cNvPr>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1" name="Google Shape;42103;p18">
              <a:extLst>
                <a:ext uri="{FF2B5EF4-FFF2-40B4-BE49-F238E27FC236}">
                  <a16:creationId xmlns:a16="http://schemas.microsoft.com/office/drawing/2014/main" id="{A42D623F-E97C-4849-B931-CF8D1F9C47CB}"/>
                </a:ext>
              </a:extLst>
            </p:cNvPr>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2" name="Google Shape;42104;p18">
              <a:extLst>
                <a:ext uri="{FF2B5EF4-FFF2-40B4-BE49-F238E27FC236}">
                  <a16:creationId xmlns:a16="http://schemas.microsoft.com/office/drawing/2014/main" id="{F4320F4D-C486-442F-A4FE-CDEB4E36FB82}"/>
                </a:ext>
              </a:extLst>
            </p:cNvPr>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3" name="Google Shape;42105;p18">
              <a:extLst>
                <a:ext uri="{FF2B5EF4-FFF2-40B4-BE49-F238E27FC236}">
                  <a16:creationId xmlns:a16="http://schemas.microsoft.com/office/drawing/2014/main" id="{23C01D5F-594B-4F92-AF17-94D73FD9A46F}"/>
                </a:ext>
              </a:extLst>
            </p:cNvPr>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4" name="Google Shape;42106;p18">
              <a:extLst>
                <a:ext uri="{FF2B5EF4-FFF2-40B4-BE49-F238E27FC236}">
                  <a16:creationId xmlns:a16="http://schemas.microsoft.com/office/drawing/2014/main" id="{97418F9E-7C39-4DAC-B7B6-B055AC9F6532}"/>
                </a:ext>
              </a:extLst>
            </p:cNvPr>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5" name="Google Shape;42107;p18">
              <a:extLst>
                <a:ext uri="{FF2B5EF4-FFF2-40B4-BE49-F238E27FC236}">
                  <a16:creationId xmlns:a16="http://schemas.microsoft.com/office/drawing/2014/main" id="{FD48010E-1748-4E03-9C90-EB0DC8D52828}"/>
                </a:ext>
              </a:extLst>
            </p:cNvPr>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6" name="Google Shape;42108;p18">
              <a:extLst>
                <a:ext uri="{FF2B5EF4-FFF2-40B4-BE49-F238E27FC236}">
                  <a16:creationId xmlns:a16="http://schemas.microsoft.com/office/drawing/2014/main" id="{68A6BDF5-A5B1-4A4D-BB35-59FF8753E477}"/>
                </a:ext>
              </a:extLst>
            </p:cNvPr>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7" name="Google Shape;42109;p18">
              <a:extLst>
                <a:ext uri="{FF2B5EF4-FFF2-40B4-BE49-F238E27FC236}">
                  <a16:creationId xmlns:a16="http://schemas.microsoft.com/office/drawing/2014/main" id="{954D2F51-04DE-4AB2-B501-E757B3974230}"/>
                </a:ext>
              </a:extLst>
            </p:cNvPr>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8" name="Google Shape;42110;p18">
              <a:extLst>
                <a:ext uri="{FF2B5EF4-FFF2-40B4-BE49-F238E27FC236}">
                  <a16:creationId xmlns:a16="http://schemas.microsoft.com/office/drawing/2014/main" id="{FE535697-0761-4A21-9975-5566F1429A25}"/>
                </a:ext>
              </a:extLst>
            </p:cNvPr>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9" name="Google Shape;42111;p18">
              <a:extLst>
                <a:ext uri="{FF2B5EF4-FFF2-40B4-BE49-F238E27FC236}">
                  <a16:creationId xmlns:a16="http://schemas.microsoft.com/office/drawing/2014/main" id="{A7C7661B-4EBA-4EDC-AC7A-34C4BC2E949A}"/>
                </a:ext>
              </a:extLst>
            </p:cNvPr>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0" name="Google Shape;42112;p18">
              <a:extLst>
                <a:ext uri="{FF2B5EF4-FFF2-40B4-BE49-F238E27FC236}">
                  <a16:creationId xmlns:a16="http://schemas.microsoft.com/office/drawing/2014/main" id="{B321BD1F-CD90-49EE-9DF5-05E6F4E633E9}"/>
                </a:ext>
              </a:extLst>
            </p:cNvPr>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1" name="Google Shape;42113;p18">
              <a:extLst>
                <a:ext uri="{FF2B5EF4-FFF2-40B4-BE49-F238E27FC236}">
                  <a16:creationId xmlns:a16="http://schemas.microsoft.com/office/drawing/2014/main" id="{B20FBB6E-4C5A-4E5D-856B-26A8CB338704}"/>
                </a:ext>
              </a:extLst>
            </p:cNvPr>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2" name="Google Shape;42114;p18">
              <a:extLst>
                <a:ext uri="{FF2B5EF4-FFF2-40B4-BE49-F238E27FC236}">
                  <a16:creationId xmlns:a16="http://schemas.microsoft.com/office/drawing/2014/main" id="{11242F58-27F4-4435-8D12-54CFEA96445C}"/>
                </a:ext>
              </a:extLst>
            </p:cNvPr>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3" name="Google Shape;42115;p18">
              <a:extLst>
                <a:ext uri="{FF2B5EF4-FFF2-40B4-BE49-F238E27FC236}">
                  <a16:creationId xmlns:a16="http://schemas.microsoft.com/office/drawing/2014/main" id="{E8664DA7-72A0-463A-9CCB-21CA66B4C726}"/>
                </a:ext>
              </a:extLst>
            </p:cNvPr>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4" name="Google Shape;42116;p18">
              <a:extLst>
                <a:ext uri="{FF2B5EF4-FFF2-40B4-BE49-F238E27FC236}">
                  <a16:creationId xmlns:a16="http://schemas.microsoft.com/office/drawing/2014/main" id="{BF49BE10-8AD6-4A91-840D-610232F9199A}"/>
                </a:ext>
              </a:extLst>
            </p:cNvPr>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5" name="Google Shape;42117;p18">
              <a:extLst>
                <a:ext uri="{FF2B5EF4-FFF2-40B4-BE49-F238E27FC236}">
                  <a16:creationId xmlns:a16="http://schemas.microsoft.com/office/drawing/2014/main" id="{A33BB40A-5F9F-46E8-B5F1-9EACBA51A4B1}"/>
                </a:ext>
              </a:extLst>
            </p:cNvPr>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6" name="Google Shape;42118;p18">
              <a:extLst>
                <a:ext uri="{FF2B5EF4-FFF2-40B4-BE49-F238E27FC236}">
                  <a16:creationId xmlns:a16="http://schemas.microsoft.com/office/drawing/2014/main" id="{F068B1AF-6D17-442E-8701-06C3DECC5CDE}"/>
                </a:ext>
              </a:extLst>
            </p:cNvPr>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7" name="Google Shape;42119;p18">
              <a:extLst>
                <a:ext uri="{FF2B5EF4-FFF2-40B4-BE49-F238E27FC236}">
                  <a16:creationId xmlns:a16="http://schemas.microsoft.com/office/drawing/2014/main" id="{D18D83FB-FBCF-47F9-BA4D-F88DB839EC7C}"/>
                </a:ext>
              </a:extLst>
            </p:cNvPr>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8" name="Google Shape;42120;p18">
              <a:extLst>
                <a:ext uri="{FF2B5EF4-FFF2-40B4-BE49-F238E27FC236}">
                  <a16:creationId xmlns:a16="http://schemas.microsoft.com/office/drawing/2014/main" id="{0B8C51CB-51B3-4EB6-9B79-FD227C3C9C95}"/>
                </a:ext>
              </a:extLst>
            </p:cNvPr>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9" name="Google Shape;42121;p18">
              <a:extLst>
                <a:ext uri="{FF2B5EF4-FFF2-40B4-BE49-F238E27FC236}">
                  <a16:creationId xmlns:a16="http://schemas.microsoft.com/office/drawing/2014/main" id="{40BD5C40-7E06-4F9A-9CB7-3CBC771D0775}"/>
                </a:ext>
              </a:extLst>
            </p:cNvPr>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0" name="Google Shape;42122;p18">
              <a:extLst>
                <a:ext uri="{FF2B5EF4-FFF2-40B4-BE49-F238E27FC236}">
                  <a16:creationId xmlns:a16="http://schemas.microsoft.com/office/drawing/2014/main" id="{2A8F5C1E-4A77-4A6A-B802-872DEB5E180C}"/>
                </a:ext>
              </a:extLst>
            </p:cNvPr>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1" name="Google Shape;42123;p18">
              <a:extLst>
                <a:ext uri="{FF2B5EF4-FFF2-40B4-BE49-F238E27FC236}">
                  <a16:creationId xmlns:a16="http://schemas.microsoft.com/office/drawing/2014/main" id="{E1030AA1-9081-4D56-8E76-80640B2FA824}"/>
                </a:ext>
              </a:extLst>
            </p:cNvPr>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2" name="Google Shape;42124;p18">
              <a:extLst>
                <a:ext uri="{FF2B5EF4-FFF2-40B4-BE49-F238E27FC236}">
                  <a16:creationId xmlns:a16="http://schemas.microsoft.com/office/drawing/2014/main" id="{67D06C0C-21EF-4BBF-B441-C4FAB147DEB5}"/>
                </a:ext>
              </a:extLst>
            </p:cNvPr>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3" name="Google Shape;42125;p18">
              <a:extLst>
                <a:ext uri="{FF2B5EF4-FFF2-40B4-BE49-F238E27FC236}">
                  <a16:creationId xmlns:a16="http://schemas.microsoft.com/office/drawing/2014/main" id="{5B37BEC7-FE36-4862-9508-86EB6F967336}"/>
                </a:ext>
              </a:extLst>
            </p:cNvPr>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4" name="Google Shape;42126;p18">
              <a:extLst>
                <a:ext uri="{FF2B5EF4-FFF2-40B4-BE49-F238E27FC236}">
                  <a16:creationId xmlns:a16="http://schemas.microsoft.com/office/drawing/2014/main" id="{C81C66DF-0F02-40DB-9AC0-3987BFECDDA9}"/>
                </a:ext>
              </a:extLst>
            </p:cNvPr>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5" name="Google Shape;42127;p18">
              <a:extLst>
                <a:ext uri="{FF2B5EF4-FFF2-40B4-BE49-F238E27FC236}">
                  <a16:creationId xmlns:a16="http://schemas.microsoft.com/office/drawing/2014/main" id="{83DBFCA0-7C6A-426A-9BD0-80125AB06C04}"/>
                </a:ext>
              </a:extLst>
            </p:cNvPr>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6" name="Google Shape;42128;p18">
              <a:extLst>
                <a:ext uri="{FF2B5EF4-FFF2-40B4-BE49-F238E27FC236}">
                  <a16:creationId xmlns:a16="http://schemas.microsoft.com/office/drawing/2014/main" id="{2538C7D6-94E8-4969-B6BE-B085D71EE325}"/>
                </a:ext>
              </a:extLst>
            </p:cNvPr>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7" name="Google Shape;42129;p18">
              <a:extLst>
                <a:ext uri="{FF2B5EF4-FFF2-40B4-BE49-F238E27FC236}">
                  <a16:creationId xmlns:a16="http://schemas.microsoft.com/office/drawing/2014/main" id="{9B15CCCB-D9B3-4A56-BD2B-13EFE163E75B}"/>
                </a:ext>
              </a:extLst>
            </p:cNvPr>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8" name="Google Shape;42130;p18">
              <a:extLst>
                <a:ext uri="{FF2B5EF4-FFF2-40B4-BE49-F238E27FC236}">
                  <a16:creationId xmlns:a16="http://schemas.microsoft.com/office/drawing/2014/main" id="{A6E0D598-CE0E-4E31-A8BA-74AFA83008BB}"/>
                </a:ext>
              </a:extLst>
            </p:cNvPr>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9" name="Google Shape;42131;p18">
              <a:extLst>
                <a:ext uri="{FF2B5EF4-FFF2-40B4-BE49-F238E27FC236}">
                  <a16:creationId xmlns:a16="http://schemas.microsoft.com/office/drawing/2014/main" id="{65C89055-DAD2-465D-B18E-1A42401B6A53}"/>
                </a:ext>
              </a:extLst>
            </p:cNvPr>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0" name="Google Shape;42132;p18">
              <a:extLst>
                <a:ext uri="{FF2B5EF4-FFF2-40B4-BE49-F238E27FC236}">
                  <a16:creationId xmlns:a16="http://schemas.microsoft.com/office/drawing/2014/main" id="{6EC4AC7A-0623-46B7-AD01-AD10A9F57D62}"/>
                </a:ext>
              </a:extLst>
            </p:cNvPr>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1" name="Google Shape;42133;p18">
              <a:extLst>
                <a:ext uri="{FF2B5EF4-FFF2-40B4-BE49-F238E27FC236}">
                  <a16:creationId xmlns:a16="http://schemas.microsoft.com/office/drawing/2014/main" id="{2C635CBA-C1F3-4867-BEC0-1296DE8C79C4}"/>
                </a:ext>
              </a:extLst>
            </p:cNvPr>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2" name="Google Shape;42134;p18">
              <a:extLst>
                <a:ext uri="{FF2B5EF4-FFF2-40B4-BE49-F238E27FC236}">
                  <a16:creationId xmlns:a16="http://schemas.microsoft.com/office/drawing/2014/main" id="{13F9434D-47EC-4325-BA47-F71CFDD7EDE8}"/>
                </a:ext>
              </a:extLst>
            </p:cNvPr>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3" name="Google Shape;42135;p18">
              <a:extLst>
                <a:ext uri="{FF2B5EF4-FFF2-40B4-BE49-F238E27FC236}">
                  <a16:creationId xmlns:a16="http://schemas.microsoft.com/office/drawing/2014/main" id="{9BE5807C-2D35-425E-B2A3-93C67408B891}"/>
                </a:ext>
              </a:extLst>
            </p:cNvPr>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4" name="Google Shape;42136;p18">
              <a:extLst>
                <a:ext uri="{FF2B5EF4-FFF2-40B4-BE49-F238E27FC236}">
                  <a16:creationId xmlns:a16="http://schemas.microsoft.com/office/drawing/2014/main" id="{E60E8D9F-2D91-408B-AB2C-7B63D3186B05}"/>
                </a:ext>
              </a:extLst>
            </p:cNvPr>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5" name="Google Shape;42137;p18">
              <a:extLst>
                <a:ext uri="{FF2B5EF4-FFF2-40B4-BE49-F238E27FC236}">
                  <a16:creationId xmlns:a16="http://schemas.microsoft.com/office/drawing/2014/main" id="{3B5D4070-0AC5-4B22-9805-D810E6FE1F91}"/>
                </a:ext>
              </a:extLst>
            </p:cNvPr>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6" name="Google Shape;42138;p18">
              <a:extLst>
                <a:ext uri="{FF2B5EF4-FFF2-40B4-BE49-F238E27FC236}">
                  <a16:creationId xmlns:a16="http://schemas.microsoft.com/office/drawing/2014/main" id="{6EB59E32-7DD5-4D3B-BE5C-5189BFE32E19}"/>
                </a:ext>
              </a:extLst>
            </p:cNvPr>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7" name="Google Shape;42139;p18">
              <a:extLst>
                <a:ext uri="{FF2B5EF4-FFF2-40B4-BE49-F238E27FC236}">
                  <a16:creationId xmlns:a16="http://schemas.microsoft.com/office/drawing/2014/main" id="{1AB5C5C6-0511-4E76-877E-EC3ED9CBA8E8}"/>
                </a:ext>
              </a:extLst>
            </p:cNvPr>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8" name="Google Shape;42140;p18">
              <a:extLst>
                <a:ext uri="{FF2B5EF4-FFF2-40B4-BE49-F238E27FC236}">
                  <a16:creationId xmlns:a16="http://schemas.microsoft.com/office/drawing/2014/main" id="{38ED7F96-1549-4B24-A167-1F52011CBAE5}"/>
                </a:ext>
              </a:extLst>
            </p:cNvPr>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9" name="Google Shape;42141;p18">
              <a:extLst>
                <a:ext uri="{FF2B5EF4-FFF2-40B4-BE49-F238E27FC236}">
                  <a16:creationId xmlns:a16="http://schemas.microsoft.com/office/drawing/2014/main" id="{1C34FE10-88F3-463A-A62D-15D2135A802C}"/>
                </a:ext>
              </a:extLst>
            </p:cNvPr>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0" name="Google Shape;42142;p18">
              <a:extLst>
                <a:ext uri="{FF2B5EF4-FFF2-40B4-BE49-F238E27FC236}">
                  <a16:creationId xmlns:a16="http://schemas.microsoft.com/office/drawing/2014/main" id="{D8982849-E917-425C-B528-3D9EE318D530}"/>
                </a:ext>
              </a:extLst>
            </p:cNvPr>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1" name="Google Shape;42143;p18">
              <a:extLst>
                <a:ext uri="{FF2B5EF4-FFF2-40B4-BE49-F238E27FC236}">
                  <a16:creationId xmlns:a16="http://schemas.microsoft.com/office/drawing/2014/main" id="{E6862993-C52F-4192-9435-6BF531613432}"/>
                </a:ext>
              </a:extLst>
            </p:cNvPr>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2" name="Google Shape;42144;p18">
              <a:extLst>
                <a:ext uri="{FF2B5EF4-FFF2-40B4-BE49-F238E27FC236}">
                  <a16:creationId xmlns:a16="http://schemas.microsoft.com/office/drawing/2014/main" id="{FA745A50-3207-4B91-B3EE-BAF8C6417D86}"/>
                </a:ext>
              </a:extLst>
            </p:cNvPr>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3" name="Google Shape;42145;p18">
              <a:extLst>
                <a:ext uri="{FF2B5EF4-FFF2-40B4-BE49-F238E27FC236}">
                  <a16:creationId xmlns:a16="http://schemas.microsoft.com/office/drawing/2014/main" id="{B5161A25-6AAD-4C82-A87B-4D2F019076E3}"/>
                </a:ext>
              </a:extLst>
            </p:cNvPr>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4" name="Google Shape;42146;p18">
              <a:extLst>
                <a:ext uri="{FF2B5EF4-FFF2-40B4-BE49-F238E27FC236}">
                  <a16:creationId xmlns:a16="http://schemas.microsoft.com/office/drawing/2014/main" id="{E33D2CC8-9685-4232-B75C-3E0F25EEEE8D}"/>
                </a:ext>
              </a:extLst>
            </p:cNvPr>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5" name="Google Shape;42147;p18">
              <a:extLst>
                <a:ext uri="{FF2B5EF4-FFF2-40B4-BE49-F238E27FC236}">
                  <a16:creationId xmlns:a16="http://schemas.microsoft.com/office/drawing/2014/main" id="{DA3110E7-4DF1-402A-B897-BF754EA930B7}"/>
                </a:ext>
              </a:extLst>
            </p:cNvPr>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6" name="Google Shape;42148;p18">
              <a:extLst>
                <a:ext uri="{FF2B5EF4-FFF2-40B4-BE49-F238E27FC236}">
                  <a16:creationId xmlns:a16="http://schemas.microsoft.com/office/drawing/2014/main" id="{4245AF3A-7284-41EC-A260-27E244A59351}"/>
                </a:ext>
              </a:extLst>
            </p:cNvPr>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7" name="Google Shape;42149;p18">
              <a:extLst>
                <a:ext uri="{FF2B5EF4-FFF2-40B4-BE49-F238E27FC236}">
                  <a16:creationId xmlns:a16="http://schemas.microsoft.com/office/drawing/2014/main" id="{E32252AD-17D9-4EA2-9778-5915322773F9}"/>
                </a:ext>
              </a:extLst>
            </p:cNvPr>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8" name="Google Shape;42150;p18">
              <a:extLst>
                <a:ext uri="{FF2B5EF4-FFF2-40B4-BE49-F238E27FC236}">
                  <a16:creationId xmlns:a16="http://schemas.microsoft.com/office/drawing/2014/main" id="{65CB5AE0-26CC-43FE-873B-7BCB770E5F38}"/>
                </a:ext>
              </a:extLst>
            </p:cNvPr>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9" name="Google Shape;42151;p18">
              <a:extLst>
                <a:ext uri="{FF2B5EF4-FFF2-40B4-BE49-F238E27FC236}">
                  <a16:creationId xmlns:a16="http://schemas.microsoft.com/office/drawing/2014/main" id="{A9390D5D-90D0-44CD-8BFD-75DD3ABE6A3C}"/>
                </a:ext>
              </a:extLst>
            </p:cNvPr>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0" name="Google Shape;42152;p18">
              <a:extLst>
                <a:ext uri="{FF2B5EF4-FFF2-40B4-BE49-F238E27FC236}">
                  <a16:creationId xmlns:a16="http://schemas.microsoft.com/office/drawing/2014/main" id="{ABF761AD-FEDD-4A3B-8333-D76C18B85334}"/>
                </a:ext>
              </a:extLst>
            </p:cNvPr>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1" name="Google Shape;42153;p18">
              <a:extLst>
                <a:ext uri="{FF2B5EF4-FFF2-40B4-BE49-F238E27FC236}">
                  <a16:creationId xmlns:a16="http://schemas.microsoft.com/office/drawing/2014/main" id="{4822D30F-3255-42F3-9A4A-5C9F4F91187F}"/>
                </a:ext>
              </a:extLst>
            </p:cNvPr>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2" name="Google Shape;42154;p18">
              <a:extLst>
                <a:ext uri="{FF2B5EF4-FFF2-40B4-BE49-F238E27FC236}">
                  <a16:creationId xmlns:a16="http://schemas.microsoft.com/office/drawing/2014/main" id="{AFACADAB-66FD-4A76-9775-E84714EB0DD2}"/>
                </a:ext>
              </a:extLst>
            </p:cNvPr>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3" name="Google Shape;42155;p18">
              <a:extLst>
                <a:ext uri="{FF2B5EF4-FFF2-40B4-BE49-F238E27FC236}">
                  <a16:creationId xmlns:a16="http://schemas.microsoft.com/office/drawing/2014/main" id="{3A2A002C-27AC-4102-AFD9-AEAEE3C5927A}"/>
                </a:ext>
              </a:extLst>
            </p:cNvPr>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4" name="Google Shape;42156;p18">
              <a:extLst>
                <a:ext uri="{FF2B5EF4-FFF2-40B4-BE49-F238E27FC236}">
                  <a16:creationId xmlns:a16="http://schemas.microsoft.com/office/drawing/2014/main" id="{90E6BE28-055D-4E04-B00A-4023124C5B41}"/>
                </a:ext>
              </a:extLst>
            </p:cNvPr>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5" name="Google Shape;42157;p18">
              <a:extLst>
                <a:ext uri="{FF2B5EF4-FFF2-40B4-BE49-F238E27FC236}">
                  <a16:creationId xmlns:a16="http://schemas.microsoft.com/office/drawing/2014/main" id="{E1F44524-4E6B-4754-9B23-36BCA9A7645A}"/>
                </a:ext>
              </a:extLst>
            </p:cNvPr>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6" name="Google Shape;42158;p18">
              <a:extLst>
                <a:ext uri="{FF2B5EF4-FFF2-40B4-BE49-F238E27FC236}">
                  <a16:creationId xmlns:a16="http://schemas.microsoft.com/office/drawing/2014/main" id="{1344BD92-160E-4AC7-B58C-8A8562C164AC}"/>
                </a:ext>
              </a:extLst>
            </p:cNvPr>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7" name="Google Shape;42159;p18">
              <a:extLst>
                <a:ext uri="{FF2B5EF4-FFF2-40B4-BE49-F238E27FC236}">
                  <a16:creationId xmlns:a16="http://schemas.microsoft.com/office/drawing/2014/main" id="{552BC7F9-92F3-4AA6-AF3F-0FA31CF3BF9E}"/>
                </a:ext>
              </a:extLst>
            </p:cNvPr>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8" name="Google Shape;42160;p18">
              <a:extLst>
                <a:ext uri="{FF2B5EF4-FFF2-40B4-BE49-F238E27FC236}">
                  <a16:creationId xmlns:a16="http://schemas.microsoft.com/office/drawing/2014/main" id="{523F4D2D-012F-4034-A980-5EEB06236389}"/>
                </a:ext>
              </a:extLst>
            </p:cNvPr>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9" name="Google Shape;42161;p18">
              <a:extLst>
                <a:ext uri="{FF2B5EF4-FFF2-40B4-BE49-F238E27FC236}">
                  <a16:creationId xmlns:a16="http://schemas.microsoft.com/office/drawing/2014/main" id="{5F2F2B4C-51D2-40A9-AD7D-088BE805DD8B}"/>
                </a:ext>
              </a:extLst>
            </p:cNvPr>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0" name="Google Shape;42162;p18">
              <a:extLst>
                <a:ext uri="{FF2B5EF4-FFF2-40B4-BE49-F238E27FC236}">
                  <a16:creationId xmlns:a16="http://schemas.microsoft.com/office/drawing/2014/main" id="{3954184D-5353-4F68-B10B-463F2FA75C51}"/>
                </a:ext>
              </a:extLst>
            </p:cNvPr>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1" name="Google Shape;42163;p18">
              <a:extLst>
                <a:ext uri="{FF2B5EF4-FFF2-40B4-BE49-F238E27FC236}">
                  <a16:creationId xmlns:a16="http://schemas.microsoft.com/office/drawing/2014/main" id="{E49CD650-1A3E-4B9A-A630-90D37C366119}"/>
                </a:ext>
              </a:extLst>
            </p:cNvPr>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2" name="Google Shape;42164;p18">
              <a:extLst>
                <a:ext uri="{FF2B5EF4-FFF2-40B4-BE49-F238E27FC236}">
                  <a16:creationId xmlns:a16="http://schemas.microsoft.com/office/drawing/2014/main" id="{9750A79B-9CCC-43B4-A30D-A4EF6D83BE74}"/>
                </a:ext>
              </a:extLst>
            </p:cNvPr>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3" name="Google Shape;42165;p18">
              <a:extLst>
                <a:ext uri="{FF2B5EF4-FFF2-40B4-BE49-F238E27FC236}">
                  <a16:creationId xmlns:a16="http://schemas.microsoft.com/office/drawing/2014/main" id="{5ADDF8AC-7655-41B2-BDCA-69F4DFB5836F}"/>
                </a:ext>
              </a:extLst>
            </p:cNvPr>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4" name="Google Shape;42166;p18">
              <a:extLst>
                <a:ext uri="{FF2B5EF4-FFF2-40B4-BE49-F238E27FC236}">
                  <a16:creationId xmlns:a16="http://schemas.microsoft.com/office/drawing/2014/main" id="{EEEB95A4-091A-4A0E-8707-FECA60D6B0C8}"/>
                </a:ext>
              </a:extLst>
            </p:cNvPr>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5" name="Google Shape;42167;p18">
              <a:extLst>
                <a:ext uri="{FF2B5EF4-FFF2-40B4-BE49-F238E27FC236}">
                  <a16:creationId xmlns:a16="http://schemas.microsoft.com/office/drawing/2014/main" id="{A2F3C2D1-E5B3-4AC0-9175-C8219CF38F9C}"/>
                </a:ext>
              </a:extLst>
            </p:cNvPr>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6" name="Google Shape;42168;p18">
              <a:extLst>
                <a:ext uri="{FF2B5EF4-FFF2-40B4-BE49-F238E27FC236}">
                  <a16:creationId xmlns:a16="http://schemas.microsoft.com/office/drawing/2014/main" id="{20E80845-7564-4356-B68F-09D8BF697EB1}"/>
                </a:ext>
              </a:extLst>
            </p:cNvPr>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7" name="Google Shape;42169;p18">
              <a:extLst>
                <a:ext uri="{FF2B5EF4-FFF2-40B4-BE49-F238E27FC236}">
                  <a16:creationId xmlns:a16="http://schemas.microsoft.com/office/drawing/2014/main" id="{8F0E918A-426B-4398-8AD1-E85245A49720}"/>
                </a:ext>
              </a:extLst>
            </p:cNvPr>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8" name="Google Shape;42170;p18">
              <a:extLst>
                <a:ext uri="{FF2B5EF4-FFF2-40B4-BE49-F238E27FC236}">
                  <a16:creationId xmlns:a16="http://schemas.microsoft.com/office/drawing/2014/main" id="{57EBFA31-CC90-4203-8893-170834F1D082}"/>
                </a:ext>
              </a:extLst>
            </p:cNvPr>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9" name="Google Shape;42171;p18">
              <a:extLst>
                <a:ext uri="{FF2B5EF4-FFF2-40B4-BE49-F238E27FC236}">
                  <a16:creationId xmlns:a16="http://schemas.microsoft.com/office/drawing/2014/main" id="{5D0898F5-0C26-44C9-9A2B-27D34C0A9E31}"/>
                </a:ext>
              </a:extLst>
            </p:cNvPr>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0" name="Google Shape;42172;p18">
              <a:extLst>
                <a:ext uri="{FF2B5EF4-FFF2-40B4-BE49-F238E27FC236}">
                  <a16:creationId xmlns:a16="http://schemas.microsoft.com/office/drawing/2014/main" id="{DEA97756-352C-4F15-8D8C-4295E548676A}"/>
                </a:ext>
              </a:extLst>
            </p:cNvPr>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1" name="Google Shape;42173;p18">
              <a:extLst>
                <a:ext uri="{FF2B5EF4-FFF2-40B4-BE49-F238E27FC236}">
                  <a16:creationId xmlns:a16="http://schemas.microsoft.com/office/drawing/2014/main" id="{F8C50721-A9E7-412C-817B-485E9C8A412D}"/>
                </a:ext>
              </a:extLst>
            </p:cNvPr>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2" name="Google Shape;42174;p18">
              <a:extLst>
                <a:ext uri="{FF2B5EF4-FFF2-40B4-BE49-F238E27FC236}">
                  <a16:creationId xmlns:a16="http://schemas.microsoft.com/office/drawing/2014/main" id="{B797001C-C430-474A-8273-BD0109C2B876}"/>
                </a:ext>
              </a:extLst>
            </p:cNvPr>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3" name="Google Shape;42175;p18">
              <a:extLst>
                <a:ext uri="{FF2B5EF4-FFF2-40B4-BE49-F238E27FC236}">
                  <a16:creationId xmlns:a16="http://schemas.microsoft.com/office/drawing/2014/main" id="{41F8D5BE-CECD-48DF-BAA7-EDB9413CCFAD}"/>
                </a:ext>
              </a:extLst>
            </p:cNvPr>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4" name="Google Shape;42176;p18">
              <a:extLst>
                <a:ext uri="{FF2B5EF4-FFF2-40B4-BE49-F238E27FC236}">
                  <a16:creationId xmlns:a16="http://schemas.microsoft.com/office/drawing/2014/main" id="{949DD729-A32E-4142-AF6D-AF0E5B965B54}"/>
                </a:ext>
              </a:extLst>
            </p:cNvPr>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5" name="Google Shape;42177;p18">
              <a:extLst>
                <a:ext uri="{FF2B5EF4-FFF2-40B4-BE49-F238E27FC236}">
                  <a16:creationId xmlns:a16="http://schemas.microsoft.com/office/drawing/2014/main" id="{C19E46F4-348F-4E03-9CC4-B1022BFB66A8}"/>
                </a:ext>
              </a:extLst>
            </p:cNvPr>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6" name="Google Shape;42178;p18">
              <a:extLst>
                <a:ext uri="{FF2B5EF4-FFF2-40B4-BE49-F238E27FC236}">
                  <a16:creationId xmlns:a16="http://schemas.microsoft.com/office/drawing/2014/main" id="{64F3C797-17C4-428B-A526-76ECD603797E}"/>
                </a:ext>
              </a:extLst>
            </p:cNvPr>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7" name="Google Shape;42179;p18">
              <a:extLst>
                <a:ext uri="{FF2B5EF4-FFF2-40B4-BE49-F238E27FC236}">
                  <a16:creationId xmlns:a16="http://schemas.microsoft.com/office/drawing/2014/main" id="{529BEFB7-946A-4E3E-8A0E-BDCAB4765C51}"/>
                </a:ext>
              </a:extLst>
            </p:cNvPr>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8" name="Google Shape;42180;p18">
              <a:extLst>
                <a:ext uri="{FF2B5EF4-FFF2-40B4-BE49-F238E27FC236}">
                  <a16:creationId xmlns:a16="http://schemas.microsoft.com/office/drawing/2014/main" id="{563EE7AD-DC1B-41A9-9A56-E51991AF5E51}"/>
                </a:ext>
              </a:extLst>
            </p:cNvPr>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9" name="Google Shape;42181;p18">
              <a:extLst>
                <a:ext uri="{FF2B5EF4-FFF2-40B4-BE49-F238E27FC236}">
                  <a16:creationId xmlns:a16="http://schemas.microsoft.com/office/drawing/2014/main" id="{9494ABA1-C5A0-4C72-BA33-4C698F707E39}"/>
                </a:ext>
              </a:extLst>
            </p:cNvPr>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0" name="Google Shape;42182;p18">
              <a:extLst>
                <a:ext uri="{FF2B5EF4-FFF2-40B4-BE49-F238E27FC236}">
                  <a16:creationId xmlns:a16="http://schemas.microsoft.com/office/drawing/2014/main" id="{52C07C5C-74C2-4A88-B6D9-1F62CDC741B7}"/>
                </a:ext>
              </a:extLst>
            </p:cNvPr>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1" name="Google Shape;42183;p18">
              <a:extLst>
                <a:ext uri="{FF2B5EF4-FFF2-40B4-BE49-F238E27FC236}">
                  <a16:creationId xmlns:a16="http://schemas.microsoft.com/office/drawing/2014/main" id="{9A2829EB-B785-4D8F-B89A-AD1458311DE5}"/>
                </a:ext>
              </a:extLst>
            </p:cNvPr>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2" name="Google Shape;42184;p18">
              <a:extLst>
                <a:ext uri="{FF2B5EF4-FFF2-40B4-BE49-F238E27FC236}">
                  <a16:creationId xmlns:a16="http://schemas.microsoft.com/office/drawing/2014/main" id="{63D16729-CBCE-4878-A5F4-1FBFB46FD5EE}"/>
                </a:ext>
              </a:extLst>
            </p:cNvPr>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3" name="Google Shape;42185;p18">
              <a:extLst>
                <a:ext uri="{FF2B5EF4-FFF2-40B4-BE49-F238E27FC236}">
                  <a16:creationId xmlns:a16="http://schemas.microsoft.com/office/drawing/2014/main" id="{C691B598-E3EF-4F05-B91C-5CB2969E79B3}"/>
                </a:ext>
              </a:extLst>
            </p:cNvPr>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4" name="Google Shape;42186;p18">
              <a:extLst>
                <a:ext uri="{FF2B5EF4-FFF2-40B4-BE49-F238E27FC236}">
                  <a16:creationId xmlns:a16="http://schemas.microsoft.com/office/drawing/2014/main" id="{1E8162EE-5093-4447-963D-0231ED8FCF32}"/>
                </a:ext>
              </a:extLst>
            </p:cNvPr>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5" name="Google Shape;42187;p18">
              <a:extLst>
                <a:ext uri="{FF2B5EF4-FFF2-40B4-BE49-F238E27FC236}">
                  <a16:creationId xmlns:a16="http://schemas.microsoft.com/office/drawing/2014/main" id="{63226060-4AB5-4B89-89F4-9C1CFBE7311F}"/>
                </a:ext>
              </a:extLst>
            </p:cNvPr>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6" name="Google Shape;42188;p18">
              <a:extLst>
                <a:ext uri="{FF2B5EF4-FFF2-40B4-BE49-F238E27FC236}">
                  <a16:creationId xmlns:a16="http://schemas.microsoft.com/office/drawing/2014/main" id="{22DEA981-6297-48D9-A1D6-09CB928B6465}"/>
                </a:ext>
              </a:extLst>
            </p:cNvPr>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7" name="Google Shape;42189;p18">
              <a:extLst>
                <a:ext uri="{FF2B5EF4-FFF2-40B4-BE49-F238E27FC236}">
                  <a16:creationId xmlns:a16="http://schemas.microsoft.com/office/drawing/2014/main" id="{87980E64-B503-49E8-AD59-DC49E79CB58D}"/>
                </a:ext>
              </a:extLst>
            </p:cNvPr>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8" name="Google Shape;42190;p18">
              <a:extLst>
                <a:ext uri="{FF2B5EF4-FFF2-40B4-BE49-F238E27FC236}">
                  <a16:creationId xmlns:a16="http://schemas.microsoft.com/office/drawing/2014/main" id="{03D6E8F9-808C-4DD2-B968-8398C23AC6BD}"/>
                </a:ext>
              </a:extLst>
            </p:cNvPr>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9" name="Google Shape;42191;p18">
              <a:extLst>
                <a:ext uri="{FF2B5EF4-FFF2-40B4-BE49-F238E27FC236}">
                  <a16:creationId xmlns:a16="http://schemas.microsoft.com/office/drawing/2014/main" id="{7ABE86F4-65D7-4D18-B004-5BA323113357}"/>
                </a:ext>
              </a:extLst>
            </p:cNvPr>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0" name="Google Shape;42192;p18">
              <a:extLst>
                <a:ext uri="{FF2B5EF4-FFF2-40B4-BE49-F238E27FC236}">
                  <a16:creationId xmlns:a16="http://schemas.microsoft.com/office/drawing/2014/main" id="{E738DEA6-D559-4A16-8AF4-1F1466A8DA2D}"/>
                </a:ext>
              </a:extLst>
            </p:cNvPr>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1" name="Google Shape;42193;p18">
              <a:extLst>
                <a:ext uri="{FF2B5EF4-FFF2-40B4-BE49-F238E27FC236}">
                  <a16:creationId xmlns:a16="http://schemas.microsoft.com/office/drawing/2014/main" id="{6712BCF4-B232-4F09-BB5B-E66957329EC5}"/>
                </a:ext>
              </a:extLst>
            </p:cNvPr>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2" name="Google Shape;42194;p18">
              <a:extLst>
                <a:ext uri="{FF2B5EF4-FFF2-40B4-BE49-F238E27FC236}">
                  <a16:creationId xmlns:a16="http://schemas.microsoft.com/office/drawing/2014/main" id="{8354CE9D-D89F-4A6C-8CA3-30B798E36232}"/>
                </a:ext>
              </a:extLst>
            </p:cNvPr>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3" name="Google Shape;42195;p18">
              <a:extLst>
                <a:ext uri="{FF2B5EF4-FFF2-40B4-BE49-F238E27FC236}">
                  <a16:creationId xmlns:a16="http://schemas.microsoft.com/office/drawing/2014/main" id="{417055B5-80FB-4EDE-A3DA-F3622580F134}"/>
                </a:ext>
              </a:extLst>
            </p:cNvPr>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4" name="Google Shape;42196;p18">
              <a:extLst>
                <a:ext uri="{FF2B5EF4-FFF2-40B4-BE49-F238E27FC236}">
                  <a16:creationId xmlns:a16="http://schemas.microsoft.com/office/drawing/2014/main" id="{85CDA987-150B-44E1-A6F4-D93B59CC36FA}"/>
                </a:ext>
              </a:extLst>
            </p:cNvPr>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5" name="Google Shape;42197;p18">
              <a:extLst>
                <a:ext uri="{FF2B5EF4-FFF2-40B4-BE49-F238E27FC236}">
                  <a16:creationId xmlns:a16="http://schemas.microsoft.com/office/drawing/2014/main" id="{200E358C-3824-404C-B75E-6F8F9E406D35}"/>
                </a:ext>
              </a:extLst>
            </p:cNvPr>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6" name="Google Shape;42198;p18">
              <a:extLst>
                <a:ext uri="{FF2B5EF4-FFF2-40B4-BE49-F238E27FC236}">
                  <a16:creationId xmlns:a16="http://schemas.microsoft.com/office/drawing/2014/main" id="{7C1AD1A6-B041-4146-9898-23134A9C74AD}"/>
                </a:ext>
              </a:extLst>
            </p:cNvPr>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7" name="Google Shape;42199;p18">
              <a:extLst>
                <a:ext uri="{FF2B5EF4-FFF2-40B4-BE49-F238E27FC236}">
                  <a16:creationId xmlns:a16="http://schemas.microsoft.com/office/drawing/2014/main" id="{B22971AB-6392-4050-813C-3950E54BF16A}"/>
                </a:ext>
              </a:extLst>
            </p:cNvPr>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8" name="Google Shape;42200;p18">
              <a:extLst>
                <a:ext uri="{FF2B5EF4-FFF2-40B4-BE49-F238E27FC236}">
                  <a16:creationId xmlns:a16="http://schemas.microsoft.com/office/drawing/2014/main" id="{D64EC996-09A4-4581-B9C4-627CE43163D0}"/>
                </a:ext>
              </a:extLst>
            </p:cNvPr>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9" name="Google Shape;42201;p18">
              <a:extLst>
                <a:ext uri="{FF2B5EF4-FFF2-40B4-BE49-F238E27FC236}">
                  <a16:creationId xmlns:a16="http://schemas.microsoft.com/office/drawing/2014/main" id="{83E3C6A8-9E2B-4E71-9B43-5A7EC2BB66E5}"/>
                </a:ext>
              </a:extLst>
            </p:cNvPr>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0" name="Google Shape;42202;p18">
              <a:extLst>
                <a:ext uri="{FF2B5EF4-FFF2-40B4-BE49-F238E27FC236}">
                  <a16:creationId xmlns:a16="http://schemas.microsoft.com/office/drawing/2014/main" id="{2E5274B5-0FDB-4D64-8253-A0E91FBC1279}"/>
                </a:ext>
              </a:extLst>
            </p:cNvPr>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1" name="Google Shape;42203;p18">
              <a:extLst>
                <a:ext uri="{FF2B5EF4-FFF2-40B4-BE49-F238E27FC236}">
                  <a16:creationId xmlns:a16="http://schemas.microsoft.com/office/drawing/2014/main" id="{37A60AE0-BCA2-4A03-A291-F4A652993A17}"/>
                </a:ext>
              </a:extLst>
            </p:cNvPr>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2" name="Google Shape;42204;p18">
              <a:extLst>
                <a:ext uri="{FF2B5EF4-FFF2-40B4-BE49-F238E27FC236}">
                  <a16:creationId xmlns:a16="http://schemas.microsoft.com/office/drawing/2014/main" id="{A338A95B-AC78-4AB6-B057-E05B09663A78}"/>
                </a:ext>
              </a:extLst>
            </p:cNvPr>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3" name="Google Shape;42205;p18">
              <a:extLst>
                <a:ext uri="{FF2B5EF4-FFF2-40B4-BE49-F238E27FC236}">
                  <a16:creationId xmlns:a16="http://schemas.microsoft.com/office/drawing/2014/main" id="{D67C5134-0892-4744-B67A-8FAC8785A6BB}"/>
                </a:ext>
              </a:extLst>
            </p:cNvPr>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4" name="Google Shape;42206;p18">
              <a:extLst>
                <a:ext uri="{FF2B5EF4-FFF2-40B4-BE49-F238E27FC236}">
                  <a16:creationId xmlns:a16="http://schemas.microsoft.com/office/drawing/2014/main" id="{C8882034-8BE2-4615-A28A-41F415F6A943}"/>
                </a:ext>
              </a:extLst>
            </p:cNvPr>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5" name="Google Shape;42207;p18">
              <a:extLst>
                <a:ext uri="{FF2B5EF4-FFF2-40B4-BE49-F238E27FC236}">
                  <a16:creationId xmlns:a16="http://schemas.microsoft.com/office/drawing/2014/main" id="{F6985025-C18B-4ADE-A2EC-063E7A59326F}"/>
                </a:ext>
              </a:extLst>
            </p:cNvPr>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6" name="Google Shape;42208;p18">
              <a:extLst>
                <a:ext uri="{FF2B5EF4-FFF2-40B4-BE49-F238E27FC236}">
                  <a16:creationId xmlns:a16="http://schemas.microsoft.com/office/drawing/2014/main" id="{267147E4-4260-4CE9-BA4E-3B49FE2123EA}"/>
                </a:ext>
              </a:extLst>
            </p:cNvPr>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7" name="Google Shape;42209;p18">
              <a:extLst>
                <a:ext uri="{FF2B5EF4-FFF2-40B4-BE49-F238E27FC236}">
                  <a16:creationId xmlns:a16="http://schemas.microsoft.com/office/drawing/2014/main" id="{7EFC2BB3-549D-4333-873F-CC0D71338768}"/>
                </a:ext>
              </a:extLst>
            </p:cNvPr>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8" name="Google Shape;42210;p18">
              <a:extLst>
                <a:ext uri="{FF2B5EF4-FFF2-40B4-BE49-F238E27FC236}">
                  <a16:creationId xmlns:a16="http://schemas.microsoft.com/office/drawing/2014/main" id="{57DD09AF-EED3-467D-B2DD-05F328A388D9}"/>
                </a:ext>
              </a:extLst>
            </p:cNvPr>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9" name="Google Shape;42211;p18">
              <a:extLst>
                <a:ext uri="{FF2B5EF4-FFF2-40B4-BE49-F238E27FC236}">
                  <a16:creationId xmlns:a16="http://schemas.microsoft.com/office/drawing/2014/main" id="{A2BA3033-4BC1-4FBC-9844-4C110A228C7E}"/>
                </a:ext>
              </a:extLst>
            </p:cNvPr>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0" name="Google Shape;42212;p18">
              <a:extLst>
                <a:ext uri="{FF2B5EF4-FFF2-40B4-BE49-F238E27FC236}">
                  <a16:creationId xmlns:a16="http://schemas.microsoft.com/office/drawing/2014/main" id="{BF10D155-8C26-4F49-A281-3E2FF6A27835}"/>
                </a:ext>
              </a:extLst>
            </p:cNvPr>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1" name="Google Shape;42213;p18">
              <a:extLst>
                <a:ext uri="{FF2B5EF4-FFF2-40B4-BE49-F238E27FC236}">
                  <a16:creationId xmlns:a16="http://schemas.microsoft.com/office/drawing/2014/main" id="{737DE4A4-447C-41C5-A78D-10A8A9944035}"/>
                </a:ext>
              </a:extLst>
            </p:cNvPr>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2" name="Google Shape;42214;p18">
              <a:extLst>
                <a:ext uri="{FF2B5EF4-FFF2-40B4-BE49-F238E27FC236}">
                  <a16:creationId xmlns:a16="http://schemas.microsoft.com/office/drawing/2014/main" id="{A04305ED-F374-4E76-9CED-E1444AF4B355}"/>
                </a:ext>
              </a:extLst>
            </p:cNvPr>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3" name="Google Shape;42215;p18">
              <a:extLst>
                <a:ext uri="{FF2B5EF4-FFF2-40B4-BE49-F238E27FC236}">
                  <a16:creationId xmlns:a16="http://schemas.microsoft.com/office/drawing/2014/main" id="{B6148571-A03E-40E8-B7AE-C7A42B3FBE6D}"/>
                </a:ext>
              </a:extLst>
            </p:cNvPr>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4" name="Google Shape;42216;p18">
              <a:extLst>
                <a:ext uri="{FF2B5EF4-FFF2-40B4-BE49-F238E27FC236}">
                  <a16:creationId xmlns:a16="http://schemas.microsoft.com/office/drawing/2014/main" id="{4D78C4DC-6D73-4B51-970B-50EE0097F33A}"/>
                </a:ext>
              </a:extLst>
            </p:cNvPr>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5" name="Google Shape;42217;p18">
              <a:extLst>
                <a:ext uri="{FF2B5EF4-FFF2-40B4-BE49-F238E27FC236}">
                  <a16:creationId xmlns:a16="http://schemas.microsoft.com/office/drawing/2014/main" id="{556CBA32-99B8-4815-BC47-06CC0CEAD636}"/>
                </a:ext>
              </a:extLst>
            </p:cNvPr>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6" name="Google Shape;42218;p18">
              <a:extLst>
                <a:ext uri="{FF2B5EF4-FFF2-40B4-BE49-F238E27FC236}">
                  <a16:creationId xmlns:a16="http://schemas.microsoft.com/office/drawing/2014/main" id="{0B4D0300-9015-40C1-85D6-2CD832D30CCE}"/>
                </a:ext>
              </a:extLst>
            </p:cNvPr>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7" name="Google Shape;42219;p18">
              <a:extLst>
                <a:ext uri="{FF2B5EF4-FFF2-40B4-BE49-F238E27FC236}">
                  <a16:creationId xmlns:a16="http://schemas.microsoft.com/office/drawing/2014/main" id="{3D2E55A2-F317-4D9D-888C-8B9D1E56A3F7}"/>
                </a:ext>
              </a:extLst>
            </p:cNvPr>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8" name="Google Shape;42220;p18">
              <a:extLst>
                <a:ext uri="{FF2B5EF4-FFF2-40B4-BE49-F238E27FC236}">
                  <a16:creationId xmlns:a16="http://schemas.microsoft.com/office/drawing/2014/main" id="{824ACE48-97B6-4427-8EDC-D5EE56337811}"/>
                </a:ext>
              </a:extLst>
            </p:cNvPr>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9" name="Google Shape;42221;p18">
              <a:extLst>
                <a:ext uri="{FF2B5EF4-FFF2-40B4-BE49-F238E27FC236}">
                  <a16:creationId xmlns:a16="http://schemas.microsoft.com/office/drawing/2014/main" id="{FF132586-8BF3-4044-B446-6DC695FCA959}"/>
                </a:ext>
              </a:extLst>
            </p:cNvPr>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0" name="Google Shape;42222;p18">
              <a:extLst>
                <a:ext uri="{FF2B5EF4-FFF2-40B4-BE49-F238E27FC236}">
                  <a16:creationId xmlns:a16="http://schemas.microsoft.com/office/drawing/2014/main" id="{56AA52C5-EA24-48F3-A0F7-4F39BF5769B6}"/>
                </a:ext>
              </a:extLst>
            </p:cNvPr>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1" name="Google Shape;42223;p18">
              <a:extLst>
                <a:ext uri="{FF2B5EF4-FFF2-40B4-BE49-F238E27FC236}">
                  <a16:creationId xmlns:a16="http://schemas.microsoft.com/office/drawing/2014/main" id="{D465704E-165D-4191-B437-1431159D35F0}"/>
                </a:ext>
              </a:extLst>
            </p:cNvPr>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2" name="Google Shape;42224;p18">
              <a:extLst>
                <a:ext uri="{FF2B5EF4-FFF2-40B4-BE49-F238E27FC236}">
                  <a16:creationId xmlns:a16="http://schemas.microsoft.com/office/drawing/2014/main" id="{28F6B505-83ED-4BF0-B872-ACFD2B19ED18}"/>
                </a:ext>
              </a:extLst>
            </p:cNvPr>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3" name="Google Shape;42225;p18">
              <a:extLst>
                <a:ext uri="{FF2B5EF4-FFF2-40B4-BE49-F238E27FC236}">
                  <a16:creationId xmlns:a16="http://schemas.microsoft.com/office/drawing/2014/main" id="{864C4D42-84AC-44B7-9CF5-D65781B2F671}"/>
                </a:ext>
              </a:extLst>
            </p:cNvPr>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4" name="Google Shape;42226;p18">
              <a:extLst>
                <a:ext uri="{FF2B5EF4-FFF2-40B4-BE49-F238E27FC236}">
                  <a16:creationId xmlns:a16="http://schemas.microsoft.com/office/drawing/2014/main" id="{51B318E5-A93B-4489-9719-3F41A3FBFDF2}"/>
                </a:ext>
              </a:extLst>
            </p:cNvPr>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5" name="Google Shape;42227;p18">
              <a:extLst>
                <a:ext uri="{FF2B5EF4-FFF2-40B4-BE49-F238E27FC236}">
                  <a16:creationId xmlns:a16="http://schemas.microsoft.com/office/drawing/2014/main" id="{BCB569CC-6A2F-41AF-99D9-97C82B682170}"/>
                </a:ext>
              </a:extLst>
            </p:cNvPr>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6" name="Google Shape;42228;p18">
              <a:extLst>
                <a:ext uri="{FF2B5EF4-FFF2-40B4-BE49-F238E27FC236}">
                  <a16:creationId xmlns:a16="http://schemas.microsoft.com/office/drawing/2014/main" id="{DED1E9D3-2D0C-4612-BBEC-E0B457FBF0BB}"/>
                </a:ext>
              </a:extLst>
            </p:cNvPr>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7" name="Google Shape;42229;p18">
              <a:extLst>
                <a:ext uri="{FF2B5EF4-FFF2-40B4-BE49-F238E27FC236}">
                  <a16:creationId xmlns:a16="http://schemas.microsoft.com/office/drawing/2014/main" id="{EF0E3D7A-5C41-4765-BD4B-5572D99809AE}"/>
                </a:ext>
              </a:extLst>
            </p:cNvPr>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8" name="Google Shape;42230;p18">
              <a:extLst>
                <a:ext uri="{FF2B5EF4-FFF2-40B4-BE49-F238E27FC236}">
                  <a16:creationId xmlns:a16="http://schemas.microsoft.com/office/drawing/2014/main" id="{0E9E71D5-4568-4E95-8B40-285BB2EE5D6F}"/>
                </a:ext>
              </a:extLst>
            </p:cNvPr>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9" name="Google Shape;42231;p18">
              <a:extLst>
                <a:ext uri="{FF2B5EF4-FFF2-40B4-BE49-F238E27FC236}">
                  <a16:creationId xmlns:a16="http://schemas.microsoft.com/office/drawing/2014/main" id="{7E6BE05F-16AB-4986-B78B-E03EEAF4DE20}"/>
                </a:ext>
              </a:extLst>
            </p:cNvPr>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0" name="Google Shape;42232;p18">
              <a:extLst>
                <a:ext uri="{FF2B5EF4-FFF2-40B4-BE49-F238E27FC236}">
                  <a16:creationId xmlns:a16="http://schemas.microsoft.com/office/drawing/2014/main" id="{FFB609EA-6D1A-4C97-9205-2F39F62945F3}"/>
                </a:ext>
              </a:extLst>
            </p:cNvPr>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1" name="Google Shape;42233;p18">
              <a:extLst>
                <a:ext uri="{FF2B5EF4-FFF2-40B4-BE49-F238E27FC236}">
                  <a16:creationId xmlns:a16="http://schemas.microsoft.com/office/drawing/2014/main" id="{A410792B-AA38-4561-AB43-F12DA354F93B}"/>
                </a:ext>
              </a:extLst>
            </p:cNvPr>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2" name="Google Shape;42234;p18">
              <a:extLst>
                <a:ext uri="{FF2B5EF4-FFF2-40B4-BE49-F238E27FC236}">
                  <a16:creationId xmlns:a16="http://schemas.microsoft.com/office/drawing/2014/main" id="{1EE44DB3-B888-4127-B22F-092BA669C2B1}"/>
                </a:ext>
              </a:extLst>
            </p:cNvPr>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3" name="Google Shape;42235;p18">
              <a:extLst>
                <a:ext uri="{FF2B5EF4-FFF2-40B4-BE49-F238E27FC236}">
                  <a16:creationId xmlns:a16="http://schemas.microsoft.com/office/drawing/2014/main" id="{1ED4D838-5029-4165-AE27-9E0AF71B3FF8}"/>
                </a:ext>
              </a:extLst>
            </p:cNvPr>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4" name="Google Shape;42236;p18">
              <a:extLst>
                <a:ext uri="{FF2B5EF4-FFF2-40B4-BE49-F238E27FC236}">
                  <a16:creationId xmlns:a16="http://schemas.microsoft.com/office/drawing/2014/main" id="{4C638044-B1B4-4736-B8F5-5B7796C3B6AA}"/>
                </a:ext>
              </a:extLst>
            </p:cNvPr>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5" name="Google Shape;42237;p18">
              <a:extLst>
                <a:ext uri="{FF2B5EF4-FFF2-40B4-BE49-F238E27FC236}">
                  <a16:creationId xmlns:a16="http://schemas.microsoft.com/office/drawing/2014/main" id="{D7EBBCDC-39DE-45D3-B625-C16EFCE8980D}"/>
                </a:ext>
              </a:extLst>
            </p:cNvPr>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6" name="Google Shape;42238;p18">
              <a:extLst>
                <a:ext uri="{FF2B5EF4-FFF2-40B4-BE49-F238E27FC236}">
                  <a16:creationId xmlns:a16="http://schemas.microsoft.com/office/drawing/2014/main" id="{04CE0D5F-9531-4D30-BD1B-A7BA1C6CDAEC}"/>
                </a:ext>
              </a:extLst>
            </p:cNvPr>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7" name="Google Shape;42239;p18">
              <a:extLst>
                <a:ext uri="{FF2B5EF4-FFF2-40B4-BE49-F238E27FC236}">
                  <a16:creationId xmlns:a16="http://schemas.microsoft.com/office/drawing/2014/main" id="{01B8CF7A-B460-466D-919C-9591615709F1}"/>
                </a:ext>
              </a:extLst>
            </p:cNvPr>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8" name="Google Shape;42240;p18">
              <a:extLst>
                <a:ext uri="{FF2B5EF4-FFF2-40B4-BE49-F238E27FC236}">
                  <a16:creationId xmlns:a16="http://schemas.microsoft.com/office/drawing/2014/main" id="{02CD60A2-9E94-46B5-880E-BEE1F12C6D66}"/>
                </a:ext>
              </a:extLst>
            </p:cNvPr>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9" name="Google Shape;42241;p18">
              <a:extLst>
                <a:ext uri="{FF2B5EF4-FFF2-40B4-BE49-F238E27FC236}">
                  <a16:creationId xmlns:a16="http://schemas.microsoft.com/office/drawing/2014/main" id="{4151DC0E-1706-44F5-B9C3-B1F4A27D48BE}"/>
                </a:ext>
              </a:extLst>
            </p:cNvPr>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0" name="Google Shape;42242;p18">
              <a:extLst>
                <a:ext uri="{FF2B5EF4-FFF2-40B4-BE49-F238E27FC236}">
                  <a16:creationId xmlns:a16="http://schemas.microsoft.com/office/drawing/2014/main" id="{F4ECB79C-BA64-4DD3-BC0E-F7288C8BB3E3}"/>
                </a:ext>
              </a:extLst>
            </p:cNvPr>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1" name="Google Shape;42243;p18">
              <a:extLst>
                <a:ext uri="{FF2B5EF4-FFF2-40B4-BE49-F238E27FC236}">
                  <a16:creationId xmlns:a16="http://schemas.microsoft.com/office/drawing/2014/main" id="{002C2BDA-F3AE-4CE0-AC59-8956DE36FBD7}"/>
                </a:ext>
              </a:extLst>
            </p:cNvPr>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2" name="Google Shape;42244;p18">
              <a:extLst>
                <a:ext uri="{FF2B5EF4-FFF2-40B4-BE49-F238E27FC236}">
                  <a16:creationId xmlns:a16="http://schemas.microsoft.com/office/drawing/2014/main" id="{D0CC8E42-3186-4777-B6EC-2E7DB613F87E}"/>
                </a:ext>
              </a:extLst>
            </p:cNvPr>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3" name="Google Shape;42245;p18">
              <a:extLst>
                <a:ext uri="{FF2B5EF4-FFF2-40B4-BE49-F238E27FC236}">
                  <a16:creationId xmlns:a16="http://schemas.microsoft.com/office/drawing/2014/main" id="{AF286CF8-4046-46D3-8060-1BA62DD1D2EA}"/>
                </a:ext>
              </a:extLst>
            </p:cNvPr>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4" name="Google Shape;42246;p18">
              <a:extLst>
                <a:ext uri="{FF2B5EF4-FFF2-40B4-BE49-F238E27FC236}">
                  <a16:creationId xmlns:a16="http://schemas.microsoft.com/office/drawing/2014/main" id="{D2308582-3434-46D9-A149-1F8923B0EFAB}"/>
                </a:ext>
              </a:extLst>
            </p:cNvPr>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5" name="Google Shape;42247;p18">
              <a:extLst>
                <a:ext uri="{FF2B5EF4-FFF2-40B4-BE49-F238E27FC236}">
                  <a16:creationId xmlns:a16="http://schemas.microsoft.com/office/drawing/2014/main" id="{F48FD159-4515-4571-8A79-43B81CF53897}"/>
                </a:ext>
              </a:extLst>
            </p:cNvPr>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6" name="Google Shape;42248;p18">
              <a:extLst>
                <a:ext uri="{FF2B5EF4-FFF2-40B4-BE49-F238E27FC236}">
                  <a16:creationId xmlns:a16="http://schemas.microsoft.com/office/drawing/2014/main" id="{21CD414A-604D-4AC7-AE7C-AF4620178BA4}"/>
                </a:ext>
              </a:extLst>
            </p:cNvPr>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7" name="Google Shape;42249;p18">
              <a:extLst>
                <a:ext uri="{FF2B5EF4-FFF2-40B4-BE49-F238E27FC236}">
                  <a16:creationId xmlns:a16="http://schemas.microsoft.com/office/drawing/2014/main" id="{F30604D7-6691-4F4E-A2DD-6C917CF0F3C8}"/>
                </a:ext>
              </a:extLst>
            </p:cNvPr>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8" name="Google Shape;42250;p18">
              <a:extLst>
                <a:ext uri="{FF2B5EF4-FFF2-40B4-BE49-F238E27FC236}">
                  <a16:creationId xmlns:a16="http://schemas.microsoft.com/office/drawing/2014/main" id="{01AFCBB5-FC86-4867-8042-77F3852CCACE}"/>
                </a:ext>
              </a:extLst>
            </p:cNvPr>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9" name="Google Shape;42251;p18">
              <a:extLst>
                <a:ext uri="{FF2B5EF4-FFF2-40B4-BE49-F238E27FC236}">
                  <a16:creationId xmlns:a16="http://schemas.microsoft.com/office/drawing/2014/main" id="{2246EE7F-AF15-48FB-A3EF-F13813F143D9}"/>
                </a:ext>
              </a:extLst>
            </p:cNvPr>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0" name="Google Shape;42252;p18">
              <a:extLst>
                <a:ext uri="{FF2B5EF4-FFF2-40B4-BE49-F238E27FC236}">
                  <a16:creationId xmlns:a16="http://schemas.microsoft.com/office/drawing/2014/main" id="{1D82BB40-3574-4FFA-8424-7A8CE048D82B}"/>
                </a:ext>
              </a:extLst>
            </p:cNvPr>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1" name="Google Shape;42253;p18">
              <a:extLst>
                <a:ext uri="{FF2B5EF4-FFF2-40B4-BE49-F238E27FC236}">
                  <a16:creationId xmlns:a16="http://schemas.microsoft.com/office/drawing/2014/main" id="{CCDD73AE-B9DC-47B2-94D0-29EC96508FB7}"/>
                </a:ext>
              </a:extLst>
            </p:cNvPr>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2" name="Google Shape;42254;p18">
              <a:extLst>
                <a:ext uri="{FF2B5EF4-FFF2-40B4-BE49-F238E27FC236}">
                  <a16:creationId xmlns:a16="http://schemas.microsoft.com/office/drawing/2014/main" id="{FDD89529-8C23-4F88-A229-9FD9B12A43AD}"/>
                </a:ext>
              </a:extLst>
            </p:cNvPr>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3" name="Google Shape;42255;p18">
              <a:extLst>
                <a:ext uri="{FF2B5EF4-FFF2-40B4-BE49-F238E27FC236}">
                  <a16:creationId xmlns:a16="http://schemas.microsoft.com/office/drawing/2014/main" id="{B717C827-2E7B-42E7-A32D-204B685BE5A8}"/>
                </a:ext>
              </a:extLst>
            </p:cNvPr>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4" name="Google Shape;42256;p18">
              <a:extLst>
                <a:ext uri="{FF2B5EF4-FFF2-40B4-BE49-F238E27FC236}">
                  <a16:creationId xmlns:a16="http://schemas.microsoft.com/office/drawing/2014/main" id="{45C6D24D-68BA-406C-AA9A-714F8D5EFBFD}"/>
                </a:ext>
              </a:extLst>
            </p:cNvPr>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5" name="Google Shape;42257;p18">
              <a:extLst>
                <a:ext uri="{FF2B5EF4-FFF2-40B4-BE49-F238E27FC236}">
                  <a16:creationId xmlns:a16="http://schemas.microsoft.com/office/drawing/2014/main" id="{EAE40D5B-6A8C-4C17-8563-D71020B303CC}"/>
                </a:ext>
              </a:extLst>
            </p:cNvPr>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6" name="Google Shape;42258;p18">
              <a:extLst>
                <a:ext uri="{FF2B5EF4-FFF2-40B4-BE49-F238E27FC236}">
                  <a16:creationId xmlns:a16="http://schemas.microsoft.com/office/drawing/2014/main" id="{5B5C63B3-D67F-4524-977F-0961BFD0EAAD}"/>
                </a:ext>
              </a:extLst>
            </p:cNvPr>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7" name="Google Shape;42259;p18">
              <a:extLst>
                <a:ext uri="{FF2B5EF4-FFF2-40B4-BE49-F238E27FC236}">
                  <a16:creationId xmlns:a16="http://schemas.microsoft.com/office/drawing/2014/main" id="{F2B189F5-1C0C-440B-B39A-0B25074A56B3}"/>
                </a:ext>
              </a:extLst>
            </p:cNvPr>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8" name="Google Shape;42260;p18">
              <a:extLst>
                <a:ext uri="{FF2B5EF4-FFF2-40B4-BE49-F238E27FC236}">
                  <a16:creationId xmlns:a16="http://schemas.microsoft.com/office/drawing/2014/main" id="{8292F16A-5D0B-4733-BB27-BD02A112071F}"/>
                </a:ext>
              </a:extLst>
            </p:cNvPr>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9" name="Google Shape;42261;p18">
              <a:extLst>
                <a:ext uri="{FF2B5EF4-FFF2-40B4-BE49-F238E27FC236}">
                  <a16:creationId xmlns:a16="http://schemas.microsoft.com/office/drawing/2014/main" id="{E6F13EC6-A8AC-47DB-B326-E9830B2509B7}"/>
                </a:ext>
              </a:extLst>
            </p:cNvPr>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0" name="Google Shape;42262;p18">
              <a:extLst>
                <a:ext uri="{FF2B5EF4-FFF2-40B4-BE49-F238E27FC236}">
                  <a16:creationId xmlns:a16="http://schemas.microsoft.com/office/drawing/2014/main" id="{E8B9C8AE-FC57-4584-AD3C-E087C69D84FB}"/>
                </a:ext>
              </a:extLst>
            </p:cNvPr>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1" name="Google Shape;42263;p18">
              <a:extLst>
                <a:ext uri="{FF2B5EF4-FFF2-40B4-BE49-F238E27FC236}">
                  <a16:creationId xmlns:a16="http://schemas.microsoft.com/office/drawing/2014/main" id="{AE307AC1-A4FF-422E-8203-82E249A52675}"/>
                </a:ext>
              </a:extLst>
            </p:cNvPr>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2" name="Google Shape;42264;p18">
              <a:extLst>
                <a:ext uri="{FF2B5EF4-FFF2-40B4-BE49-F238E27FC236}">
                  <a16:creationId xmlns:a16="http://schemas.microsoft.com/office/drawing/2014/main" id="{42992167-CF7D-4AA4-AC00-C8853AC47CEE}"/>
                </a:ext>
              </a:extLst>
            </p:cNvPr>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3" name="Google Shape;42265;p18">
              <a:extLst>
                <a:ext uri="{FF2B5EF4-FFF2-40B4-BE49-F238E27FC236}">
                  <a16:creationId xmlns:a16="http://schemas.microsoft.com/office/drawing/2014/main" id="{FBD2922F-0C46-424C-BAE8-11BF93CB2FEB}"/>
                </a:ext>
              </a:extLst>
            </p:cNvPr>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4" name="Google Shape;42266;p18">
              <a:extLst>
                <a:ext uri="{FF2B5EF4-FFF2-40B4-BE49-F238E27FC236}">
                  <a16:creationId xmlns:a16="http://schemas.microsoft.com/office/drawing/2014/main" id="{1349F575-39E2-4B66-B496-4AA8129A9B0B}"/>
                </a:ext>
              </a:extLst>
            </p:cNvPr>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5" name="Google Shape;42267;p18">
              <a:extLst>
                <a:ext uri="{FF2B5EF4-FFF2-40B4-BE49-F238E27FC236}">
                  <a16:creationId xmlns:a16="http://schemas.microsoft.com/office/drawing/2014/main" id="{412F4F5D-847A-471A-A366-552A88098707}"/>
                </a:ext>
              </a:extLst>
            </p:cNvPr>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6" name="Google Shape;42268;p18">
              <a:extLst>
                <a:ext uri="{FF2B5EF4-FFF2-40B4-BE49-F238E27FC236}">
                  <a16:creationId xmlns:a16="http://schemas.microsoft.com/office/drawing/2014/main" id="{C777626D-D6DE-4E59-86CC-CE3D94814899}"/>
                </a:ext>
              </a:extLst>
            </p:cNvPr>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7" name="Google Shape;42269;p18">
              <a:extLst>
                <a:ext uri="{FF2B5EF4-FFF2-40B4-BE49-F238E27FC236}">
                  <a16:creationId xmlns:a16="http://schemas.microsoft.com/office/drawing/2014/main" id="{4529EFF2-8834-4671-A089-4C3ACE49882A}"/>
                </a:ext>
              </a:extLst>
            </p:cNvPr>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8" name="Google Shape;42270;p18">
              <a:extLst>
                <a:ext uri="{FF2B5EF4-FFF2-40B4-BE49-F238E27FC236}">
                  <a16:creationId xmlns:a16="http://schemas.microsoft.com/office/drawing/2014/main" id="{FD3DED1D-EC54-43F4-99E1-921131342C2E}"/>
                </a:ext>
              </a:extLst>
            </p:cNvPr>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9" name="Google Shape;42271;p18">
              <a:extLst>
                <a:ext uri="{FF2B5EF4-FFF2-40B4-BE49-F238E27FC236}">
                  <a16:creationId xmlns:a16="http://schemas.microsoft.com/office/drawing/2014/main" id="{CBB89E9E-84A0-4329-BC3F-B96C0A2BF3BF}"/>
                </a:ext>
              </a:extLst>
            </p:cNvPr>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0" name="Google Shape;42272;p18">
              <a:extLst>
                <a:ext uri="{FF2B5EF4-FFF2-40B4-BE49-F238E27FC236}">
                  <a16:creationId xmlns:a16="http://schemas.microsoft.com/office/drawing/2014/main" id="{6DCD3C23-08B7-4B1F-8CB6-652F9131FFF3}"/>
                </a:ext>
              </a:extLst>
            </p:cNvPr>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1" name="Google Shape;42273;p18">
              <a:extLst>
                <a:ext uri="{FF2B5EF4-FFF2-40B4-BE49-F238E27FC236}">
                  <a16:creationId xmlns:a16="http://schemas.microsoft.com/office/drawing/2014/main" id="{200B17FA-3B29-4890-BA20-767F32A8F3C1}"/>
                </a:ext>
              </a:extLst>
            </p:cNvPr>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2" name="Google Shape;42274;p18">
              <a:extLst>
                <a:ext uri="{FF2B5EF4-FFF2-40B4-BE49-F238E27FC236}">
                  <a16:creationId xmlns:a16="http://schemas.microsoft.com/office/drawing/2014/main" id="{B4221B56-2A6B-4E92-AC8C-399508495F52}"/>
                </a:ext>
              </a:extLst>
            </p:cNvPr>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3" name="Google Shape;42275;p18">
              <a:extLst>
                <a:ext uri="{FF2B5EF4-FFF2-40B4-BE49-F238E27FC236}">
                  <a16:creationId xmlns:a16="http://schemas.microsoft.com/office/drawing/2014/main" id="{AE304675-432D-454E-8CF7-1F4BB6C92063}"/>
                </a:ext>
              </a:extLst>
            </p:cNvPr>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4" name="Google Shape;42276;p18">
              <a:extLst>
                <a:ext uri="{FF2B5EF4-FFF2-40B4-BE49-F238E27FC236}">
                  <a16:creationId xmlns:a16="http://schemas.microsoft.com/office/drawing/2014/main" id="{35EA01CE-7F6C-4CB9-80D8-DE932903EFF7}"/>
                </a:ext>
              </a:extLst>
            </p:cNvPr>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5" name="Google Shape;42277;p18">
              <a:extLst>
                <a:ext uri="{FF2B5EF4-FFF2-40B4-BE49-F238E27FC236}">
                  <a16:creationId xmlns:a16="http://schemas.microsoft.com/office/drawing/2014/main" id="{334C942D-D904-48B6-BE2C-5AB9D8E2FA2B}"/>
                </a:ext>
              </a:extLst>
            </p:cNvPr>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6" name="Google Shape;42278;p18">
              <a:extLst>
                <a:ext uri="{FF2B5EF4-FFF2-40B4-BE49-F238E27FC236}">
                  <a16:creationId xmlns:a16="http://schemas.microsoft.com/office/drawing/2014/main" id="{7F1D93E3-6D86-4321-8140-C523521B31CC}"/>
                </a:ext>
              </a:extLst>
            </p:cNvPr>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7" name="Google Shape;42279;p18">
              <a:extLst>
                <a:ext uri="{FF2B5EF4-FFF2-40B4-BE49-F238E27FC236}">
                  <a16:creationId xmlns:a16="http://schemas.microsoft.com/office/drawing/2014/main" id="{66C80E90-0342-4C2D-AA72-6AF038B4EF31}"/>
                </a:ext>
              </a:extLst>
            </p:cNvPr>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8" name="Google Shape;42280;p18">
              <a:extLst>
                <a:ext uri="{FF2B5EF4-FFF2-40B4-BE49-F238E27FC236}">
                  <a16:creationId xmlns:a16="http://schemas.microsoft.com/office/drawing/2014/main" id="{141F8523-3E1E-4F22-9D06-E68E4C1B13D7}"/>
                </a:ext>
              </a:extLst>
            </p:cNvPr>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9" name="Google Shape;42281;p18">
              <a:extLst>
                <a:ext uri="{FF2B5EF4-FFF2-40B4-BE49-F238E27FC236}">
                  <a16:creationId xmlns:a16="http://schemas.microsoft.com/office/drawing/2014/main" id="{5F051536-1DB2-46EC-A603-DEBAAFC5CDEF}"/>
                </a:ext>
              </a:extLst>
            </p:cNvPr>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0" name="Google Shape;42282;p18">
              <a:extLst>
                <a:ext uri="{FF2B5EF4-FFF2-40B4-BE49-F238E27FC236}">
                  <a16:creationId xmlns:a16="http://schemas.microsoft.com/office/drawing/2014/main" id="{94B9FDE4-BEAB-438C-97F5-8E554B8AB813}"/>
                </a:ext>
              </a:extLst>
            </p:cNvPr>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1" name="Google Shape;42283;p18">
              <a:extLst>
                <a:ext uri="{FF2B5EF4-FFF2-40B4-BE49-F238E27FC236}">
                  <a16:creationId xmlns:a16="http://schemas.microsoft.com/office/drawing/2014/main" id="{24E8F52A-E23E-48C8-80D0-90C245238BBB}"/>
                </a:ext>
              </a:extLst>
            </p:cNvPr>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2" name="Google Shape;42284;p18">
              <a:extLst>
                <a:ext uri="{FF2B5EF4-FFF2-40B4-BE49-F238E27FC236}">
                  <a16:creationId xmlns:a16="http://schemas.microsoft.com/office/drawing/2014/main" id="{50A48946-1A9A-447B-8A53-40A3265486C9}"/>
                </a:ext>
              </a:extLst>
            </p:cNvPr>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3" name="Google Shape;42285;p18">
              <a:extLst>
                <a:ext uri="{FF2B5EF4-FFF2-40B4-BE49-F238E27FC236}">
                  <a16:creationId xmlns:a16="http://schemas.microsoft.com/office/drawing/2014/main" id="{6FD58E37-D78D-40D8-995B-3773B4052380}"/>
                </a:ext>
              </a:extLst>
            </p:cNvPr>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4" name="Google Shape;42286;p18">
              <a:extLst>
                <a:ext uri="{FF2B5EF4-FFF2-40B4-BE49-F238E27FC236}">
                  <a16:creationId xmlns:a16="http://schemas.microsoft.com/office/drawing/2014/main" id="{D1F1876D-8BEE-4B27-B603-D5D1C302EB6C}"/>
                </a:ext>
              </a:extLst>
            </p:cNvPr>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5" name="Google Shape;42287;p18">
              <a:extLst>
                <a:ext uri="{FF2B5EF4-FFF2-40B4-BE49-F238E27FC236}">
                  <a16:creationId xmlns:a16="http://schemas.microsoft.com/office/drawing/2014/main" id="{356DC2DF-6B94-42FF-AF4B-B0B5D7D8566B}"/>
                </a:ext>
              </a:extLst>
            </p:cNvPr>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6" name="Google Shape;42288;p18">
              <a:extLst>
                <a:ext uri="{FF2B5EF4-FFF2-40B4-BE49-F238E27FC236}">
                  <a16:creationId xmlns:a16="http://schemas.microsoft.com/office/drawing/2014/main" id="{F3598DD4-086E-4C26-A16F-C216517F2EA4}"/>
                </a:ext>
              </a:extLst>
            </p:cNvPr>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7" name="Google Shape;42289;p18">
              <a:extLst>
                <a:ext uri="{FF2B5EF4-FFF2-40B4-BE49-F238E27FC236}">
                  <a16:creationId xmlns:a16="http://schemas.microsoft.com/office/drawing/2014/main" id="{6AFD1E5A-B7A8-4840-98CF-8BCC6FE1C340}"/>
                </a:ext>
              </a:extLst>
            </p:cNvPr>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8" name="Google Shape;42290;p18">
              <a:extLst>
                <a:ext uri="{FF2B5EF4-FFF2-40B4-BE49-F238E27FC236}">
                  <a16:creationId xmlns:a16="http://schemas.microsoft.com/office/drawing/2014/main" id="{D4CB93F6-F196-4000-8BD0-62559EA428AB}"/>
                </a:ext>
              </a:extLst>
            </p:cNvPr>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9" name="Google Shape;42291;p18">
              <a:extLst>
                <a:ext uri="{FF2B5EF4-FFF2-40B4-BE49-F238E27FC236}">
                  <a16:creationId xmlns:a16="http://schemas.microsoft.com/office/drawing/2014/main" id="{29805D2B-7FD7-406B-A711-0BEFDE40C445}"/>
                </a:ext>
              </a:extLst>
            </p:cNvPr>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0" name="Google Shape;42292;p18">
              <a:extLst>
                <a:ext uri="{FF2B5EF4-FFF2-40B4-BE49-F238E27FC236}">
                  <a16:creationId xmlns:a16="http://schemas.microsoft.com/office/drawing/2014/main" id="{8D78B792-7F06-43C4-A2F9-F228A19D62A0}"/>
                </a:ext>
              </a:extLst>
            </p:cNvPr>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1" name="Google Shape;42293;p18">
              <a:extLst>
                <a:ext uri="{FF2B5EF4-FFF2-40B4-BE49-F238E27FC236}">
                  <a16:creationId xmlns:a16="http://schemas.microsoft.com/office/drawing/2014/main" id="{9DDF4469-65C6-4428-87D7-2B29E509F53E}"/>
                </a:ext>
              </a:extLst>
            </p:cNvPr>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2" name="Google Shape;42294;p18">
              <a:extLst>
                <a:ext uri="{FF2B5EF4-FFF2-40B4-BE49-F238E27FC236}">
                  <a16:creationId xmlns:a16="http://schemas.microsoft.com/office/drawing/2014/main" id="{714EB969-882E-41A6-8D96-3FC31CE2B75C}"/>
                </a:ext>
              </a:extLst>
            </p:cNvPr>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3" name="Google Shape;42295;p18">
              <a:extLst>
                <a:ext uri="{FF2B5EF4-FFF2-40B4-BE49-F238E27FC236}">
                  <a16:creationId xmlns:a16="http://schemas.microsoft.com/office/drawing/2014/main" id="{CC35D20B-D4D2-459A-AECD-5446B07BB35C}"/>
                </a:ext>
              </a:extLst>
            </p:cNvPr>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4" name="Google Shape;42296;p18">
              <a:extLst>
                <a:ext uri="{FF2B5EF4-FFF2-40B4-BE49-F238E27FC236}">
                  <a16:creationId xmlns:a16="http://schemas.microsoft.com/office/drawing/2014/main" id="{2334C4A8-980B-41A0-8817-3E156FBD3494}"/>
                </a:ext>
              </a:extLst>
            </p:cNvPr>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5" name="Google Shape;42297;p18">
              <a:extLst>
                <a:ext uri="{FF2B5EF4-FFF2-40B4-BE49-F238E27FC236}">
                  <a16:creationId xmlns:a16="http://schemas.microsoft.com/office/drawing/2014/main" id="{85E658FC-3BB2-4619-B5E5-7ECC9F748FEB}"/>
                </a:ext>
              </a:extLst>
            </p:cNvPr>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6" name="Google Shape;42298;p18">
              <a:extLst>
                <a:ext uri="{FF2B5EF4-FFF2-40B4-BE49-F238E27FC236}">
                  <a16:creationId xmlns:a16="http://schemas.microsoft.com/office/drawing/2014/main" id="{15AA2817-E182-4AB8-B225-DFA1F5562CF4}"/>
                </a:ext>
              </a:extLst>
            </p:cNvPr>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7" name="Google Shape;42299;p18">
              <a:extLst>
                <a:ext uri="{FF2B5EF4-FFF2-40B4-BE49-F238E27FC236}">
                  <a16:creationId xmlns:a16="http://schemas.microsoft.com/office/drawing/2014/main" id="{2F7E63E2-E168-4C49-B6F2-0ADA00B84F1B}"/>
                </a:ext>
              </a:extLst>
            </p:cNvPr>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8" name="Google Shape;42300;p18">
              <a:extLst>
                <a:ext uri="{FF2B5EF4-FFF2-40B4-BE49-F238E27FC236}">
                  <a16:creationId xmlns:a16="http://schemas.microsoft.com/office/drawing/2014/main" id="{2796B02E-2740-4EC0-B0D1-1D23BAD8A78C}"/>
                </a:ext>
              </a:extLst>
            </p:cNvPr>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9" name="Google Shape;42301;p18">
              <a:extLst>
                <a:ext uri="{FF2B5EF4-FFF2-40B4-BE49-F238E27FC236}">
                  <a16:creationId xmlns:a16="http://schemas.microsoft.com/office/drawing/2014/main" id="{97CC3D1F-63D7-4A8C-BBBA-F419C9E81A51}"/>
                </a:ext>
              </a:extLst>
            </p:cNvPr>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0" name="Google Shape;42302;p18">
              <a:extLst>
                <a:ext uri="{FF2B5EF4-FFF2-40B4-BE49-F238E27FC236}">
                  <a16:creationId xmlns:a16="http://schemas.microsoft.com/office/drawing/2014/main" id="{E67398CF-09FF-4CD1-91DD-12C43209C779}"/>
                </a:ext>
              </a:extLst>
            </p:cNvPr>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1" name="Google Shape;42303;p18">
              <a:extLst>
                <a:ext uri="{FF2B5EF4-FFF2-40B4-BE49-F238E27FC236}">
                  <a16:creationId xmlns:a16="http://schemas.microsoft.com/office/drawing/2014/main" id="{74586E81-465D-4F3F-B195-432BC02A8411}"/>
                </a:ext>
              </a:extLst>
            </p:cNvPr>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2" name="Google Shape;42304;p18">
              <a:extLst>
                <a:ext uri="{FF2B5EF4-FFF2-40B4-BE49-F238E27FC236}">
                  <a16:creationId xmlns:a16="http://schemas.microsoft.com/office/drawing/2014/main" id="{8819D2AD-8CD4-4AEB-A8C1-7F0B4D04EC92}"/>
                </a:ext>
              </a:extLst>
            </p:cNvPr>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3" name="Google Shape;42305;p18">
              <a:extLst>
                <a:ext uri="{FF2B5EF4-FFF2-40B4-BE49-F238E27FC236}">
                  <a16:creationId xmlns:a16="http://schemas.microsoft.com/office/drawing/2014/main" id="{E65207E5-30DA-4082-976C-5772FC68BCEB}"/>
                </a:ext>
              </a:extLst>
            </p:cNvPr>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4" name="Google Shape;42306;p18">
              <a:extLst>
                <a:ext uri="{FF2B5EF4-FFF2-40B4-BE49-F238E27FC236}">
                  <a16:creationId xmlns:a16="http://schemas.microsoft.com/office/drawing/2014/main" id="{AC72F95F-B607-4A55-8FE6-7291F0E68279}"/>
                </a:ext>
              </a:extLst>
            </p:cNvPr>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5" name="Google Shape;42307;p18">
              <a:extLst>
                <a:ext uri="{FF2B5EF4-FFF2-40B4-BE49-F238E27FC236}">
                  <a16:creationId xmlns:a16="http://schemas.microsoft.com/office/drawing/2014/main" id="{405FC293-4023-413A-959B-475696728F27}"/>
                </a:ext>
              </a:extLst>
            </p:cNvPr>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6" name="Google Shape;42308;p18">
              <a:extLst>
                <a:ext uri="{FF2B5EF4-FFF2-40B4-BE49-F238E27FC236}">
                  <a16:creationId xmlns:a16="http://schemas.microsoft.com/office/drawing/2014/main" id="{C9BBDA70-B1C1-4443-80EC-19D769B14171}"/>
                </a:ext>
              </a:extLst>
            </p:cNvPr>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7" name="Google Shape;42309;p18">
              <a:extLst>
                <a:ext uri="{FF2B5EF4-FFF2-40B4-BE49-F238E27FC236}">
                  <a16:creationId xmlns:a16="http://schemas.microsoft.com/office/drawing/2014/main" id="{94786782-F08B-4BC6-AF7B-362D1E84F7C3}"/>
                </a:ext>
              </a:extLst>
            </p:cNvPr>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8" name="Google Shape;42310;p18">
              <a:extLst>
                <a:ext uri="{FF2B5EF4-FFF2-40B4-BE49-F238E27FC236}">
                  <a16:creationId xmlns:a16="http://schemas.microsoft.com/office/drawing/2014/main" id="{0A21A556-C6B4-4A28-AACE-BB59F69519E0}"/>
                </a:ext>
              </a:extLst>
            </p:cNvPr>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9" name="Google Shape;42311;p18">
              <a:extLst>
                <a:ext uri="{FF2B5EF4-FFF2-40B4-BE49-F238E27FC236}">
                  <a16:creationId xmlns:a16="http://schemas.microsoft.com/office/drawing/2014/main" id="{2765D484-78E3-4C0F-94C4-E1B103899C3A}"/>
                </a:ext>
              </a:extLst>
            </p:cNvPr>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0" name="Google Shape;42312;p18">
              <a:extLst>
                <a:ext uri="{FF2B5EF4-FFF2-40B4-BE49-F238E27FC236}">
                  <a16:creationId xmlns:a16="http://schemas.microsoft.com/office/drawing/2014/main" id="{A4FABBB1-9512-4952-BE75-06D8231CB18F}"/>
                </a:ext>
              </a:extLst>
            </p:cNvPr>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1" name="Google Shape;42313;p18">
              <a:extLst>
                <a:ext uri="{FF2B5EF4-FFF2-40B4-BE49-F238E27FC236}">
                  <a16:creationId xmlns:a16="http://schemas.microsoft.com/office/drawing/2014/main" id="{81DF125A-7BF3-4E7F-9D4D-4F1097E40E5F}"/>
                </a:ext>
              </a:extLst>
            </p:cNvPr>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2" name="Google Shape;42314;p18">
              <a:extLst>
                <a:ext uri="{FF2B5EF4-FFF2-40B4-BE49-F238E27FC236}">
                  <a16:creationId xmlns:a16="http://schemas.microsoft.com/office/drawing/2014/main" id="{7D9B4637-2E4B-4AB1-A1DA-7621F32261CB}"/>
                </a:ext>
              </a:extLst>
            </p:cNvPr>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3" name="Google Shape;42315;p18">
              <a:extLst>
                <a:ext uri="{FF2B5EF4-FFF2-40B4-BE49-F238E27FC236}">
                  <a16:creationId xmlns:a16="http://schemas.microsoft.com/office/drawing/2014/main" id="{7E724209-BA07-453F-BEB7-FA0344DC2438}"/>
                </a:ext>
              </a:extLst>
            </p:cNvPr>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4" name="Google Shape;42316;p18">
              <a:extLst>
                <a:ext uri="{FF2B5EF4-FFF2-40B4-BE49-F238E27FC236}">
                  <a16:creationId xmlns:a16="http://schemas.microsoft.com/office/drawing/2014/main" id="{D6ACECC2-95B7-47A0-BCF2-C3DB6CCFA861}"/>
                </a:ext>
              </a:extLst>
            </p:cNvPr>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5" name="Google Shape;42317;p18">
              <a:extLst>
                <a:ext uri="{FF2B5EF4-FFF2-40B4-BE49-F238E27FC236}">
                  <a16:creationId xmlns:a16="http://schemas.microsoft.com/office/drawing/2014/main" id="{C45D4EF6-7EA3-473E-BB4F-95A5F51F8654}"/>
                </a:ext>
              </a:extLst>
            </p:cNvPr>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6" name="Google Shape;42318;p18">
              <a:extLst>
                <a:ext uri="{FF2B5EF4-FFF2-40B4-BE49-F238E27FC236}">
                  <a16:creationId xmlns:a16="http://schemas.microsoft.com/office/drawing/2014/main" id="{35C5B6A1-B017-42A4-AC36-3FAC1370D3C1}"/>
                </a:ext>
              </a:extLst>
            </p:cNvPr>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7" name="Google Shape;42319;p18">
              <a:extLst>
                <a:ext uri="{FF2B5EF4-FFF2-40B4-BE49-F238E27FC236}">
                  <a16:creationId xmlns:a16="http://schemas.microsoft.com/office/drawing/2014/main" id="{8D8D80D6-FEBF-4E14-A5F7-3C75ED37B034}"/>
                </a:ext>
              </a:extLst>
            </p:cNvPr>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8" name="Google Shape;42320;p18">
              <a:extLst>
                <a:ext uri="{FF2B5EF4-FFF2-40B4-BE49-F238E27FC236}">
                  <a16:creationId xmlns:a16="http://schemas.microsoft.com/office/drawing/2014/main" id="{0B3420EC-5206-4F4E-A5B9-4878DF5CF0F7}"/>
                </a:ext>
              </a:extLst>
            </p:cNvPr>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9" name="Google Shape;42321;p18">
              <a:extLst>
                <a:ext uri="{FF2B5EF4-FFF2-40B4-BE49-F238E27FC236}">
                  <a16:creationId xmlns:a16="http://schemas.microsoft.com/office/drawing/2014/main" id="{9E91ACB9-8BAF-4E4D-8C5D-403A5FE8170B}"/>
                </a:ext>
              </a:extLst>
            </p:cNvPr>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0" name="Google Shape;42322;p18">
              <a:extLst>
                <a:ext uri="{FF2B5EF4-FFF2-40B4-BE49-F238E27FC236}">
                  <a16:creationId xmlns:a16="http://schemas.microsoft.com/office/drawing/2014/main" id="{7139E018-8CA2-43F0-8F5A-50662803DFD6}"/>
                </a:ext>
              </a:extLst>
            </p:cNvPr>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1" name="Google Shape;42323;p18">
              <a:extLst>
                <a:ext uri="{FF2B5EF4-FFF2-40B4-BE49-F238E27FC236}">
                  <a16:creationId xmlns:a16="http://schemas.microsoft.com/office/drawing/2014/main" id="{4386532F-49DF-4975-9492-2BB3B8537B0F}"/>
                </a:ext>
              </a:extLst>
            </p:cNvPr>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2" name="Google Shape;42324;p18">
              <a:extLst>
                <a:ext uri="{FF2B5EF4-FFF2-40B4-BE49-F238E27FC236}">
                  <a16:creationId xmlns:a16="http://schemas.microsoft.com/office/drawing/2014/main" id="{C7690F59-CA26-45F7-8AB5-9ADBFD8D3C67}"/>
                </a:ext>
              </a:extLst>
            </p:cNvPr>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3" name="Google Shape;42325;p18">
              <a:extLst>
                <a:ext uri="{FF2B5EF4-FFF2-40B4-BE49-F238E27FC236}">
                  <a16:creationId xmlns:a16="http://schemas.microsoft.com/office/drawing/2014/main" id="{979FF772-FCC3-41C1-BA4D-2641D9391685}"/>
                </a:ext>
              </a:extLst>
            </p:cNvPr>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4" name="Google Shape;42326;p18">
              <a:extLst>
                <a:ext uri="{FF2B5EF4-FFF2-40B4-BE49-F238E27FC236}">
                  <a16:creationId xmlns:a16="http://schemas.microsoft.com/office/drawing/2014/main" id="{4C1037C1-34B5-4F70-B6EE-8EFFE1D85ABE}"/>
                </a:ext>
              </a:extLst>
            </p:cNvPr>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5" name="Google Shape;42327;p18">
              <a:extLst>
                <a:ext uri="{FF2B5EF4-FFF2-40B4-BE49-F238E27FC236}">
                  <a16:creationId xmlns:a16="http://schemas.microsoft.com/office/drawing/2014/main" id="{AA00C7AB-7777-465C-9E7F-7B51E59A665B}"/>
                </a:ext>
              </a:extLst>
            </p:cNvPr>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6" name="Google Shape;42328;p18">
              <a:extLst>
                <a:ext uri="{FF2B5EF4-FFF2-40B4-BE49-F238E27FC236}">
                  <a16:creationId xmlns:a16="http://schemas.microsoft.com/office/drawing/2014/main" id="{B7C65E2D-F457-4F69-A129-7FFD9A6EBDD8}"/>
                </a:ext>
              </a:extLst>
            </p:cNvPr>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7" name="Google Shape;42329;p18">
              <a:extLst>
                <a:ext uri="{FF2B5EF4-FFF2-40B4-BE49-F238E27FC236}">
                  <a16:creationId xmlns:a16="http://schemas.microsoft.com/office/drawing/2014/main" id="{8A036667-D3FE-45AA-BAC7-463843179640}"/>
                </a:ext>
              </a:extLst>
            </p:cNvPr>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8" name="Google Shape;42330;p18">
              <a:extLst>
                <a:ext uri="{FF2B5EF4-FFF2-40B4-BE49-F238E27FC236}">
                  <a16:creationId xmlns:a16="http://schemas.microsoft.com/office/drawing/2014/main" id="{A604ACFF-95C1-4E27-80D9-DC764CD50B9A}"/>
                </a:ext>
              </a:extLst>
            </p:cNvPr>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9" name="Google Shape;42331;p18">
              <a:extLst>
                <a:ext uri="{FF2B5EF4-FFF2-40B4-BE49-F238E27FC236}">
                  <a16:creationId xmlns:a16="http://schemas.microsoft.com/office/drawing/2014/main" id="{59D68A2C-94C6-449D-AE1B-0455C6160012}"/>
                </a:ext>
              </a:extLst>
            </p:cNvPr>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0" name="Google Shape;42332;p18">
              <a:extLst>
                <a:ext uri="{FF2B5EF4-FFF2-40B4-BE49-F238E27FC236}">
                  <a16:creationId xmlns:a16="http://schemas.microsoft.com/office/drawing/2014/main" id="{CCA58C9D-73A3-434A-B3A9-424869921F1D}"/>
                </a:ext>
              </a:extLst>
            </p:cNvPr>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1" name="Google Shape;42333;p18">
              <a:extLst>
                <a:ext uri="{FF2B5EF4-FFF2-40B4-BE49-F238E27FC236}">
                  <a16:creationId xmlns:a16="http://schemas.microsoft.com/office/drawing/2014/main" id="{E776EB9E-677C-4450-8ED1-B29FAD644104}"/>
                </a:ext>
              </a:extLst>
            </p:cNvPr>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2" name="Google Shape;42334;p18">
              <a:extLst>
                <a:ext uri="{FF2B5EF4-FFF2-40B4-BE49-F238E27FC236}">
                  <a16:creationId xmlns:a16="http://schemas.microsoft.com/office/drawing/2014/main" id="{8ABF3C01-026E-47D4-B1B9-3669959FE934}"/>
                </a:ext>
              </a:extLst>
            </p:cNvPr>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3" name="Google Shape;42335;p18">
              <a:extLst>
                <a:ext uri="{FF2B5EF4-FFF2-40B4-BE49-F238E27FC236}">
                  <a16:creationId xmlns:a16="http://schemas.microsoft.com/office/drawing/2014/main" id="{CD24D301-24AE-46F7-AAB1-E72DCEE798B7}"/>
                </a:ext>
              </a:extLst>
            </p:cNvPr>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4" name="Google Shape;42336;p18">
              <a:extLst>
                <a:ext uri="{FF2B5EF4-FFF2-40B4-BE49-F238E27FC236}">
                  <a16:creationId xmlns:a16="http://schemas.microsoft.com/office/drawing/2014/main" id="{1FB849A3-F000-4590-AD08-B1087DC98DFA}"/>
                </a:ext>
              </a:extLst>
            </p:cNvPr>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5" name="Google Shape;42337;p18">
              <a:extLst>
                <a:ext uri="{FF2B5EF4-FFF2-40B4-BE49-F238E27FC236}">
                  <a16:creationId xmlns:a16="http://schemas.microsoft.com/office/drawing/2014/main" id="{0B89DCFB-BB6C-47CF-84B9-C263DCE8EFED}"/>
                </a:ext>
              </a:extLst>
            </p:cNvPr>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6" name="Google Shape;42338;p18">
              <a:extLst>
                <a:ext uri="{FF2B5EF4-FFF2-40B4-BE49-F238E27FC236}">
                  <a16:creationId xmlns:a16="http://schemas.microsoft.com/office/drawing/2014/main" id="{397E7E6B-9808-4BF0-AC72-72F1AEECF145}"/>
                </a:ext>
              </a:extLst>
            </p:cNvPr>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7" name="Google Shape;42339;p18">
              <a:extLst>
                <a:ext uri="{FF2B5EF4-FFF2-40B4-BE49-F238E27FC236}">
                  <a16:creationId xmlns:a16="http://schemas.microsoft.com/office/drawing/2014/main" id="{0544E143-9AC7-4398-866C-75D4044C6926}"/>
                </a:ext>
              </a:extLst>
            </p:cNvPr>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8" name="Google Shape;42340;p18">
              <a:extLst>
                <a:ext uri="{FF2B5EF4-FFF2-40B4-BE49-F238E27FC236}">
                  <a16:creationId xmlns:a16="http://schemas.microsoft.com/office/drawing/2014/main" id="{B0BC2CB4-9E31-4AE5-89B6-DC54FC175CC0}"/>
                </a:ext>
              </a:extLst>
            </p:cNvPr>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9" name="Google Shape;42341;p18">
              <a:extLst>
                <a:ext uri="{FF2B5EF4-FFF2-40B4-BE49-F238E27FC236}">
                  <a16:creationId xmlns:a16="http://schemas.microsoft.com/office/drawing/2014/main" id="{FDE99DBB-8861-44BC-94BA-EB9B3C742364}"/>
                </a:ext>
              </a:extLst>
            </p:cNvPr>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0" name="Google Shape;42342;p18">
              <a:extLst>
                <a:ext uri="{FF2B5EF4-FFF2-40B4-BE49-F238E27FC236}">
                  <a16:creationId xmlns:a16="http://schemas.microsoft.com/office/drawing/2014/main" id="{151C218B-042F-453B-B795-E5F04D3D6D3E}"/>
                </a:ext>
              </a:extLst>
            </p:cNvPr>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1" name="Google Shape;42343;p18">
              <a:extLst>
                <a:ext uri="{FF2B5EF4-FFF2-40B4-BE49-F238E27FC236}">
                  <a16:creationId xmlns:a16="http://schemas.microsoft.com/office/drawing/2014/main" id="{D369FF44-A96F-4C6C-AC39-987B4FDFE85B}"/>
                </a:ext>
              </a:extLst>
            </p:cNvPr>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2" name="Google Shape;42344;p18">
              <a:extLst>
                <a:ext uri="{FF2B5EF4-FFF2-40B4-BE49-F238E27FC236}">
                  <a16:creationId xmlns:a16="http://schemas.microsoft.com/office/drawing/2014/main" id="{8763DF11-B5BA-4A13-BC3E-05E6AB6125F6}"/>
                </a:ext>
              </a:extLst>
            </p:cNvPr>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3" name="Google Shape;42345;p18">
              <a:extLst>
                <a:ext uri="{FF2B5EF4-FFF2-40B4-BE49-F238E27FC236}">
                  <a16:creationId xmlns:a16="http://schemas.microsoft.com/office/drawing/2014/main" id="{D487A751-4163-4F12-B876-68A3C4E2EC9B}"/>
                </a:ext>
              </a:extLst>
            </p:cNvPr>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4" name="Google Shape;42346;p18">
              <a:extLst>
                <a:ext uri="{FF2B5EF4-FFF2-40B4-BE49-F238E27FC236}">
                  <a16:creationId xmlns:a16="http://schemas.microsoft.com/office/drawing/2014/main" id="{F157B11B-2CAA-4F56-94C2-FF2572EB7862}"/>
                </a:ext>
              </a:extLst>
            </p:cNvPr>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5" name="Google Shape;42347;p18">
              <a:extLst>
                <a:ext uri="{FF2B5EF4-FFF2-40B4-BE49-F238E27FC236}">
                  <a16:creationId xmlns:a16="http://schemas.microsoft.com/office/drawing/2014/main" id="{94E0181B-7E41-4FD1-AE85-EC4A5A97E2C6}"/>
                </a:ext>
              </a:extLst>
            </p:cNvPr>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6" name="Google Shape;42348;p18">
              <a:extLst>
                <a:ext uri="{FF2B5EF4-FFF2-40B4-BE49-F238E27FC236}">
                  <a16:creationId xmlns:a16="http://schemas.microsoft.com/office/drawing/2014/main" id="{37BA1C94-D1D2-44B0-A1B7-21F8D1E7C347}"/>
                </a:ext>
              </a:extLst>
            </p:cNvPr>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7" name="Google Shape;42349;p18">
              <a:extLst>
                <a:ext uri="{FF2B5EF4-FFF2-40B4-BE49-F238E27FC236}">
                  <a16:creationId xmlns:a16="http://schemas.microsoft.com/office/drawing/2014/main" id="{4B9154BD-D137-4638-83E0-3142AC996E78}"/>
                </a:ext>
              </a:extLst>
            </p:cNvPr>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8" name="Google Shape;42350;p18">
              <a:extLst>
                <a:ext uri="{FF2B5EF4-FFF2-40B4-BE49-F238E27FC236}">
                  <a16:creationId xmlns:a16="http://schemas.microsoft.com/office/drawing/2014/main" id="{C38BF9BD-E7CE-4075-8149-6C0678FE7A40}"/>
                </a:ext>
              </a:extLst>
            </p:cNvPr>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9" name="Google Shape;42351;p18">
              <a:extLst>
                <a:ext uri="{FF2B5EF4-FFF2-40B4-BE49-F238E27FC236}">
                  <a16:creationId xmlns:a16="http://schemas.microsoft.com/office/drawing/2014/main" id="{97A6FFF0-E968-45D1-8E7B-406DCFF5EB22}"/>
                </a:ext>
              </a:extLst>
            </p:cNvPr>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0" name="Google Shape;42352;p18">
              <a:extLst>
                <a:ext uri="{FF2B5EF4-FFF2-40B4-BE49-F238E27FC236}">
                  <a16:creationId xmlns:a16="http://schemas.microsoft.com/office/drawing/2014/main" id="{6F02AA41-720A-49AE-B44F-917F541332F2}"/>
                </a:ext>
              </a:extLst>
            </p:cNvPr>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1" name="Google Shape;42353;p18">
              <a:extLst>
                <a:ext uri="{FF2B5EF4-FFF2-40B4-BE49-F238E27FC236}">
                  <a16:creationId xmlns:a16="http://schemas.microsoft.com/office/drawing/2014/main" id="{D4D7981F-74E5-47B7-BA8A-372EC1B66CC2}"/>
                </a:ext>
              </a:extLst>
            </p:cNvPr>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2" name="Google Shape;42354;p18">
              <a:extLst>
                <a:ext uri="{FF2B5EF4-FFF2-40B4-BE49-F238E27FC236}">
                  <a16:creationId xmlns:a16="http://schemas.microsoft.com/office/drawing/2014/main" id="{20AD0339-42B8-47E4-9A28-19456B4FA294}"/>
                </a:ext>
              </a:extLst>
            </p:cNvPr>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3" name="Google Shape;42355;p18">
              <a:extLst>
                <a:ext uri="{FF2B5EF4-FFF2-40B4-BE49-F238E27FC236}">
                  <a16:creationId xmlns:a16="http://schemas.microsoft.com/office/drawing/2014/main" id="{B55AA0B4-BF1A-4040-8FAF-6397A71870C9}"/>
                </a:ext>
              </a:extLst>
            </p:cNvPr>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4" name="Google Shape;42356;p18">
              <a:extLst>
                <a:ext uri="{FF2B5EF4-FFF2-40B4-BE49-F238E27FC236}">
                  <a16:creationId xmlns:a16="http://schemas.microsoft.com/office/drawing/2014/main" id="{01C434E5-B57D-4CC5-AB39-7143D774F99C}"/>
                </a:ext>
              </a:extLst>
            </p:cNvPr>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5" name="Google Shape;42357;p18">
              <a:extLst>
                <a:ext uri="{FF2B5EF4-FFF2-40B4-BE49-F238E27FC236}">
                  <a16:creationId xmlns:a16="http://schemas.microsoft.com/office/drawing/2014/main" id="{0DD6F003-FFA7-4EA8-8F72-B3601CED3C33}"/>
                </a:ext>
              </a:extLst>
            </p:cNvPr>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6" name="Google Shape;42358;p18">
              <a:extLst>
                <a:ext uri="{FF2B5EF4-FFF2-40B4-BE49-F238E27FC236}">
                  <a16:creationId xmlns:a16="http://schemas.microsoft.com/office/drawing/2014/main" id="{183D79BE-528D-4D0D-A844-84FD221F39EA}"/>
                </a:ext>
              </a:extLst>
            </p:cNvPr>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7" name="Google Shape;42359;p18">
              <a:extLst>
                <a:ext uri="{FF2B5EF4-FFF2-40B4-BE49-F238E27FC236}">
                  <a16:creationId xmlns:a16="http://schemas.microsoft.com/office/drawing/2014/main" id="{12A628F5-3B3D-4075-AFC1-E58F56E02D4E}"/>
                </a:ext>
              </a:extLst>
            </p:cNvPr>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8" name="Google Shape;42360;p18">
              <a:extLst>
                <a:ext uri="{FF2B5EF4-FFF2-40B4-BE49-F238E27FC236}">
                  <a16:creationId xmlns:a16="http://schemas.microsoft.com/office/drawing/2014/main" id="{B2ED68C5-5451-4268-A4FE-32F8941D8165}"/>
                </a:ext>
              </a:extLst>
            </p:cNvPr>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9" name="Google Shape;42361;p18">
              <a:extLst>
                <a:ext uri="{FF2B5EF4-FFF2-40B4-BE49-F238E27FC236}">
                  <a16:creationId xmlns:a16="http://schemas.microsoft.com/office/drawing/2014/main" id="{DCF9DD66-68FA-4D19-B1C9-787190FF2028}"/>
                </a:ext>
              </a:extLst>
            </p:cNvPr>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0" name="Google Shape;42362;p18">
              <a:extLst>
                <a:ext uri="{FF2B5EF4-FFF2-40B4-BE49-F238E27FC236}">
                  <a16:creationId xmlns:a16="http://schemas.microsoft.com/office/drawing/2014/main" id="{EAF23619-4CEC-49CD-A080-DD4CF1C8872D}"/>
                </a:ext>
              </a:extLst>
            </p:cNvPr>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1" name="Google Shape;42363;p18">
              <a:extLst>
                <a:ext uri="{FF2B5EF4-FFF2-40B4-BE49-F238E27FC236}">
                  <a16:creationId xmlns:a16="http://schemas.microsoft.com/office/drawing/2014/main" id="{E52A8984-84AB-4C5E-B5FA-C9279297A9ED}"/>
                </a:ext>
              </a:extLst>
            </p:cNvPr>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2" name="Google Shape;42364;p18">
              <a:extLst>
                <a:ext uri="{FF2B5EF4-FFF2-40B4-BE49-F238E27FC236}">
                  <a16:creationId xmlns:a16="http://schemas.microsoft.com/office/drawing/2014/main" id="{4A1092AD-EC38-48F3-810C-56751023B8B9}"/>
                </a:ext>
              </a:extLst>
            </p:cNvPr>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3" name="Google Shape;42365;p18">
              <a:extLst>
                <a:ext uri="{FF2B5EF4-FFF2-40B4-BE49-F238E27FC236}">
                  <a16:creationId xmlns:a16="http://schemas.microsoft.com/office/drawing/2014/main" id="{E6B2D885-3C0C-40CF-87F7-340212E34946}"/>
                </a:ext>
              </a:extLst>
            </p:cNvPr>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4" name="Google Shape;42366;p18">
              <a:extLst>
                <a:ext uri="{FF2B5EF4-FFF2-40B4-BE49-F238E27FC236}">
                  <a16:creationId xmlns:a16="http://schemas.microsoft.com/office/drawing/2014/main" id="{6CBC579A-C4F2-4D40-9E50-A0D3C028E065}"/>
                </a:ext>
              </a:extLst>
            </p:cNvPr>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5" name="Google Shape;42367;p18">
              <a:extLst>
                <a:ext uri="{FF2B5EF4-FFF2-40B4-BE49-F238E27FC236}">
                  <a16:creationId xmlns:a16="http://schemas.microsoft.com/office/drawing/2014/main" id="{E3D54884-622A-4DA9-93D0-D53615082B5F}"/>
                </a:ext>
              </a:extLst>
            </p:cNvPr>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6" name="Google Shape;42368;p18">
              <a:extLst>
                <a:ext uri="{FF2B5EF4-FFF2-40B4-BE49-F238E27FC236}">
                  <a16:creationId xmlns:a16="http://schemas.microsoft.com/office/drawing/2014/main" id="{1E837C23-6947-4A45-B5E8-4008F31221C7}"/>
                </a:ext>
              </a:extLst>
            </p:cNvPr>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7" name="Google Shape;42369;p18">
              <a:extLst>
                <a:ext uri="{FF2B5EF4-FFF2-40B4-BE49-F238E27FC236}">
                  <a16:creationId xmlns:a16="http://schemas.microsoft.com/office/drawing/2014/main" id="{49830F01-BAE4-497A-B043-D0186F84A700}"/>
                </a:ext>
              </a:extLst>
            </p:cNvPr>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8" name="Google Shape;42370;p18">
              <a:extLst>
                <a:ext uri="{FF2B5EF4-FFF2-40B4-BE49-F238E27FC236}">
                  <a16:creationId xmlns:a16="http://schemas.microsoft.com/office/drawing/2014/main" id="{778CF72F-AE0E-4DC5-B629-0F4407962934}"/>
                </a:ext>
              </a:extLst>
            </p:cNvPr>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9" name="Google Shape;42371;p18">
              <a:extLst>
                <a:ext uri="{FF2B5EF4-FFF2-40B4-BE49-F238E27FC236}">
                  <a16:creationId xmlns:a16="http://schemas.microsoft.com/office/drawing/2014/main" id="{7F561619-9B7A-415F-B3BA-5345EFFBC596}"/>
                </a:ext>
              </a:extLst>
            </p:cNvPr>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0" name="Google Shape;42372;p18">
              <a:extLst>
                <a:ext uri="{FF2B5EF4-FFF2-40B4-BE49-F238E27FC236}">
                  <a16:creationId xmlns:a16="http://schemas.microsoft.com/office/drawing/2014/main" id="{C8146886-CAFF-4872-9A18-4237BB81B85E}"/>
                </a:ext>
              </a:extLst>
            </p:cNvPr>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1" name="Google Shape;42373;p18">
              <a:extLst>
                <a:ext uri="{FF2B5EF4-FFF2-40B4-BE49-F238E27FC236}">
                  <a16:creationId xmlns:a16="http://schemas.microsoft.com/office/drawing/2014/main" id="{0B45DBF1-8C62-4FDD-B5FD-B347E32DF2D5}"/>
                </a:ext>
              </a:extLst>
            </p:cNvPr>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2" name="Google Shape;42374;p18">
              <a:extLst>
                <a:ext uri="{FF2B5EF4-FFF2-40B4-BE49-F238E27FC236}">
                  <a16:creationId xmlns:a16="http://schemas.microsoft.com/office/drawing/2014/main" id="{EDDE6CE3-2E0D-46E6-BE6F-D7F9C4F67B42}"/>
                </a:ext>
              </a:extLst>
            </p:cNvPr>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3" name="Google Shape;42375;p18">
              <a:extLst>
                <a:ext uri="{FF2B5EF4-FFF2-40B4-BE49-F238E27FC236}">
                  <a16:creationId xmlns:a16="http://schemas.microsoft.com/office/drawing/2014/main" id="{648ECBD2-C69D-4A04-91D4-0E6F782EFE31}"/>
                </a:ext>
              </a:extLst>
            </p:cNvPr>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4" name="Google Shape;42376;p18">
              <a:extLst>
                <a:ext uri="{FF2B5EF4-FFF2-40B4-BE49-F238E27FC236}">
                  <a16:creationId xmlns:a16="http://schemas.microsoft.com/office/drawing/2014/main" id="{82EADE9A-3A5E-45BB-9D4F-56CF2394ECFE}"/>
                </a:ext>
              </a:extLst>
            </p:cNvPr>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5" name="Google Shape;42377;p18">
              <a:extLst>
                <a:ext uri="{FF2B5EF4-FFF2-40B4-BE49-F238E27FC236}">
                  <a16:creationId xmlns:a16="http://schemas.microsoft.com/office/drawing/2014/main" id="{CBA2FCAE-A5AE-488F-AA55-FAA7312BA3A9}"/>
                </a:ext>
              </a:extLst>
            </p:cNvPr>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6" name="Google Shape;42378;p18">
              <a:extLst>
                <a:ext uri="{FF2B5EF4-FFF2-40B4-BE49-F238E27FC236}">
                  <a16:creationId xmlns:a16="http://schemas.microsoft.com/office/drawing/2014/main" id="{1979C7C0-ED8B-4D96-AA93-84EEA16146BB}"/>
                </a:ext>
              </a:extLst>
            </p:cNvPr>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7" name="Google Shape;42379;p18">
              <a:extLst>
                <a:ext uri="{FF2B5EF4-FFF2-40B4-BE49-F238E27FC236}">
                  <a16:creationId xmlns:a16="http://schemas.microsoft.com/office/drawing/2014/main" id="{064C4A13-7934-448F-A256-891614C479FF}"/>
                </a:ext>
              </a:extLst>
            </p:cNvPr>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8" name="Google Shape;42380;p18">
              <a:extLst>
                <a:ext uri="{FF2B5EF4-FFF2-40B4-BE49-F238E27FC236}">
                  <a16:creationId xmlns:a16="http://schemas.microsoft.com/office/drawing/2014/main" id="{A06835D2-771F-4834-BDE9-E1D18C931A60}"/>
                </a:ext>
              </a:extLst>
            </p:cNvPr>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9" name="Google Shape;42381;p18">
              <a:extLst>
                <a:ext uri="{FF2B5EF4-FFF2-40B4-BE49-F238E27FC236}">
                  <a16:creationId xmlns:a16="http://schemas.microsoft.com/office/drawing/2014/main" id="{B5915341-6D12-4926-A002-295B62B5FA1A}"/>
                </a:ext>
              </a:extLst>
            </p:cNvPr>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0" name="Google Shape;42382;p18">
              <a:extLst>
                <a:ext uri="{FF2B5EF4-FFF2-40B4-BE49-F238E27FC236}">
                  <a16:creationId xmlns:a16="http://schemas.microsoft.com/office/drawing/2014/main" id="{D54BFB26-6C83-478D-82F0-644673FD0878}"/>
                </a:ext>
              </a:extLst>
            </p:cNvPr>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1" name="Google Shape;42383;p18">
              <a:extLst>
                <a:ext uri="{FF2B5EF4-FFF2-40B4-BE49-F238E27FC236}">
                  <a16:creationId xmlns:a16="http://schemas.microsoft.com/office/drawing/2014/main" id="{69FD5B3F-21A0-4424-B20B-6E5D6A355C01}"/>
                </a:ext>
              </a:extLst>
            </p:cNvPr>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2" name="Google Shape;42384;p18">
              <a:extLst>
                <a:ext uri="{FF2B5EF4-FFF2-40B4-BE49-F238E27FC236}">
                  <a16:creationId xmlns:a16="http://schemas.microsoft.com/office/drawing/2014/main" id="{49ABEA85-E672-4115-B1A0-D3169B509B72}"/>
                </a:ext>
              </a:extLst>
            </p:cNvPr>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3" name="Google Shape;42385;p18">
              <a:extLst>
                <a:ext uri="{FF2B5EF4-FFF2-40B4-BE49-F238E27FC236}">
                  <a16:creationId xmlns:a16="http://schemas.microsoft.com/office/drawing/2014/main" id="{0B3304FB-7185-4A4A-97CD-A0BCB4BA1FD6}"/>
                </a:ext>
              </a:extLst>
            </p:cNvPr>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4" name="Google Shape;42386;p18">
              <a:extLst>
                <a:ext uri="{FF2B5EF4-FFF2-40B4-BE49-F238E27FC236}">
                  <a16:creationId xmlns:a16="http://schemas.microsoft.com/office/drawing/2014/main" id="{C6ADC3DF-17FC-4111-A8AD-CB53E9932EDD}"/>
                </a:ext>
              </a:extLst>
            </p:cNvPr>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5" name="Google Shape;42387;p18">
              <a:extLst>
                <a:ext uri="{FF2B5EF4-FFF2-40B4-BE49-F238E27FC236}">
                  <a16:creationId xmlns:a16="http://schemas.microsoft.com/office/drawing/2014/main" id="{1A1C6DA9-BD71-4E4F-A949-2A6BDCED02AC}"/>
                </a:ext>
              </a:extLst>
            </p:cNvPr>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6" name="Google Shape;42388;p18">
              <a:extLst>
                <a:ext uri="{FF2B5EF4-FFF2-40B4-BE49-F238E27FC236}">
                  <a16:creationId xmlns:a16="http://schemas.microsoft.com/office/drawing/2014/main" id="{CCDD4FB4-47CF-4FDB-82AF-29608F5F97C9}"/>
                </a:ext>
              </a:extLst>
            </p:cNvPr>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7" name="Google Shape;42389;p18">
              <a:extLst>
                <a:ext uri="{FF2B5EF4-FFF2-40B4-BE49-F238E27FC236}">
                  <a16:creationId xmlns:a16="http://schemas.microsoft.com/office/drawing/2014/main" id="{9DA54F5C-AC9A-4249-B230-9D5491233F5D}"/>
                </a:ext>
              </a:extLst>
            </p:cNvPr>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8" name="Google Shape;42390;p18">
              <a:extLst>
                <a:ext uri="{FF2B5EF4-FFF2-40B4-BE49-F238E27FC236}">
                  <a16:creationId xmlns:a16="http://schemas.microsoft.com/office/drawing/2014/main" id="{9240D2AE-8B08-45BA-907C-21C7E72D7CA9}"/>
                </a:ext>
              </a:extLst>
            </p:cNvPr>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9" name="Google Shape;42391;p18">
              <a:extLst>
                <a:ext uri="{FF2B5EF4-FFF2-40B4-BE49-F238E27FC236}">
                  <a16:creationId xmlns:a16="http://schemas.microsoft.com/office/drawing/2014/main" id="{F5FA34AB-6751-4860-B4C0-916EB37E7ABB}"/>
                </a:ext>
              </a:extLst>
            </p:cNvPr>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0" name="Google Shape;42392;p18">
              <a:extLst>
                <a:ext uri="{FF2B5EF4-FFF2-40B4-BE49-F238E27FC236}">
                  <a16:creationId xmlns:a16="http://schemas.microsoft.com/office/drawing/2014/main" id="{FC5AD2CB-4374-47C3-BECD-2C0B61A31467}"/>
                </a:ext>
              </a:extLst>
            </p:cNvPr>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1" name="Google Shape;42393;p18">
              <a:extLst>
                <a:ext uri="{FF2B5EF4-FFF2-40B4-BE49-F238E27FC236}">
                  <a16:creationId xmlns:a16="http://schemas.microsoft.com/office/drawing/2014/main" id="{533E4BD1-5438-4EF6-B2B7-CBABC993663F}"/>
                </a:ext>
              </a:extLst>
            </p:cNvPr>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2" name="Google Shape;42394;p18">
              <a:extLst>
                <a:ext uri="{FF2B5EF4-FFF2-40B4-BE49-F238E27FC236}">
                  <a16:creationId xmlns:a16="http://schemas.microsoft.com/office/drawing/2014/main" id="{8E682D76-8CA5-4F5C-B5CE-8045F6223F44}"/>
                </a:ext>
              </a:extLst>
            </p:cNvPr>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3" name="Google Shape;42395;p18">
              <a:extLst>
                <a:ext uri="{FF2B5EF4-FFF2-40B4-BE49-F238E27FC236}">
                  <a16:creationId xmlns:a16="http://schemas.microsoft.com/office/drawing/2014/main" id="{86C7316A-B579-4504-9ECB-C14E6DF487B2}"/>
                </a:ext>
              </a:extLst>
            </p:cNvPr>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4" name="Google Shape;42396;p18">
              <a:extLst>
                <a:ext uri="{FF2B5EF4-FFF2-40B4-BE49-F238E27FC236}">
                  <a16:creationId xmlns:a16="http://schemas.microsoft.com/office/drawing/2014/main" id="{C81EFBF5-0C1D-4582-A777-418F22A757BA}"/>
                </a:ext>
              </a:extLst>
            </p:cNvPr>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5" name="Google Shape;42397;p18">
              <a:extLst>
                <a:ext uri="{FF2B5EF4-FFF2-40B4-BE49-F238E27FC236}">
                  <a16:creationId xmlns:a16="http://schemas.microsoft.com/office/drawing/2014/main" id="{A3F94092-8CDF-494B-AD40-6FE6E2FC86F0}"/>
                </a:ext>
              </a:extLst>
            </p:cNvPr>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6" name="Google Shape;42398;p18">
              <a:extLst>
                <a:ext uri="{FF2B5EF4-FFF2-40B4-BE49-F238E27FC236}">
                  <a16:creationId xmlns:a16="http://schemas.microsoft.com/office/drawing/2014/main" id="{CDBD5CB6-E37F-4873-B383-D7DEBD5426BE}"/>
                </a:ext>
              </a:extLst>
            </p:cNvPr>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7" name="Google Shape;42399;p18">
              <a:extLst>
                <a:ext uri="{FF2B5EF4-FFF2-40B4-BE49-F238E27FC236}">
                  <a16:creationId xmlns:a16="http://schemas.microsoft.com/office/drawing/2014/main" id="{48036D70-A051-456F-B203-C71BDEDEAB44}"/>
                </a:ext>
              </a:extLst>
            </p:cNvPr>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8" name="Google Shape;42400;p18">
              <a:extLst>
                <a:ext uri="{FF2B5EF4-FFF2-40B4-BE49-F238E27FC236}">
                  <a16:creationId xmlns:a16="http://schemas.microsoft.com/office/drawing/2014/main" id="{29CA9304-8201-4E3F-BB38-CC7D2C0699CD}"/>
                </a:ext>
              </a:extLst>
            </p:cNvPr>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9" name="Google Shape;42401;p18">
              <a:extLst>
                <a:ext uri="{FF2B5EF4-FFF2-40B4-BE49-F238E27FC236}">
                  <a16:creationId xmlns:a16="http://schemas.microsoft.com/office/drawing/2014/main" id="{9B9CF4CE-5245-43BE-BF4A-A61D58841B0A}"/>
                </a:ext>
              </a:extLst>
            </p:cNvPr>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0" name="Google Shape;42402;p18">
              <a:extLst>
                <a:ext uri="{FF2B5EF4-FFF2-40B4-BE49-F238E27FC236}">
                  <a16:creationId xmlns:a16="http://schemas.microsoft.com/office/drawing/2014/main" id="{83487774-2080-4956-A968-49356E2F3A03}"/>
                </a:ext>
              </a:extLst>
            </p:cNvPr>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1" name="Google Shape;42403;p18">
              <a:extLst>
                <a:ext uri="{FF2B5EF4-FFF2-40B4-BE49-F238E27FC236}">
                  <a16:creationId xmlns:a16="http://schemas.microsoft.com/office/drawing/2014/main" id="{E38127E9-24FF-4B3E-8295-9AA0EDBB2FA5}"/>
                </a:ext>
              </a:extLst>
            </p:cNvPr>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2" name="Google Shape;42404;p18">
              <a:extLst>
                <a:ext uri="{FF2B5EF4-FFF2-40B4-BE49-F238E27FC236}">
                  <a16:creationId xmlns:a16="http://schemas.microsoft.com/office/drawing/2014/main" id="{5C1F89AA-AFDC-4518-978D-CC191D28478B}"/>
                </a:ext>
              </a:extLst>
            </p:cNvPr>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3" name="Google Shape;42405;p18">
              <a:extLst>
                <a:ext uri="{FF2B5EF4-FFF2-40B4-BE49-F238E27FC236}">
                  <a16:creationId xmlns:a16="http://schemas.microsoft.com/office/drawing/2014/main" id="{BEA868A8-1B31-4F13-A11D-4D7FA8AF8227}"/>
                </a:ext>
              </a:extLst>
            </p:cNvPr>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4" name="Google Shape;42406;p18">
              <a:extLst>
                <a:ext uri="{FF2B5EF4-FFF2-40B4-BE49-F238E27FC236}">
                  <a16:creationId xmlns:a16="http://schemas.microsoft.com/office/drawing/2014/main" id="{F303816F-CA86-4C70-B199-EE8F8F48CFF4}"/>
                </a:ext>
              </a:extLst>
            </p:cNvPr>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5" name="Google Shape;42407;p18">
              <a:extLst>
                <a:ext uri="{FF2B5EF4-FFF2-40B4-BE49-F238E27FC236}">
                  <a16:creationId xmlns:a16="http://schemas.microsoft.com/office/drawing/2014/main" id="{5EF7A48B-199C-4C49-BC6A-9FC56F0BC12D}"/>
                </a:ext>
              </a:extLst>
            </p:cNvPr>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6" name="Google Shape;42408;p18">
              <a:extLst>
                <a:ext uri="{FF2B5EF4-FFF2-40B4-BE49-F238E27FC236}">
                  <a16:creationId xmlns:a16="http://schemas.microsoft.com/office/drawing/2014/main" id="{D554D21A-C918-494F-A65E-BD9DA288B26A}"/>
                </a:ext>
              </a:extLst>
            </p:cNvPr>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7" name="Google Shape;42409;p18">
              <a:extLst>
                <a:ext uri="{FF2B5EF4-FFF2-40B4-BE49-F238E27FC236}">
                  <a16:creationId xmlns:a16="http://schemas.microsoft.com/office/drawing/2014/main" id="{2A48FAB4-19BB-4580-9665-858C727A5CEF}"/>
                </a:ext>
              </a:extLst>
            </p:cNvPr>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8" name="Google Shape;42410;p18">
              <a:extLst>
                <a:ext uri="{FF2B5EF4-FFF2-40B4-BE49-F238E27FC236}">
                  <a16:creationId xmlns:a16="http://schemas.microsoft.com/office/drawing/2014/main" id="{0787C488-6655-48E0-B566-B2DA21068C4A}"/>
                </a:ext>
              </a:extLst>
            </p:cNvPr>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9" name="Google Shape;42411;p18">
              <a:extLst>
                <a:ext uri="{FF2B5EF4-FFF2-40B4-BE49-F238E27FC236}">
                  <a16:creationId xmlns:a16="http://schemas.microsoft.com/office/drawing/2014/main" id="{8D516278-CA26-4E3C-AD7C-B91355339C5B}"/>
                </a:ext>
              </a:extLst>
            </p:cNvPr>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0" name="Google Shape;42412;p18">
              <a:extLst>
                <a:ext uri="{FF2B5EF4-FFF2-40B4-BE49-F238E27FC236}">
                  <a16:creationId xmlns:a16="http://schemas.microsoft.com/office/drawing/2014/main" id="{EF035B1E-0F3C-4795-B9ED-FD34D33D9BBA}"/>
                </a:ext>
              </a:extLst>
            </p:cNvPr>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1" name="Google Shape;42413;p18">
              <a:extLst>
                <a:ext uri="{FF2B5EF4-FFF2-40B4-BE49-F238E27FC236}">
                  <a16:creationId xmlns:a16="http://schemas.microsoft.com/office/drawing/2014/main" id="{B36E74A0-6B69-40A9-853A-7645D7DBFE9A}"/>
                </a:ext>
              </a:extLst>
            </p:cNvPr>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2" name="Google Shape;42414;p18">
              <a:extLst>
                <a:ext uri="{FF2B5EF4-FFF2-40B4-BE49-F238E27FC236}">
                  <a16:creationId xmlns:a16="http://schemas.microsoft.com/office/drawing/2014/main" id="{E1C462C2-1EFA-4769-B804-AD4CCDE23536}"/>
                </a:ext>
              </a:extLst>
            </p:cNvPr>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3" name="Google Shape;42415;p18">
              <a:extLst>
                <a:ext uri="{FF2B5EF4-FFF2-40B4-BE49-F238E27FC236}">
                  <a16:creationId xmlns:a16="http://schemas.microsoft.com/office/drawing/2014/main" id="{DE979CA1-22DB-46A4-ADC6-A285530D4CA2}"/>
                </a:ext>
              </a:extLst>
            </p:cNvPr>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4" name="Google Shape;42416;p18">
              <a:extLst>
                <a:ext uri="{FF2B5EF4-FFF2-40B4-BE49-F238E27FC236}">
                  <a16:creationId xmlns:a16="http://schemas.microsoft.com/office/drawing/2014/main" id="{73B1D0B9-31DE-409E-9B0E-A096307E7EBD}"/>
                </a:ext>
              </a:extLst>
            </p:cNvPr>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5" name="Google Shape;42417;p18">
              <a:extLst>
                <a:ext uri="{FF2B5EF4-FFF2-40B4-BE49-F238E27FC236}">
                  <a16:creationId xmlns:a16="http://schemas.microsoft.com/office/drawing/2014/main" id="{D821E183-1577-44BA-BB32-D1C351174E7E}"/>
                </a:ext>
              </a:extLst>
            </p:cNvPr>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6" name="Google Shape;42418;p18">
              <a:extLst>
                <a:ext uri="{FF2B5EF4-FFF2-40B4-BE49-F238E27FC236}">
                  <a16:creationId xmlns:a16="http://schemas.microsoft.com/office/drawing/2014/main" id="{4163C2F1-3166-4650-986B-D969E1E4B8CE}"/>
                </a:ext>
              </a:extLst>
            </p:cNvPr>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7" name="Google Shape;42419;p18">
              <a:extLst>
                <a:ext uri="{FF2B5EF4-FFF2-40B4-BE49-F238E27FC236}">
                  <a16:creationId xmlns:a16="http://schemas.microsoft.com/office/drawing/2014/main" id="{FC0A0962-C7AF-49E8-8C9D-27DCD72B3CBA}"/>
                </a:ext>
              </a:extLst>
            </p:cNvPr>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8" name="Google Shape;42420;p18">
              <a:extLst>
                <a:ext uri="{FF2B5EF4-FFF2-40B4-BE49-F238E27FC236}">
                  <a16:creationId xmlns:a16="http://schemas.microsoft.com/office/drawing/2014/main" id="{F1E76C76-9B0D-48F0-8AA3-9E02AA07C18D}"/>
                </a:ext>
              </a:extLst>
            </p:cNvPr>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9" name="Google Shape;42421;p18">
              <a:extLst>
                <a:ext uri="{FF2B5EF4-FFF2-40B4-BE49-F238E27FC236}">
                  <a16:creationId xmlns:a16="http://schemas.microsoft.com/office/drawing/2014/main" id="{5E646B93-E1B7-4957-A1BB-F7027CCBBE86}"/>
                </a:ext>
              </a:extLst>
            </p:cNvPr>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0" name="Google Shape;42422;p18">
              <a:extLst>
                <a:ext uri="{FF2B5EF4-FFF2-40B4-BE49-F238E27FC236}">
                  <a16:creationId xmlns:a16="http://schemas.microsoft.com/office/drawing/2014/main" id="{45688806-6DA7-4B71-B2A3-92864BFFB211}"/>
                </a:ext>
              </a:extLst>
            </p:cNvPr>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1" name="Google Shape;42423;p18">
              <a:extLst>
                <a:ext uri="{FF2B5EF4-FFF2-40B4-BE49-F238E27FC236}">
                  <a16:creationId xmlns:a16="http://schemas.microsoft.com/office/drawing/2014/main" id="{4B1BA525-199D-47CA-8692-D3436587E7DB}"/>
                </a:ext>
              </a:extLst>
            </p:cNvPr>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2" name="Google Shape;42424;p18">
              <a:extLst>
                <a:ext uri="{FF2B5EF4-FFF2-40B4-BE49-F238E27FC236}">
                  <a16:creationId xmlns:a16="http://schemas.microsoft.com/office/drawing/2014/main" id="{C9FDC44D-AF7F-4981-B16A-C708D60474CC}"/>
                </a:ext>
              </a:extLst>
            </p:cNvPr>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3" name="Google Shape;42425;p18">
              <a:extLst>
                <a:ext uri="{FF2B5EF4-FFF2-40B4-BE49-F238E27FC236}">
                  <a16:creationId xmlns:a16="http://schemas.microsoft.com/office/drawing/2014/main" id="{68B81D4E-51AC-4D50-8169-0FC9830459AB}"/>
                </a:ext>
              </a:extLst>
            </p:cNvPr>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4" name="Google Shape;42426;p18">
              <a:extLst>
                <a:ext uri="{FF2B5EF4-FFF2-40B4-BE49-F238E27FC236}">
                  <a16:creationId xmlns:a16="http://schemas.microsoft.com/office/drawing/2014/main" id="{146D4466-1ABC-435A-AAAF-79D007AC9F8C}"/>
                </a:ext>
              </a:extLst>
            </p:cNvPr>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5" name="Google Shape;42427;p18">
              <a:extLst>
                <a:ext uri="{FF2B5EF4-FFF2-40B4-BE49-F238E27FC236}">
                  <a16:creationId xmlns:a16="http://schemas.microsoft.com/office/drawing/2014/main" id="{72AF5501-A868-4782-BA44-350335D1F175}"/>
                </a:ext>
              </a:extLst>
            </p:cNvPr>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6" name="Google Shape;42428;p18">
              <a:extLst>
                <a:ext uri="{FF2B5EF4-FFF2-40B4-BE49-F238E27FC236}">
                  <a16:creationId xmlns:a16="http://schemas.microsoft.com/office/drawing/2014/main" id="{924DA4A0-D5B3-4D79-914D-211147B538E7}"/>
                </a:ext>
              </a:extLst>
            </p:cNvPr>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7" name="Google Shape;42429;p18">
              <a:extLst>
                <a:ext uri="{FF2B5EF4-FFF2-40B4-BE49-F238E27FC236}">
                  <a16:creationId xmlns:a16="http://schemas.microsoft.com/office/drawing/2014/main" id="{2AFD6DF4-3171-4320-9163-EA79038EED45}"/>
                </a:ext>
              </a:extLst>
            </p:cNvPr>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8" name="Google Shape;42430;p18">
              <a:extLst>
                <a:ext uri="{FF2B5EF4-FFF2-40B4-BE49-F238E27FC236}">
                  <a16:creationId xmlns:a16="http://schemas.microsoft.com/office/drawing/2014/main" id="{1423AB3D-0B71-4D13-85EB-8D267C469521}"/>
                </a:ext>
              </a:extLst>
            </p:cNvPr>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9" name="Google Shape;42431;p18">
              <a:extLst>
                <a:ext uri="{FF2B5EF4-FFF2-40B4-BE49-F238E27FC236}">
                  <a16:creationId xmlns:a16="http://schemas.microsoft.com/office/drawing/2014/main" id="{7F9D19C2-1691-4AC8-937C-4A9937734305}"/>
                </a:ext>
              </a:extLst>
            </p:cNvPr>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0" name="Google Shape;42432;p18">
              <a:extLst>
                <a:ext uri="{FF2B5EF4-FFF2-40B4-BE49-F238E27FC236}">
                  <a16:creationId xmlns:a16="http://schemas.microsoft.com/office/drawing/2014/main" id="{7D0153F5-B3D3-4599-A7E0-4D0615F3FD00}"/>
                </a:ext>
              </a:extLst>
            </p:cNvPr>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1" name="Google Shape;42433;p18">
              <a:extLst>
                <a:ext uri="{FF2B5EF4-FFF2-40B4-BE49-F238E27FC236}">
                  <a16:creationId xmlns:a16="http://schemas.microsoft.com/office/drawing/2014/main" id="{80E32906-1A64-44C0-933E-F369DC010F52}"/>
                </a:ext>
              </a:extLst>
            </p:cNvPr>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2" name="Google Shape;42434;p18">
              <a:extLst>
                <a:ext uri="{FF2B5EF4-FFF2-40B4-BE49-F238E27FC236}">
                  <a16:creationId xmlns:a16="http://schemas.microsoft.com/office/drawing/2014/main" id="{43E0AF5B-CA62-4740-871E-7573B4142B53}"/>
                </a:ext>
              </a:extLst>
            </p:cNvPr>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3" name="Google Shape;42435;p18">
              <a:extLst>
                <a:ext uri="{FF2B5EF4-FFF2-40B4-BE49-F238E27FC236}">
                  <a16:creationId xmlns:a16="http://schemas.microsoft.com/office/drawing/2014/main" id="{2C5994EA-1FAF-430B-8645-6637FEFEE65D}"/>
                </a:ext>
              </a:extLst>
            </p:cNvPr>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4" name="Google Shape;42436;p18">
              <a:extLst>
                <a:ext uri="{FF2B5EF4-FFF2-40B4-BE49-F238E27FC236}">
                  <a16:creationId xmlns:a16="http://schemas.microsoft.com/office/drawing/2014/main" id="{FE041250-199D-4D86-87C6-D37219158E1A}"/>
                </a:ext>
              </a:extLst>
            </p:cNvPr>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5" name="Google Shape;42437;p18">
              <a:extLst>
                <a:ext uri="{FF2B5EF4-FFF2-40B4-BE49-F238E27FC236}">
                  <a16:creationId xmlns:a16="http://schemas.microsoft.com/office/drawing/2014/main" id="{489213FA-6758-490F-8A20-A139099DAA22}"/>
                </a:ext>
              </a:extLst>
            </p:cNvPr>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6" name="Google Shape;42438;p18">
              <a:extLst>
                <a:ext uri="{FF2B5EF4-FFF2-40B4-BE49-F238E27FC236}">
                  <a16:creationId xmlns:a16="http://schemas.microsoft.com/office/drawing/2014/main" id="{99FBB9D0-2008-448D-B76B-76EEB2D0DCC3}"/>
                </a:ext>
              </a:extLst>
            </p:cNvPr>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7" name="Google Shape;42439;p18">
              <a:extLst>
                <a:ext uri="{FF2B5EF4-FFF2-40B4-BE49-F238E27FC236}">
                  <a16:creationId xmlns:a16="http://schemas.microsoft.com/office/drawing/2014/main" id="{F55082C4-D601-46A4-9EAB-C0CA557C6D70}"/>
                </a:ext>
              </a:extLst>
            </p:cNvPr>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8" name="Google Shape;42440;p18">
              <a:extLst>
                <a:ext uri="{FF2B5EF4-FFF2-40B4-BE49-F238E27FC236}">
                  <a16:creationId xmlns:a16="http://schemas.microsoft.com/office/drawing/2014/main" id="{BA52DB40-2153-4632-8ABD-73D83AB1FD50}"/>
                </a:ext>
              </a:extLst>
            </p:cNvPr>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9" name="Google Shape;42441;p18">
              <a:extLst>
                <a:ext uri="{FF2B5EF4-FFF2-40B4-BE49-F238E27FC236}">
                  <a16:creationId xmlns:a16="http://schemas.microsoft.com/office/drawing/2014/main" id="{5A54F3C5-4B67-44B3-86B2-3B10439DE290}"/>
                </a:ext>
              </a:extLst>
            </p:cNvPr>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0" name="Google Shape;42442;p18">
              <a:extLst>
                <a:ext uri="{FF2B5EF4-FFF2-40B4-BE49-F238E27FC236}">
                  <a16:creationId xmlns:a16="http://schemas.microsoft.com/office/drawing/2014/main" id="{45B94ED0-009D-4D9F-AA94-266FD5D7A24E}"/>
                </a:ext>
              </a:extLst>
            </p:cNvPr>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1" name="Google Shape;42443;p18">
              <a:extLst>
                <a:ext uri="{FF2B5EF4-FFF2-40B4-BE49-F238E27FC236}">
                  <a16:creationId xmlns:a16="http://schemas.microsoft.com/office/drawing/2014/main" id="{3C2F4C40-3528-446F-8D54-CB3DDCEA90D4}"/>
                </a:ext>
              </a:extLst>
            </p:cNvPr>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2" name="Google Shape;42444;p18">
              <a:extLst>
                <a:ext uri="{FF2B5EF4-FFF2-40B4-BE49-F238E27FC236}">
                  <a16:creationId xmlns:a16="http://schemas.microsoft.com/office/drawing/2014/main" id="{FCFBE645-785A-42CB-9E99-F76D6FBDE774}"/>
                </a:ext>
              </a:extLst>
            </p:cNvPr>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3" name="Google Shape;42445;p18">
              <a:extLst>
                <a:ext uri="{FF2B5EF4-FFF2-40B4-BE49-F238E27FC236}">
                  <a16:creationId xmlns:a16="http://schemas.microsoft.com/office/drawing/2014/main" id="{38D6CE9C-F538-468E-A67B-492362E79D4B}"/>
                </a:ext>
              </a:extLst>
            </p:cNvPr>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4" name="Google Shape;42446;p18">
              <a:extLst>
                <a:ext uri="{FF2B5EF4-FFF2-40B4-BE49-F238E27FC236}">
                  <a16:creationId xmlns:a16="http://schemas.microsoft.com/office/drawing/2014/main" id="{16681521-9445-4142-B19A-815B6D69CC9B}"/>
                </a:ext>
              </a:extLst>
            </p:cNvPr>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5" name="Google Shape;42447;p18">
              <a:extLst>
                <a:ext uri="{FF2B5EF4-FFF2-40B4-BE49-F238E27FC236}">
                  <a16:creationId xmlns:a16="http://schemas.microsoft.com/office/drawing/2014/main" id="{8300C5AB-4ACF-4468-A528-9B00765165D3}"/>
                </a:ext>
              </a:extLst>
            </p:cNvPr>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6" name="Google Shape;42448;p18">
              <a:extLst>
                <a:ext uri="{FF2B5EF4-FFF2-40B4-BE49-F238E27FC236}">
                  <a16:creationId xmlns:a16="http://schemas.microsoft.com/office/drawing/2014/main" id="{C105127A-C651-4D01-A47D-B59761740F46}"/>
                </a:ext>
              </a:extLst>
            </p:cNvPr>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7" name="Google Shape;42449;p18">
              <a:extLst>
                <a:ext uri="{FF2B5EF4-FFF2-40B4-BE49-F238E27FC236}">
                  <a16:creationId xmlns:a16="http://schemas.microsoft.com/office/drawing/2014/main" id="{EDA01659-0362-42D9-A903-648B7253C0C3}"/>
                </a:ext>
              </a:extLst>
            </p:cNvPr>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8" name="Google Shape;42450;p18">
              <a:extLst>
                <a:ext uri="{FF2B5EF4-FFF2-40B4-BE49-F238E27FC236}">
                  <a16:creationId xmlns:a16="http://schemas.microsoft.com/office/drawing/2014/main" id="{B7F9CA12-D448-427D-8068-FE9CE07762B8}"/>
                </a:ext>
              </a:extLst>
            </p:cNvPr>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9" name="Google Shape;42451;p18">
              <a:extLst>
                <a:ext uri="{FF2B5EF4-FFF2-40B4-BE49-F238E27FC236}">
                  <a16:creationId xmlns:a16="http://schemas.microsoft.com/office/drawing/2014/main" id="{9D589A02-56D1-4EFF-BA29-57AFD7E98098}"/>
                </a:ext>
              </a:extLst>
            </p:cNvPr>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0" name="Google Shape;42452;p18">
              <a:extLst>
                <a:ext uri="{FF2B5EF4-FFF2-40B4-BE49-F238E27FC236}">
                  <a16:creationId xmlns:a16="http://schemas.microsoft.com/office/drawing/2014/main" id="{1A6DE651-12D3-4928-A732-D9CDA46B2649}"/>
                </a:ext>
              </a:extLst>
            </p:cNvPr>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1" name="Google Shape;42453;p18">
              <a:extLst>
                <a:ext uri="{FF2B5EF4-FFF2-40B4-BE49-F238E27FC236}">
                  <a16:creationId xmlns:a16="http://schemas.microsoft.com/office/drawing/2014/main" id="{664D9AA1-EE39-48DE-B17A-18B05ADBFA8B}"/>
                </a:ext>
              </a:extLst>
            </p:cNvPr>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2" name="Google Shape;42454;p18">
              <a:extLst>
                <a:ext uri="{FF2B5EF4-FFF2-40B4-BE49-F238E27FC236}">
                  <a16:creationId xmlns:a16="http://schemas.microsoft.com/office/drawing/2014/main" id="{5317AD5F-AAE6-4C29-A5A1-ABEE73212092}"/>
                </a:ext>
              </a:extLst>
            </p:cNvPr>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3" name="Google Shape;42455;p18">
              <a:extLst>
                <a:ext uri="{FF2B5EF4-FFF2-40B4-BE49-F238E27FC236}">
                  <a16:creationId xmlns:a16="http://schemas.microsoft.com/office/drawing/2014/main" id="{006499A8-4230-4840-AF40-0C558F5E1FA1}"/>
                </a:ext>
              </a:extLst>
            </p:cNvPr>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4" name="Google Shape;42456;p18">
              <a:extLst>
                <a:ext uri="{FF2B5EF4-FFF2-40B4-BE49-F238E27FC236}">
                  <a16:creationId xmlns:a16="http://schemas.microsoft.com/office/drawing/2014/main" id="{183328F3-4407-4DBA-8A08-AED83F03D705}"/>
                </a:ext>
              </a:extLst>
            </p:cNvPr>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5" name="Google Shape;42457;p18">
              <a:extLst>
                <a:ext uri="{FF2B5EF4-FFF2-40B4-BE49-F238E27FC236}">
                  <a16:creationId xmlns:a16="http://schemas.microsoft.com/office/drawing/2014/main" id="{E68265E4-007E-4B15-90E7-A3B847B0CFFA}"/>
                </a:ext>
              </a:extLst>
            </p:cNvPr>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6" name="Google Shape;42458;p18">
              <a:extLst>
                <a:ext uri="{FF2B5EF4-FFF2-40B4-BE49-F238E27FC236}">
                  <a16:creationId xmlns:a16="http://schemas.microsoft.com/office/drawing/2014/main" id="{017C43E9-9578-4825-B6F5-047F948F2A52}"/>
                </a:ext>
              </a:extLst>
            </p:cNvPr>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7" name="Google Shape;42459;p18">
              <a:extLst>
                <a:ext uri="{FF2B5EF4-FFF2-40B4-BE49-F238E27FC236}">
                  <a16:creationId xmlns:a16="http://schemas.microsoft.com/office/drawing/2014/main" id="{69539316-3EE9-41F2-85AD-48E3478C5A7D}"/>
                </a:ext>
              </a:extLst>
            </p:cNvPr>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8" name="Google Shape;42460;p18">
              <a:extLst>
                <a:ext uri="{FF2B5EF4-FFF2-40B4-BE49-F238E27FC236}">
                  <a16:creationId xmlns:a16="http://schemas.microsoft.com/office/drawing/2014/main" id="{45D729AC-B166-4F60-BFCC-1E2C3E35F1BA}"/>
                </a:ext>
              </a:extLst>
            </p:cNvPr>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9" name="Google Shape;42461;p18">
              <a:extLst>
                <a:ext uri="{FF2B5EF4-FFF2-40B4-BE49-F238E27FC236}">
                  <a16:creationId xmlns:a16="http://schemas.microsoft.com/office/drawing/2014/main" id="{6D5EB536-601E-4F63-8B16-F8420E4F2923}"/>
                </a:ext>
              </a:extLst>
            </p:cNvPr>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0" name="Google Shape;42462;p18">
              <a:extLst>
                <a:ext uri="{FF2B5EF4-FFF2-40B4-BE49-F238E27FC236}">
                  <a16:creationId xmlns:a16="http://schemas.microsoft.com/office/drawing/2014/main" id="{7B3B7B59-5C14-4D3F-894F-3967A2551BB7}"/>
                </a:ext>
              </a:extLst>
            </p:cNvPr>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1" name="Google Shape;42463;p18">
              <a:extLst>
                <a:ext uri="{FF2B5EF4-FFF2-40B4-BE49-F238E27FC236}">
                  <a16:creationId xmlns:a16="http://schemas.microsoft.com/office/drawing/2014/main" id="{845A6C94-675A-4E2A-974C-DD7434A1DC2C}"/>
                </a:ext>
              </a:extLst>
            </p:cNvPr>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2" name="Google Shape;42464;p18">
              <a:extLst>
                <a:ext uri="{FF2B5EF4-FFF2-40B4-BE49-F238E27FC236}">
                  <a16:creationId xmlns:a16="http://schemas.microsoft.com/office/drawing/2014/main" id="{9E37116B-F381-4BB6-AD88-C0FEC979FE20}"/>
                </a:ext>
              </a:extLst>
            </p:cNvPr>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3" name="Google Shape;42465;p18">
              <a:extLst>
                <a:ext uri="{FF2B5EF4-FFF2-40B4-BE49-F238E27FC236}">
                  <a16:creationId xmlns:a16="http://schemas.microsoft.com/office/drawing/2014/main" id="{DA284D9F-22C9-4511-B363-C81816F79674}"/>
                </a:ext>
              </a:extLst>
            </p:cNvPr>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4" name="Google Shape;42466;p18">
              <a:extLst>
                <a:ext uri="{FF2B5EF4-FFF2-40B4-BE49-F238E27FC236}">
                  <a16:creationId xmlns:a16="http://schemas.microsoft.com/office/drawing/2014/main" id="{DBB38346-65B6-43BC-87AD-CC023D803A8E}"/>
                </a:ext>
              </a:extLst>
            </p:cNvPr>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5" name="Google Shape;42467;p18">
              <a:extLst>
                <a:ext uri="{FF2B5EF4-FFF2-40B4-BE49-F238E27FC236}">
                  <a16:creationId xmlns:a16="http://schemas.microsoft.com/office/drawing/2014/main" id="{5E49E93A-8FAE-49FC-9A6D-F9D645B023FF}"/>
                </a:ext>
              </a:extLst>
            </p:cNvPr>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6" name="Google Shape;42468;p18">
              <a:extLst>
                <a:ext uri="{FF2B5EF4-FFF2-40B4-BE49-F238E27FC236}">
                  <a16:creationId xmlns:a16="http://schemas.microsoft.com/office/drawing/2014/main" id="{CD16C6B7-861B-4D47-88BA-14F34F492DCE}"/>
                </a:ext>
              </a:extLst>
            </p:cNvPr>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7" name="Google Shape;42469;p18">
              <a:extLst>
                <a:ext uri="{FF2B5EF4-FFF2-40B4-BE49-F238E27FC236}">
                  <a16:creationId xmlns:a16="http://schemas.microsoft.com/office/drawing/2014/main" id="{81F2EF15-043E-45CD-8F2D-D9DD481C5F94}"/>
                </a:ext>
              </a:extLst>
            </p:cNvPr>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8" name="Google Shape;42470;p18">
              <a:extLst>
                <a:ext uri="{FF2B5EF4-FFF2-40B4-BE49-F238E27FC236}">
                  <a16:creationId xmlns:a16="http://schemas.microsoft.com/office/drawing/2014/main" id="{D79605A1-B556-4939-AD6E-5E2A2F76D861}"/>
                </a:ext>
              </a:extLst>
            </p:cNvPr>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9" name="Google Shape;42471;p18">
              <a:extLst>
                <a:ext uri="{FF2B5EF4-FFF2-40B4-BE49-F238E27FC236}">
                  <a16:creationId xmlns:a16="http://schemas.microsoft.com/office/drawing/2014/main" id="{42CF4D5D-98A0-4A12-923D-95479CAE3107}"/>
                </a:ext>
              </a:extLst>
            </p:cNvPr>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0" name="Google Shape;42472;p18">
              <a:extLst>
                <a:ext uri="{FF2B5EF4-FFF2-40B4-BE49-F238E27FC236}">
                  <a16:creationId xmlns:a16="http://schemas.microsoft.com/office/drawing/2014/main" id="{24FAC59F-7C90-404E-8206-4D91B97CA07E}"/>
                </a:ext>
              </a:extLst>
            </p:cNvPr>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1" name="Google Shape;42473;p18">
              <a:extLst>
                <a:ext uri="{FF2B5EF4-FFF2-40B4-BE49-F238E27FC236}">
                  <a16:creationId xmlns:a16="http://schemas.microsoft.com/office/drawing/2014/main" id="{ED087BAF-7B98-4248-BBBE-E98A53A6A56B}"/>
                </a:ext>
              </a:extLst>
            </p:cNvPr>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2" name="Google Shape;42474;p18">
              <a:extLst>
                <a:ext uri="{FF2B5EF4-FFF2-40B4-BE49-F238E27FC236}">
                  <a16:creationId xmlns:a16="http://schemas.microsoft.com/office/drawing/2014/main" id="{42059F59-74A9-4423-BD38-F2560D507050}"/>
                </a:ext>
              </a:extLst>
            </p:cNvPr>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3" name="Google Shape;42475;p18">
              <a:extLst>
                <a:ext uri="{FF2B5EF4-FFF2-40B4-BE49-F238E27FC236}">
                  <a16:creationId xmlns:a16="http://schemas.microsoft.com/office/drawing/2014/main" id="{28401D45-BE1B-4402-9B48-543B942656C5}"/>
                </a:ext>
              </a:extLst>
            </p:cNvPr>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4" name="Google Shape;42476;p18">
              <a:extLst>
                <a:ext uri="{FF2B5EF4-FFF2-40B4-BE49-F238E27FC236}">
                  <a16:creationId xmlns:a16="http://schemas.microsoft.com/office/drawing/2014/main" id="{52C7294C-C61D-4AE6-934C-56B70F6289D9}"/>
                </a:ext>
              </a:extLst>
            </p:cNvPr>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5" name="Google Shape;42477;p18">
              <a:extLst>
                <a:ext uri="{FF2B5EF4-FFF2-40B4-BE49-F238E27FC236}">
                  <a16:creationId xmlns:a16="http://schemas.microsoft.com/office/drawing/2014/main" id="{DA852640-9B0B-4014-BE84-CD1AAEE11538}"/>
                </a:ext>
              </a:extLst>
            </p:cNvPr>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6" name="Google Shape;42478;p18">
              <a:extLst>
                <a:ext uri="{FF2B5EF4-FFF2-40B4-BE49-F238E27FC236}">
                  <a16:creationId xmlns:a16="http://schemas.microsoft.com/office/drawing/2014/main" id="{04636B88-C39E-4B36-B06E-E01BC6F4E45E}"/>
                </a:ext>
              </a:extLst>
            </p:cNvPr>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7" name="Google Shape;42479;p18">
              <a:extLst>
                <a:ext uri="{FF2B5EF4-FFF2-40B4-BE49-F238E27FC236}">
                  <a16:creationId xmlns:a16="http://schemas.microsoft.com/office/drawing/2014/main" id="{83D0F08C-F8B0-4507-836F-4ACB25340FA8}"/>
                </a:ext>
              </a:extLst>
            </p:cNvPr>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8" name="Google Shape;42480;p18">
              <a:extLst>
                <a:ext uri="{FF2B5EF4-FFF2-40B4-BE49-F238E27FC236}">
                  <a16:creationId xmlns:a16="http://schemas.microsoft.com/office/drawing/2014/main" id="{1B4143C4-6E4C-43E9-95EB-909EF6E5F825}"/>
                </a:ext>
              </a:extLst>
            </p:cNvPr>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9" name="Google Shape;42481;p18">
              <a:extLst>
                <a:ext uri="{FF2B5EF4-FFF2-40B4-BE49-F238E27FC236}">
                  <a16:creationId xmlns:a16="http://schemas.microsoft.com/office/drawing/2014/main" id="{43A26DB8-463F-4735-B270-F96C086A27AC}"/>
                </a:ext>
              </a:extLst>
            </p:cNvPr>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0" name="Google Shape;42482;p18">
              <a:extLst>
                <a:ext uri="{FF2B5EF4-FFF2-40B4-BE49-F238E27FC236}">
                  <a16:creationId xmlns:a16="http://schemas.microsoft.com/office/drawing/2014/main" id="{48CDF36A-1487-4A2D-A823-839CBA0808B6}"/>
                </a:ext>
              </a:extLst>
            </p:cNvPr>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1" name="Google Shape;42483;p18">
              <a:extLst>
                <a:ext uri="{FF2B5EF4-FFF2-40B4-BE49-F238E27FC236}">
                  <a16:creationId xmlns:a16="http://schemas.microsoft.com/office/drawing/2014/main" id="{44310F0C-8933-43FD-961D-425F3003F0B6}"/>
                </a:ext>
              </a:extLst>
            </p:cNvPr>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2" name="Google Shape;42484;p18">
              <a:extLst>
                <a:ext uri="{FF2B5EF4-FFF2-40B4-BE49-F238E27FC236}">
                  <a16:creationId xmlns:a16="http://schemas.microsoft.com/office/drawing/2014/main" id="{DF94AF45-35E8-43EA-BFDE-1D7A13FB5F9F}"/>
                </a:ext>
              </a:extLst>
            </p:cNvPr>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3" name="Google Shape;42485;p18">
              <a:extLst>
                <a:ext uri="{FF2B5EF4-FFF2-40B4-BE49-F238E27FC236}">
                  <a16:creationId xmlns:a16="http://schemas.microsoft.com/office/drawing/2014/main" id="{3A6A32B8-0E7F-4F6A-8B3D-12A0F1A4B8B2}"/>
                </a:ext>
              </a:extLst>
            </p:cNvPr>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4" name="Google Shape;42486;p18">
              <a:extLst>
                <a:ext uri="{FF2B5EF4-FFF2-40B4-BE49-F238E27FC236}">
                  <a16:creationId xmlns:a16="http://schemas.microsoft.com/office/drawing/2014/main" id="{65E19549-5C69-44FE-9A45-68D713B14BE9}"/>
                </a:ext>
              </a:extLst>
            </p:cNvPr>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5" name="Google Shape;42487;p18">
              <a:extLst>
                <a:ext uri="{FF2B5EF4-FFF2-40B4-BE49-F238E27FC236}">
                  <a16:creationId xmlns:a16="http://schemas.microsoft.com/office/drawing/2014/main" id="{36FC7107-454E-4EC4-B767-7141155FD361}"/>
                </a:ext>
              </a:extLst>
            </p:cNvPr>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6" name="Google Shape;42488;p18">
              <a:extLst>
                <a:ext uri="{FF2B5EF4-FFF2-40B4-BE49-F238E27FC236}">
                  <a16:creationId xmlns:a16="http://schemas.microsoft.com/office/drawing/2014/main" id="{FECA79DB-EB4B-4B69-9EA0-899D1DF46D6F}"/>
                </a:ext>
              </a:extLst>
            </p:cNvPr>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7" name="Google Shape;42489;p18">
              <a:extLst>
                <a:ext uri="{FF2B5EF4-FFF2-40B4-BE49-F238E27FC236}">
                  <a16:creationId xmlns:a16="http://schemas.microsoft.com/office/drawing/2014/main" id="{A199860B-6425-4FCF-8373-068ED4A4AF72}"/>
                </a:ext>
              </a:extLst>
            </p:cNvPr>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8" name="Google Shape;42490;p18">
              <a:extLst>
                <a:ext uri="{FF2B5EF4-FFF2-40B4-BE49-F238E27FC236}">
                  <a16:creationId xmlns:a16="http://schemas.microsoft.com/office/drawing/2014/main" id="{E077A627-BF0A-4BE1-B794-151F9084A94A}"/>
                </a:ext>
              </a:extLst>
            </p:cNvPr>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9" name="Google Shape;42491;p18">
              <a:extLst>
                <a:ext uri="{FF2B5EF4-FFF2-40B4-BE49-F238E27FC236}">
                  <a16:creationId xmlns:a16="http://schemas.microsoft.com/office/drawing/2014/main" id="{C515B94E-D354-445A-98B4-BD947E47246A}"/>
                </a:ext>
              </a:extLst>
            </p:cNvPr>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0" name="Google Shape;42492;p18">
              <a:extLst>
                <a:ext uri="{FF2B5EF4-FFF2-40B4-BE49-F238E27FC236}">
                  <a16:creationId xmlns:a16="http://schemas.microsoft.com/office/drawing/2014/main" id="{AE4EF016-F244-4F9B-9BC6-2168CCD8C602}"/>
                </a:ext>
              </a:extLst>
            </p:cNvPr>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1" name="Google Shape;42493;p18">
              <a:extLst>
                <a:ext uri="{FF2B5EF4-FFF2-40B4-BE49-F238E27FC236}">
                  <a16:creationId xmlns:a16="http://schemas.microsoft.com/office/drawing/2014/main" id="{65862DCE-4D37-4DA5-AA92-CBA587F04F7C}"/>
                </a:ext>
              </a:extLst>
            </p:cNvPr>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2" name="Google Shape;42494;p18">
              <a:extLst>
                <a:ext uri="{FF2B5EF4-FFF2-40B4-BE49-F238E27FC236}">
                  <a16:creationId xmlns:a16="http://schemas.microsoft.com/office/drawing/2014/main" id="{4E699EE9-852B-4009-B972-94F9629A3146}"/>
                </a:ext>
              </a:extLst>
            </p:cNvPr>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3" name="Google Shape;42495;p18">
              <a:extLst>
                <a:ext uri="{FF2B5EF4-FFF2-40B4-BE49-F238E27FC236}">
                  <a16:creationId xmlns:a16="http://schemas.microsoft.com/office/drawing/2014/main" id="{F616C6EB-CED5-4458-97F2-B4550FAB5B16}"/>
                </a:ext>
              </a:extLst>
            </p:cNvPr>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4" name="Google Shape;42496;p18">
              <a:extLst>
                <a:ext uri="{FF2B5EF4-FFF2-40B4-BE49-F238E27FC236}">
                  <a16:creationId xmlns:a16="http://schemas.microsoft.com/office/drawing/2014/main" id="{3AED4910-5A6E-4528-AD8C-9407BB1B8191}"/>
                </a:ext>
              </a:extLst>
            </p:cNvPr>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5" name="Google Shape;42497;p18">
              <a:extLst>
                <a:ext uri="{FF2B5EF4-FFF2-40B4-BE49-F238E27FC236}">
                  <a16:creationId xmlns:a16="http://schemas.microsoft.com/office/drawing/2014/main" id="{F0CB1319-F4CE-4A27-965B-13508679D7EA}"/>
                </a:ext>
              </a:extLst>
            </p:cNvPr>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6" name="Google Shape;42498;p18">
              <a:extLst>
                <a:ext uri="{FF2B5EF4-FFF2-40B4-BE49-F238E27FC236}">
                  <a16:creationId xmlns:a16="http://schemas.microsoft.com/office/drawing/2014/main" id="{42E6A0E5-9A5F-486F-A64E-A3AA9D75EC23}"/>
                </a:ext>
              </a:extLst>
            </p:cNvPr>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7" name="Google Shape;42499;p18">
              <a:extLst>
                <a:ext uri="{FF2B5EF4-FFF2-40B4-BE49-F238E27FC236}">
                  <a16:creationId xmlns:a16="http://schemas.microsoft.com/office/drawing/2014/main" id="{93E551F7-7BAE-436B-8324-1FA4FE0D9934}"/>
                </a:ext>
              </a:extLst>
            </p:cNvPr>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8" name="Google Shape;42500;p18">
              <a:extLst>
                <a:ext uri="{FF2B5EF4-FFF2-40B4-BE49-F238E27FC236}">
                  <a16:creationId xmlns:a16="http://schemas.microsoft.com/office/drawing/2014/main" id="{090F5F35-E97F-4CDE-A44A-3D4DB2AD155B}"/>
                </a:ext>
              </a:extLst>
            </p:cNvPr>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9" name="Google Shape;42501;p18">
              <a:extLst>
                <a:ext uri="{FF2B5EF4-FFF2-40B4-BE49-F238E27FC236}">
                  <a16:creationId xmlns:a16="http://schemas.microsoft.com/office/drawing/2014/main" id="{E24AB906-E8FE-4DE9-8015-96ED51285E05}"/>
                </a:ext>
              </a:extLst>
            </p:cNvPr>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0" name="Google Shape;42502;p18">
              <a:extLst>
                <a:ext uri="{FF2B5EF4-FFF2-40B4-BE49-F238E27FC236}">
                  <a16:creationId xmlns:a16="http://schemas.microsoft.com/office/drawing/2014/main" id="{134A7940-3CD4-405E-A706-990124FB6BBE}"/>
                </a:ext>
              </a:extLst>
            </p:cNvPr>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1" name="Google Shape;42503;p18">
              <a:extLst>
                <a:ext uri="{FF2B5EF4-FFF2-40B4-BE49-F238E27FC236}">
                  <a16:creationId xmlns:a16="http://schemas.microsoft.com/office/drawing/2014/main" id="{580BF60A-9748-4839-AFF1-FA517F95FE3D}"/>
                </a:ext>
              </a:extLst>
            </p:cNvPr>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2" name="Google Shape;42504;p18">
              <a:extLst>
                <a:ext uri="{FF2B5EF4-FFF2-40B4-BE49-F238E27FC236}">
                  <a16:creationId xmlns:a16="http://schemas.microsoft.com/office/drawing/2014/main" id="{3CABA6C3-A69A-4D44-82CA-112D47C5BB95}"/>
                </a:ext>
              </a:extLst>
            </p:cNvPr>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3" name="Google Shape;42505;p18">
              <a:extLst>
                <a:ext uri="{FF2B5EF4-FFF2-40B4-BE49-F238E27FC236}">
                  <a16:creationId xmlns:a16="http://schemas.microsoft.com/office/drawing/2014/main" id="{A885E51E-F770-4DB7-9D75-29A7B627639B}"/>
                </a:ext>
              </a:extLst>
            </p:cNvPr>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4" name="Google Shape;42506;p18">
              <a:extLst>
                <a:ext uri="{FF2B5EF4-FFF2-40B4-BE49-F238E27FC236}">
                  <a16:creationId xmlns:a16="http://schemas.microsoft.com/office/drawing/2014/main" id="{0E87C0CE-C8F9-489F-849E-662797EA9F0E}"/>
                </a:ext>
              </a:extLst>
            </p:cNvPr>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5" name="Google Shape;42507;p18">
              <a:extLst>
                <a:ext uri="{FF2B5EF4-FFF2-40B4-BE49-F238E27FC236}">
                  <a16:creationId xmlns:a16="http://schemas.microsoft.com/office/drawing/2014/main" id="{530BCA2D-EBD8-4B03-AC4E-AAE867652E61}"/>
                </a:ext>
              </a:extLst>
            </p:cNvPr>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6" name="Google Shape;42508;p18">
              <a:extLst>
                <a:ext uri="{FF2B5EF4-FFF2-40B4-BE49-F238E27FC236}">
                  <a16:creationId xmlns:a16="http://schemas.microsoft.com/office/drawing/2014/main" id="{7698CD49-B956-41F1-8B7F-8FFC1C39C7A2}"/>
                </a:ext>
              </a:extLst>
            </p:cNvPr>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7" name="Google Shape;42509;p18">
              <a:extLst>
                <a:ext uri="{FF2B5EF4-FFF2-40B4-BE49-F238E27FC236}">
                  <a16:creationId xmlns:a16="http://schemas.microsoft.com/office/drawing/2014/main" id="{38DD9A5E-353C-4A70-B2F0-A43A437541D4}"/>
                </a:ext>
              </a:extLst>
            </p:cNvPr>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8" name="Google Shape;42510;p18">
              <a:extLst>
                <a:ext uri="{FF2B5EF4-FFF2-40B4-BE49-F238E27FC236}">
                  <a16:creationId xmlns:a16="http://schemas.microsoft.com/office/drawing/2014/main" id="{AFED8EF4-BD7B-4879-961F-F10CC7471AE0}"/>
                </a:ext>
              </a:extLst>
            </p:cNvPr>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9" name="Google Shape;42511;p18">
              <a:extLst>
                <a:ext uri="{FF2B5EF4-FFF2-40B4-BE49-F238E27FC236}">
                  <a16:creationId xmlns:a16="http://schemas.microsoft.com/office/drawing/2014/main" id="{145E5031-96F3-4BC3-A224-EA67F0FFEFBC}"/>
                </a:ext>
              </a:extLst>
            </p:cNvPr>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0" name="Google Shape;42512;p18">
              <a:extLst>
                <a:ext uri="{FF2B5EF4-FFF2-40B4-BE49-F238E27FC236}">
                  <a16:creationId xmlns:a16="http://schemas.microsoft.com/office/drawing/2014/main" id="{15641D69-0C09-4790-A190-4E57097FF496}"/>
                </a:ext>
              </a:extLst>
            </p:cNvPr>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1" name="Google Shape;42513;p18">
              <a:extLst>
                <a:ext uri="{FF2B5EF4-FFF2-40B4-BE49-F238E27FC236}">
                  <a16:creationId xmlns:a16="http://schemas.microsoft.com/office/drawing/2014/main" id="{5F77292F-6EDC-40E3-81FC-19BD2B62B4A9}"/>
                </a:ext>
              </a:extLst>
            </p:cNvPr>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2" name="Google Shape;42514;p18">
              <a:extLst>
                <a:ext uri="{FF2B5EF4-FFF2-40B4-BE49-F238E27FC236}">
                  <a16:creationId xmlns:a16="http://schemas.microsoft.com/office/drawing/2014/main" id="{D1182B5F-C536-4421-9DE2-01D5B17F0BB3}"/>
                </a:ext>
              </a:extLst>
            </p:cNvPr>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3" name="Google Shape;42515;p18">
              <a:extLst>
                <a:ext uri="{FF2B5EF4-FFF2-40B4-BE49-F238E27FC236}">
                  <a16:creationId xmlns:a16="http://schemas.microsoft.com/office/drawing/2014/main" id="{27B0B5E1-9243-4B0D-A7E7-53C8B035C9E1}"/>
                </a:ext>
              </a:extLst>
            </p:cNvPr>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4" name="Google Shape;42516;p18">
              <a:extLst>
                <a:ext uri="{FF2B5EF4-FFF2-40B4-BE49-F238E27FC236}">
                  <a16:creationId xmlns:a16="http://schemas.microsoft.com/office/drawing/2014/main" id="{BE8BA731-182E-4422-B313-B434C16D5693}"/>
                </a:ext>
              </a:extLst>
            </p:cNvPr>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5" name="Google Shape;42517;p18">
              <a:extLst>
                <a:ext uri="{FF2B5EF4-FFF2-40B4-BE49-F238E27FC236}">
                  <a16:creationId xmlns:a16="http://schemas.microsoft.com/office/drawing/2014/main" id="{58152A54-F6B3-4BEB-ADCF-117A5000E4BD}"/>
                </a:ext>
              </a:extLst>
            </p:cNvPr>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6" name="Google Shape;42518;p18">
              <a:extLst>
                <a:ext uri="{FF2B5EF4-FFF2-40B4-BE49-F238E27FC236}">
                  <a16:creationId xmlns:a16="http://schemas.microsoft.com/office/drawing/2014/main" id="{51865091-F538-4117-AE49-77373DE90F84}"/>
                </a:ext>
              </a:extLst>
            </p:cNvPr>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7" name="Google Shape;42519;p18">
              <a:extLst>
                <a:ext uri="{FF2B5EF4-FFF2-40B4-BE49-F238E27FC236}">
                  <a16:creationId xmlns:a16="http://schemas.microsoft.com/office/drawing/2014/main" id="{B16AD13F-D1D9-4075-8FD4-D5DFBD2D3188}"/>
                </a:ext>
              </a:extLst>
            </p:cNvPr>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8" name="Google Shape;42520;p18">
              <a:extLst>
                <a:ext uri="{FF2B5EF4-FFF2-40B4-BE49-F238E27FC236}">
                  <a16:creationId xmlns:a16="http://schemas.microsoft.com/office/drawing/2014/main" id="{9456A356-5E81-4FAA-BA38-F29163035DAC}"/>
                </a:ext>
              </a:extLst>
            </p:cNvPr>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9" name="Google Shape;42521;p18">
              <a:extLst>
                <a:ext uri="{FF2B5EF4-FFF2-40B4-BE49-F238E27FC236}">
                  <a16:creationId xmlns:a16="http://schemas.microsoft.com/office/drawing/2014/main" id="{21158745-F9F7-497C-B85A-631A9DA5CD4B}"/>
                </a:ext>
              </a:extLst>
            </p:cNvPr>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0" name="Google Shape;42522;p18">
              <a:extLst>
                <a:ext uri="{FF2B5EF4-FFF2-40B4-BE49-F238E27FC236}">
                  <a16:creationId xmlns:a16="http://schemas.microsoft.com/office/drawing/2014/main" id="{41593B09-9758-4091-AFEA-E2ADD786D619}"/>
                </a:ext>
              </a:extLst>
            </p:cNvPr>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1" name="Google Shape;42523;p18">
              <a:extLst>
                <a:ext uri="{FF2B5EF4-FFF2-40B4-BE49-F238E27FC236}">
                  <a16:creationId xmlns:a16="http://schemas.microsoft.com/office/drawing/2014/main" id="{45848FD8-413F-469F-8EF7-EBB07E0921A7}"/>
                </a:ext>
              </a:extLst>
            </p:cNvPr>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2" name="Google Shape;42524;p18">
              <a:extLst>
                <a:ext uri="{FF2B5EF4-FFF2-40B4-BE49-F238E27FC236}">
                  <a16:creationId xmlns:a16="http://schemas.microsoft.com/office/drawing/2014/main" id="{1FE08C2A-F0FD-4ECF-94F8-681415B56B1C}"/>
                </a:ext>
              </a:extLst>
            </p:cNvPr>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3" name="Google Shape;42525;p18">
              <a:extLst>
                <a:ext uri="{FF2B5EF4-FFF2-40B4-BE49-F238E27FC236}">
                  <a16:creationId xmlns:a16="http://schemas.microsoft.com/office/drawing/2014/main" id="{8DBCEA60-E4CC-4F59-A480-EE178569D2D6}"/>
                </a:ext>
              </a:extLst>
            </p:cNvPr>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4" name="Google Shape;42526;p18">
              <a:extLst>
                <a:ext uri="{FF2B5EF4-FFF2-40B4-BE49-F238E27FC236}">
                  <a16:creationId xmlns:a16="http://schemas.microsoft.com/office/drawing/2014/main" id="{C11FEEC3-46A7-41D1-91F2-D4D1A682A02A}"/>
                </a:ext>
              </a:extLst>
            </p:cNvPr>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5" name="Google Shape;42527;p18">
              <a:extLst>
                <a:ext uri="{FF2B5EF4-FFF2-40B4-BE49-F238E27FC236}">
                  <a16:creationId xmlns:a16="http://schemas.microsoft.com/office/drawing/2014/main" id="{34D709E7-9C3A-456C-BC3A-0FA774BB415E}"/>
                </a:ext>
              </a:extLst>
            </p:cNvPr>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6" name="Google Shape;42528;p18">
              <a:extLst>
                <a:ext uri="{FF2B5EF4-FFF2-40B4-BE49-F238E27FC236}">
                  <a16:creationId xmlns:a16="http://schemas.microsoft.com/office/drawing/2014/main" id="{72FCF67F-9CE2-4B75-838A-22F462D0E1FA}"/>
                </a:ext>
              </a:extLst>
            </p:cNvPr>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7" name="Google Shape;42529;p18">
              <a:extLst>
                <a:ext uri="{FF2B5EF4-FFF2-40B4-BE49-F238E27FC236}">
                  <a16:creationId xmlns:a16="http://schemas.microsoft.com/office/drawing/2014/main" id="{CC7E7E9D-E855-44BC-9E57-3EAA2D9ABA13}"/>
                </a:ext>
              </a:extLst>
            </p:cNvPr>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8" name="Google Shape;42530;p18">
              <a:extLst>
                <a:ext uri="{FF2B5EF4-FFF2-40B4-BE49-F238E27FC236}">
                  <a16:creationId xmlns:a16="http://schemas.microsoft.com/office/drawing/2014/main" id="{2C9F6DCE-8F86-4756-85DD-78734483DC96}"/>
                </a:ext>
              </a:extLst>
            </p:cNvPr>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9" name="Google Shape;42531;p18">
              <a:extLst>
                <a:ext uri="{FF2B5EF4-FFF2-40B4-BE49-F238E27FC236}">
                  <a16:creationId xmlns:a16="http://schemas.microsoft.com/office/drawing/2014/main" id="{F44D74DD-562F-426F-BD67-027EFDC9CA28}"/>
                </a:ext>
              </a:extLst>
            </p:cNvPr>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0" name="Google Shape;42532;p18">
              <a:extLst>
                <a:ext uri="{FF2B5EF4-FFF2-40B4-BE49-F238E27FC236}">
                  <a16:creationId xmlns:a16="http://schemas.microsoft.com/office/drawing/2014/main" id="{EB5DC5EE-7895-4D77-8CEC-2505CE8FB54C}"/>
                </a:ext>
              </a:extLst>
            </p:cNvPr>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1" name="Google Shape;42533;p18">
              <a:extLst>
                <a:ext uri="{FF2B5EF4-FFF2-40B4-BE49-F238E27FC236}">
                  <a16:creationId xmlns:a16="http://schemas.microsoft.com/office/drawing/2014/main" id="{9CC60F25-5C80-43A8-A649-4318D56EB06C}"/>
                </a:ext>
              </a:extLst>
            </p:cNvPr>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2" name="Google Shape;42534;p18">
              <a:extLst>
                <a:ext uri="{FF2B5EF4-FFF2-40B4-BE49-F238E27FC236}">
                  <a16:creationId xmlns:a16="http://schemas.microsoft.com/office/drawing/2014/main" id="{A825B4E4-C644-40F1-89F0-A567A0480812}"/>
                </a:ext>
              </a:extLst>
            </p:cNvPr>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3" name="Google Shape;42535;p18">
              <a:extLst>
                <a:ext uri="{FF2B5EF4-FFF2-40B4-BE49-F238E27FC236}">
                  <a16:creationId xmlns:a16="http://schemas.microsoft.com/office/drawing/2014/main" id="{BFEC8FC4-EACC-41FF-B447-06501E1B25FE}"/>
                </a:ext>
              </a:extLst>
            </p:cNvPr>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4" name="Google Shape;42536;p18">
              <a:extLst>
                <a:ext uri="{FF2B5EF4-FFF2-40B4-BE49-F238E27FC236}">
                  <a16:creationId xmlns:a16="http://schemas.microsoft.com/office/drawing/2014/main" id="{BCB9DA7D-62E4-40C5-AB5B-6E44AE1EFF5B}"/>
                </a:ext>
              </a:extLst>
            </p:cNvPr>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5" name="Google Shape;42537;p18">
              <a:extLst>
                <a:ext uri="{FF2B5EF4-FFF2-40B4-BE49-F238E27FC236}">
                  <a16:creationId xmlns:a16="http://schemas.microsoft.com/office/drawing/2014/main" id="{A6E9B07D-8ACF-49E5-98F2-FA9DEE6A45D1}"/>
                </a:ext>
              </a:extLst>
            </p:cNvPr>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6" name="Google Shape;42538;p18">
              <a:extLst>
                <a:ext uri="{FF2B5EF4-FFF2-40B4-BE49-F238E27FC236}">
                  <a16:creationId xmlns:a16="http://schemas.microsoft.com/office/drawing/2014/main" id="{3A0AD0B2-30BA-428E-A23A-EC6569199EBC}"/>
                </a:ext>
              </a:extLst>
            </p:cNvPr>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7" name="Google Shape;42539;p18">
              <a:extLst>
                <a:ext uri="{FF2B5EF4-FFF2-40B4-BE49-F238E27FC236}">
                  <a16:creationId xmlns:a16="http://schemas.microsoft.com/office/drawing/2014/main" id="{4057F546-3750-476A-8E39-BFE3246E7DC6}"/>
                </a:ext>
              </a:extLst>
            </p:cNvPr>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8" name="Google Shape;42540;p18">
              <a:extLst>
                <a:ext uri="{FF2B5EF4-FFF2-40B4-BE49-F238E27FC236}">
                  <a16:creationId xmlns:a16="http://schemas.microsoft.com/office/drawing/2014/main" id="{5A00F917-4D57-4053-9941-78844B468C15}"/>
                </a:ext>
              </a:extLst>
            </p:cNvPr>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9" name="Google Shape;42541;p18">
              <a:extLst>
                <a:ext uri="{FF2B5EF4-FFF2-40B4-BE49-F238E27FC236}">
                  <a16:creationId xmlns:a16="http://schemas.microsoft.com/office/drawing/2014/main" id="{FDE8BA5A-CF36-4BFD-9BF7-0EC05958EF09}"/>
                </a:ext>
              </a:extLst>
            </p:cNvPr>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0" name="Google Shape;42542;p18">
              <a:extLst>
                <a:ext uri="{FF2B5EF4-FFF2-40B4-BE49-F238E27FC236}">
                  <a16:creationId xmlns:a16="http://schemas.microsoft.com/office/drawing/2014/main" id="{36DB87D4-907D-4947-B665-60DB6F61AE29}"/>
                </a:ext>
              </a:extLst>
            </p:cNvPr>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1" name="Google Shape;42543;p18">
              <a:extLst>
                <a:ext uri="{FF2B5EF4-FFF2-40B4-BE49-F238E27FC236}">
                  <a16:creationId xmlns:a16="http://schemas.microsoft.com/office/drawing/2014/main" id="{4E3F2740-0E76-4484-A95F-5EBDD8A459ED}"/>
                </a:ext>
              </a:extLst>
            </p:cNvPr>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2" name="Google Shape;42544;p18">
              <a:extLst>
                <a:ext uri="{FF2B5EF4-FFF2-40B4-BE49-F238E27FC236}">
                  <a16:creationId xmlns:a16="http://schemas.microsoft.com/office/drawing/2014/main" id="{5B3B8810-5AF5-416A-9B8B-FB11F513499F}"/>
                </a:ext>
              </a:extLst>
            </p:cNvPr>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3" name="Google Shape;42545;p18">
              <a:extLst>
                <a:ext uri="{FF2B5EF4-FFF2-40B4-BE49-F238E27FC236}">
                  <a16:creationId xmlns:a16="http://schemas.microsoft.com/office/drawing/2014/main" id="{2045964E-04F0-4ADA-BA8E-A9D32D9235EF}"/>
                </a:ext>
              </a:extLst>
            </p:cNvPr>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4" name="Google Shape;42546;p18">
              <a:extLst>
                <a:ext uri="{FF2B5EF4-FFF2-40B4-BE49-F238E27FC236}">
                  <a16:creationId xmlns:a16="http://schemas.microsoft.com/office/drawing/2014/main" id="{E02641C3-3575-4451-AE30-920DCD374FB2}"/>
                </a:ext>
              </a:extLst>
            </p:cNvPr>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5" name="Google Shape;42547;p18">
              <a:extLst>
                <a:ext uri="{FF2B5EF4-FFF2-40B4-BE49-F238E27FC236}">
                  <a16:creationId xmlns:a16="http://schemas.microsoft.com/office/drawing/2014/main" id="{7448E776-535B-40DF-9918-A3640EA4611A}"/>
                </a:ext>
              </a:extLst>
            </p:cNvPr>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6" name="Google Shape;42548;p18">
              <a:extLst>
                <a:ext uri="{FF2B5EF4-FFF2-40B4-BE49-F238E27FC236}">
                  <a16:creationId xmlns:a16="http://schemas.microsoft.com/office/drawing/2014/main" id="{585982F3-35CA-4D55-8D63-61240D77DEA6}"/>
                </a:ext>
              </a:extLst>
            </p:cNvPr>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7" name="Google Shape;42549;p18">
              <a:extLst>
                <a:ext uri="{FF2B5EF4-FFF2-40B4-BE49-F238E27FC236}">
                  <a16:creationId xmlns:a16="http://schemas.microsoft.com/office/drawing/2014/main" id="{5628BE1B-7FC5-4083-8F10-53BC77DE2E58}"/>
                </a:ext>
              </a:extLst>
            </p:cNvPr>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8" name="Google Shape;42550;p18">
              <a:extLst>
                <a:ext uri="{FF2B5EF4-FFF2-40B4-BE49-F238E27FC236}">
                  <a16:creationId xmlns:a16="http://schemas.microsoft.com/office/drawing/2014/main" id="{666D132F-E33F-4CE6-9EBE-69DECF8F6ED4}"/>
                </a:ext>
              </a:extLst>
            </p:cNvPr>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9" name="Google Shape;42551;p18">
              <a:extLst>
                <a:ext uri="{FF2B5EF4-FFF2-40B4-BE49-F238E27FC236}">
                  <a16:creationId xmlns:a16="http://schemas.microsoft.com/office/drawing/2014/main" id="{F2130441-1FEF-44C0-B96C-C40EE1E4C8FD}"/>
                </a:ext>
              </a:extLst>
            </p:cNvPr>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0" name="Google Shape;42552;p18">
              <a:extLst>
                <a:ext uri="{FF2B5EF4-FFF2-40B4-BE49-F238E27FC236}">
                  <a16:creationId xmlns:a16="http://schemas.microsoft.com/office/drawing/2014/main" id="{8628C538-37D7-4D4D-A05C-B662DB9B2F59}"/>
                </a:ext>
              </a:extLst>
            </p:cNvPr>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1" name="Google Shape;42553;p18">
              <a:extLst>
                <a:ext uri="{FF2B5EF4-FFF2-40B4-BE49-F238E27FC236}">
                  <a16:creationId xmlns:a16="http://schemas.microsoft.com/office/drawing/2014/main" id="{51CB2589-187A-4CBD-A0EC-D7154018A415}"/>
                </a:ext>
              </a:extLst>
            </p:cNvPr>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2" name="Google Shape;42554;p18">
              <a:extLst>
                <a:ext uri="{FF2B5EF4-FFF2-40B4-BE49-F238E27FC236}">
                  <a16:creationId xmlns:a16="http://schemas.microsoft.com/office/drawing/2014/main" id="{C0EDE1FF-E20A-4155-8F97-5CA353B1E78C}"/>
                </a:ext>
              </a:extLst>
            </p:cNvPr>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3" name="Google Shape;42555;p18">
              <a:extLst>
                <a:ext uri="{FF2B5EF4-FFF2-40B4-BE49-F238E27FC236}">
                  <a16:creationId xmlns:a16="http://schemas.microsoft.com/office/drawing/2014/main" id="{737583F9-34D9-40D4-B94B-BD130D3CD224}"/>
                </a:ext>
              </a:extLst>
            </p:cNvPr>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4" name="Google Shape;42556;p18">
              <a:extLst>
                <a:ext uri="{FF2B5EF4-FFF2-40B4-BE49-F238E27FC236}">
                  <a16:creationId xmlns:a16="http://schemas.microsoft.com/office/drawing/2014/main" id="{511C1D31-61C0-4875-B060-10422D8E83CF}"/>
                </a:ext>
              </a:extLst>
            </p:cNvPr>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5" name="Google Shape;42557;p18">
              <a:extLst>
                <a:ext uri="{FF2B5EF4-FFF2-40B4-BE49-F238E27FC236}">
                  <a16:creationId xmlns:a16="http://schemas.microsoft.com/office/drawing/2014/main" id="{6BA389EF-0F13-4475-8BAD-896E6333D832}"/>
                </a:ext>
              </a:extLst>
            </p:cNvPr>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6" name="Google Shape;42558;p18">
              <a:extLst>
                <a:ext uri="{FF2B5EF4-FFF2-40B4-BE49-F238E27FC236}">
                  <a16:creationId xmlns:a16="http://schemas.microsoft.com/office/drawing/2014/main" id="{F2332FDF-2FB8-45C7-BF2B-7CBD50B4E034}"/>
                </a:ext>
              </a:extLst>
            </p:cNvPr>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7" name="Google Shape;42559;p18">
              <a:extLst>
                <a:ext uri="{FF2B5EF4-FFF2-40B4-BE49-F238E27FC236}">
                  <a16:creationId xmlns:a16="http://schemas.microsoft.com/office/drawing/2014/main" id="{6DB100C3-AE5C-4A25-A72D-9B3EEB95D4BD}"/>
                </a:ext>
              </a:extLst>
            </p:cNvPr>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8" name="Google Shape;42560;p18">
              <a:extLst>
                <a:ext uri="{FF2B5EF4-FFF2-40B4-BE49-F238E27FC236}">
                  <a16:creationId xmlns:a16="http://schemas.microsoft.com/office/drawing/2014/main" id="{04918889-7514-45CF-A7DF-6E60485C587B}"/>
                </a:ext>
              </a:extLst>
            </p:cNvPr>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9" name="Google Shape;42561;p18">
              <a:extLst>
                <a:ext uri="{FF2B5EF4-FFF2-40B4-BE49-F238E27FC236}">
                  <a16:creationId xmlns:a16="http://schemas.microsoft.com/office/drawing/2014/main" id="{3E281A46-240C-472D-AAED-65BAC9DDED0E}"/>
                </a:ext>
              </a:extLst>
            </p:cNvPr>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0" name="Google Shape;42562;p18">
              <a:extLst>
                <a:ext uri="{FF2B5EF4-FFF2-40B4-BE49-F238E27FC236}">
                  <a16:creationId xmlns:a16="http://schemas.microsoft.com/office/drawing/2014/main" id="{12819D6C-4CD1-4631-ACD0-62485EC7FFE5}"/>
                </a:ext>
              </a:extLst>
            </p:cNvPr>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1" name="Google Shape;42563;p18">
              <a:extLst>
                <a:ext uri="{FF2B5EF4-FFF2-40B4-BE49-F238E27FC236}">
                  <a16:creationId xmlns:a16="http://schemas.microsoft.com/office/drawing/2014/main" id="{4131C0FE-AF86-4F91-BAA2-DD066E339433}"/>
                </a:ext>
              </a:extLst>
            </p:cNvPr>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2" name="Google Shape;42564;p18">
              <a:extLst>
                <a:ext uri="{FF2B5EF4-FFF2-40B4-BE49-F238E27FC236}">
                  <a16:creationId xmlns:a16="http://schemas.microsoft.com/office/drawing/2014/main" id="{CD0ED51F-1058-4FEC-803E-79DBD9C620A4}"/>
                </a:ext>
              </a:extLst>
            </p:cNvPr>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3" name="Google Shape;42565;p18">
              <a:extLst>
                <a:ext uri="{FF2B5EF4-FFF2-40B4-BE49-F238E27FC236}">
                  <a16:creationId xmlns:a16="http://schemas.microsoft.com/office/drawing/2014/main" id="{90B75F96-3D15-414D-B754-F1DDA766B312}"/>
                </a:ext>
              </a:extLst>
            </p:cNvPr>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4" name="Google Shape;42566;p18">
              <a:extLst>
                <a:ext uri="{FF2B5EF4-FFF2-40B4-BE49-F238E27FC236}">
                  <a16:creationId xmlns:a16="http://schemas.microsoft.com/office/drawing/2014/main" id="{24DF82CD-A85E-465C-B5EB-A84A68B985E9}"/>
                </a:ext>
              </a:extLst>
            </p:cNvPr>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5" name="Google Shape;42567;p18">
              <a:extLst>
                <a:ext uri="{FF2B5EF4-FFF2-40B4-BE49-F238E27FC236}">
                  <a16:creationId xmlns:a16="http://schemas.microsoft.com/office/drawing/2014/main" id="{4D931BC4-3B81-4687-98C0-7160A780DADA}"/>
                </a:ext>
              </a:extLst>
            </p:cNvPr>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6" name="Google Shape;42568;p18">
              <a:extLst>
                <a:ext uri="{FF2B5EF4-FFF2-40B4-BE49-F238E27FC236}">
                  <a16:creationId xmlns:a16="http://schemas.microsoft.com/office/drawing/2014/main" id="{C1B89435-A47B-4778-8DC5-EA7784C9039C}"/>
                </a:ext>
              </a:extLst>
            </p:cNvPr>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7" name="Google Shape;42569;p18">
              <a:extLst>
                <a:ext uri="{FF2B5EF4-FFF2-40B4-BE49-F238E27FC236}">
                  <a16:creationId xmlns:a16="http://schemas.microsoft.com/office/drawing/2014/main" id="{967FD0C2-FCAD-4861-B506-FAA4E39F1C52}"/>
                </a:ext>
              </a:extLst>
            </p:cNvPr>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8" name="Google Shape;42570;p18">
              <a:extLst>
                <a:ext uri="{FF2B5EF4-FFF2-40B4-BE49-F238E27FC236}">
                  <a16:creationId xmlns:a16="http://schemas.microsoft.com/office/drawing/2014/main" id="{384AD463-5ED4-41A7-B830-EC7AEFCFF96F}"/>
                </a:ext>
              </a:extLst>
            </p:cNvPr>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9" name="Google Shape;42571;p18">
              <a:extLst>
                <a:ext uri="{FF2B5EF4-FFF2-40B4-BE49-F238E27FC236}">
                  <a16:creationId xmlns:a16="http://schemas.microsoft.com/office/drawing/2014/main" id="{27636CDB-9974-49A4-B851-3F018954BC3E}"/>
                </a:ext>
              </a:extLst>
            </p:cNvPr>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0" name="Google Shape;42572;p18">
              <a:extLst>
                <a:ext uri="{FF2B5EF4-FFF2-40B4-BE49-F238E27FC236}">
                  <a16:creationId xmlns:a16="http://schemas.microsoft.com/office/drawing/2014/main" id="{BE9081D1-DCBA-4912-9954-1AA192038F5E}"/>
                </a:ext>
              </a:extLst>
            </p:cNvPr>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1" name="Google Shape;42573;p18">
              <a:extLst>
                <a:ext uri="{FF2B5EF4-FFF2-40B4-BE49-F238E27FC236}">
                  <a16:creationId xmlns:a16="http://schemas.microsoft.com/office/drawing/2014/main" id="{84FDC800-2912-4C81-B225-90F670F9EA47}"/>
                </a:ext>
              </a:extLst>
            </p:cNvPr>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2" name="Google Shape;42574;p18">
              <a:extLst>
                <a:ext uri="{FF2B5EF4-FFF2-40B4-BE49-F238E27FC236}">
                  <a16:creationId xmlns:a16="http://schemas.microsoft.com/office/drawing/2014/main" id="{D0975102-27D1-41FD-BD29-EE2847775292}"/>
                </a:ext>
              </a:extLst>
            </p:cNvPr>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3" name="Google Shape;42575;p18">
              <a:extLst>
                <a:ext uri="{FF2B5EF4-FFF2-40B4-BE49-F238E27FC236}">
                  <a16:creationId xmlns:a16="http://schemas.microsoft.com/office/drawing/2014/main" id="{92A1E902-6F21-4BD4-AAE3-514B174EF0BD}"/>
                </a:ext>
              </a:extLst>
            </p:cNvPr>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4" name="Google Shape;42576;p18">
              <a:extLst>
                <a:ext uri="{FF2B5EF4-FFF2-40B4-BE49-F238E27FC236}">
                  <a16:creationId xmlns:a16="http://schemas.microsoft.com/office/drawing/2014/main" id="{83B64D04-69A9-4FE8-B4C3-B66922F6432E}"/>
                </a:ext>
              </a:extLst>
            </p:cNvPr>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5" name="Google Shape;42577;p18">
              <a:extLst>
                <a:ext uri="{FF2B5EF4-FFF2-40B4-BE49-F238E27FC236}">
                  <a16:creationId xmlns:a16="http://schemas.microsoft.com/office/drawing/2014/main" id="{0E6A1804-C34B-4890-8045-E6C0B0689F85}"/>
                </a:ext>
              </a:extLst>
            </p:cNvPr>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6" name="Google Shape;42578;p18">
              <a:extLst>
                <a:ext uri="{FF2B5EF4-FFF2-40B4-BE49-F238E27FC236}">
                  <a16:creationId xmlns:a16="http://schemas.microsoft.com/office/drawing/2014/main" id="{744E7694-E051-483B-8A0E-4AEA8639362E}"/>
                </a:ext>
              </a:extLst>
            </p:cNvPr>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7" name="Google Shape;42579;p18">
              <a:extLst>
                <a:ext uri="{FF2B5EF4-FFF2-40B4-BE49-F238E27FC236}">
                  <a16:creationId xmlns:a16="http://schemas.microsoft.com/office/drawing/2014/main" id="{65CDE7A8-5900-4CD8-98C8-4373218909B0}"/>
                </a:ext>
              </a:extLst>
            </p:cNvPr>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8" name="Google Shape;42580;p18">
              <a:extLst>
                <a:ext uri="{FF2B5EF4-FFF2-40B4-BE49-F238E27FC236}">
                  <a16:creationId xmlns:a16="http://schemas.microsoft.com/office/drawing/2014/main" id="{42040C9C-0E33-476B-B387-EB639E5D5803}"/>
                </a:ext>
              </a:extLst>
            </p:cNvPr>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9" name="Google Shape;42581;p18">
              <a:extLst>
                <a:ext uri="{FF2B5EF4-FFF2-40B4-BE49-F238E27FC236}">
                  <a16:creationId xmlns:a16="http://schemas.microsoft.com/office/drawing/2014/main" id="{D428012E-E829-42CB-B6B3-90019EA4CF66}"/>
                </a:ext>
              </a:extLst>
            </p:cNvPr>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0" name="Google Shape;42582;p18">
              <a:extLst>
                <a:ext uri="{FF2B5EF4-FFF2-40B4-BE49-F238E27FC236}">
                  <a16:creationId xmlns:a16="http://schemas.microsoft.com/office/drawing/2014/main" id="{8A89FED6-AEB9-456A-B8DE-AF1FB0619168}"/>
                </a:ext>
              </a:extLst>
            </p:cNvPr>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1" name="Google Shape;42583;p18">
              <a:extLst>
                <a:ext uri="{FF2B5EF4-FFF2-40B4-BE49-F238E27FC236}">
                  <a16:creationId xmlns:a16="http://schemas.microsoft.com/office/drawing/2014/main" id="{F9995E3B-159A-4B77-8060-87B5985F3A22}"/>
                </a:ext>
              </a:extLst>
            </p:cNvPr>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2" name="Google Shape;42584;p18">
              <a:extLst>
                <a:ext uri="{FF2B5EF4-FFF2-40B4-BE49-F238E27FC236}">
                  <a16:creationId xmlns:a16="http://schemas.microsoft.com/office/drawing/2014/main" id="{2A0B5C6F-C0CA-4912-948E-D7E30D09A2D4}"/>
                </a:ext>
              </a:extLst>
            </p:cNvPr>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3" name="Google Shape;42585;p18">
              <a:extLst>
                <a:ext uri="{FF2B5EF4-FFF2-40B4-BE49-F238E27FC236}">
                  <a16:creationId xmlns:a16="http://schemas.microsoft.com/office/drawing/2014/main" id="{69D75E7F-1633-48CD-8A60-EE6ECF076CC5}"/>
                </a:ext>
              </a:extLst>
            </p:cNvPr>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4" name="Google Shape;42586;p18">
              <a:extLst>
                <a:ext uri="{FF2B5EF4-FFF2-40B4-BE49-F238E27FC236}">
                  <a16:creationId xmlns:a16="http://schemas.microsoft.com/office/drawing/2014/main" id="{DB168DBA-DA32-42CD-8C51-9ABAAF5E8FA5}"/>
                </a:ext>
              </a:extLst>
            </p:cNvPr>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5" name="Google Shape;42587;p18">
              <a:extLst>
                <a:ext uri="{FF2B5EF4-FFF2-40B4-BE49-F238E27FC236}">
                  <a16:creationId xmlns:a16="http://schemas.microsoft.com/office/drawing/2014/main" id="{C2BB252C-8FE1-4997-BBED-2B6711756229}"/>
                </a:ext>
              </a:extLst>
            </p:cNvPr>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6" name="Google Shape;42588;p18">
              <a:extLst>
                <a:ext uri="{FF2B5EF4-FFF2-40B4-BE49-F238E27FC236}">
                  <a16:creationId xmlns:a16="http://schemas.microsoft.com/office/drawing/2014/main" id="{3B66631C-4008-4B4C-B3F9-E8FBEA454AFF}"/>
                </a:ext>
              </a:extLst>
            </p:cNvPr>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7" name="Google Shape;42589;p18">
              <a:extLst>
                <a:ext uri="{FF2B5EF4-FFF2-40B4-BE49-F238E27FC236}">
                  <a16:creationId xmlns:a16="http://schemas.microsoft.com/office/drawing/2014/main" id="{F8396500-8662-4313-9153-1167E877C866}"/>
                </a:ext>
              </a:extLst>
            </p:cNvPr>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8" name="Google Shape;42590;p18">
              <a:extLst>
                <a:ext uri="{FF2B5EF4-FFF2-40B4-BE49-F238E27FC236}">
                  <a16:creationId xmlns:a16="http://schemas.microsoft.com/office/drawing/2014/main" id="{260FC531-EE78-4EE9-8B9C-E2032A6540B2}"/>
                </a:ext>
              </a:extLst>
            </p:cNvPr>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9" name="Google Shape;42591;p18">
              <a:extLst>
                <a:ext uri="{FF2B5EF4-FFF2-40B4-BE49-F238E27FC236}">
                  <a16:creationId xmlns:a16="http://schemas.microsoft.com/office/drawing/2014/main" id="{680933B1-C532-4DFD-8630-38A649DBA500}"/>
                </a:ext>
              </a:extLst>
            </p:cNvPr>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0" name="Google Shape;42592;p18">
              <a:extLst>
                <a:ext uri="{FF2B5EF4-FFF2-40B4-BE49-F238E27FC236}">
                  <a16:creationId xmlns:a16="http://schemas.microsoft.com/office/drawing/2014/main" id="{A20CFA3A-63DF-4436-B420-D8BC2950C7E0}"/>
                </a:ext>
              </a:extLst>
            </p:cNvPr>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1" name="Google Shape;42593;p18">
              <a:extLst>
                <a:ext uri="{FF2B5EF4-FFF2-40B4-BE49-F238E27FC236}">
                  <a16:creationId xmlns:a16="http://schemas.microsoft.com/office/drawing/2014/main" id="{B6725A69-59FD-4A63-80AA-F870BB0B09C5}"/>
                </a:ext>
              </a:extLst>
            </p:cNvPr>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2" name="Google Shape;42594;p18">
              <a:extLst>
                <a:ext uri="{FF2B5EF4-FFF2-40B4-BE49-F238E27FC236}">
                  <a16:creationId xmlns:a16="http://schemas.microsoft.com/office/drawing/2014/main" id="{1A318612-1791-4FE9-8EE7-072476CCFC91}"/>
                </a:ext>
              </a:extLst>
            </p:cNvPr>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3" name="Google Shape;42595;p18">
              <a:extLst>
                <a:ext uri="{FF2B5EF4-FFF2-40B4-BE49-F238E27FC236}">
                  <a16:creationId xmlns:a16="http://schemas.microsoft.com/office/drawing/2014/main" id="{EDCFA369-1BD2-49B0-AAC5-8586B0FE5E0C}"/>
                </a:ext>
              </a:extLst>
            </p:cNvPr>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4" name="Google Shape;42596;p18">
              <a:extLst>
                <a:ext uri="{FF2B5EF4-FFF2-40B4-BE49-F238E27FC236}">
                  <a16:creationId xmlns:a16="http://schemas.microsoft.com/office/drawing/2014/main" id="{62D11422-D8EA-42FF-9615-1311FB3EF7B6}"/>
                </a:ext>
              </a:extLst>
            </p:cNvPr>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5" name="Google Shape;42597;p18">
              <a:extLst>
                <a:ext uri="{FF2B5EF4-FFF2-40B4-BE49-F238E27FC236}">
                  <a16:creationId xmlns:a16="http://schemas.microsoft.com/office/drawing/2014/main" id="{AB11F2F1-76A3-4F93-B7E2-75C5217C1E52}"/>
                </a:ext>
              </a:extLst>
            </p:cNvPr>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6" name="Google Shape;42598;p18">
              <a:extLst>
                <a:ext uri="{FF2B5EF4-FFF2-40B4-BE49-F238E27FC236}">
                  <a16:creationId xmlns:a16="http://schemas.microsoft.com/office/drawing/2014/main" id="{0C0E5DD9-6B72-4736-8BAD-3231BDA438EF}"/>
                </a:ext>
              </a:extLst>
            </p:cNvPr>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7" name="Google Shape;42599;p18">
              <a:extLst>
                <a:ext uri="{FF2B5EF4-FFF2-40B4-BE49-F238E27FC236}">
                  <a16:creationId xmlns:a16="http://schemas.microsoft.com/office/drawing/2014/main" id="{4EFB6E46-BFA2-4855-B29C-C6246F526F1C}"/>
                </a:ext>
              </a:extLst>
            </p:cNvPr>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8" name="Google Shape;42600;p18">
              <a:extLst>
                <a:ext uri="{FF2B5EF4-FFF2-40B4-BE49-F238E27FC236}">
                  <a16:creationId xmlns:a16="http://schemas.microsoft.com/office/drawing/2014/main" id="{F1274B72-D362-4D1D-9E86-435BB17F57CE}"/>
                </a:ext>
              </a:extLst>
            </p:cNvPr>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9" name="Google Shape;42601;p18">
              <a:extLst>
                <a:ext uri="{FF2B5EF4-FFF2-40B4-BE49-F238E27FC236}">
                  <a16:creationId xmlns:a16="http://schemas.microsoft.com/office/drawing/2014/main" id="{8EEB186A-9818-44D5-A4FC-035024375FDD}"/>
                </a:ext>
              </a:extLst>
            </p:cNvPr>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0" name="Google Shape;42602;p18">
              <a:extLst>
                <a:ext uri="{FF2B5EF4-FFF2-40B4-BE49-F238E27FC236}">
                  <a16:creationId xmlns:a16="http://schemas.microsoft.com/office/drawing/2014/main" id="{1AC9A373-DD85-4E9D-8BB8-D29ACA0F030F}"/>
                </a:ext>
              </a:extLst>
            </p:cNvPr>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1" name="Google Shape;42603;p18">
              <a:extLst>
                <a:ext uri="{FF2B5EF4-FFF2-40B4-BE49-F238E27FC236}">
                  <a16:creationId xmlns:a16="http://schemas.microsoft.com/office/drawing/2014/main" id="{112B7183-606B-47D5-9D68-421B599D6DB6}"/>
                </a:ext>
              </a:extLst>
            </p:cNvPr>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2" name="Google Shape;42604;p18">
              <a:extLst>
                <a:ext uri="{FF2B5EF4-FFF2-40B4-BE49-F238E27FC236}">
                  <a16:creationId xmlns:a16="http://schemas.microsoft.com/office/drawing/2014/main" id="{002903F1-0107-40B8-AAB0-DA1550537A43}"/>
                </a:ext>
              </a:extLst>
            </p:cNvPr>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3" name="Google Shape;42605;p18">
              <a:extLst>
                <a:ext uri="{FF2B5EF4-FFF2-40B4-BE49-F238E27FC236}">
                  <a16:creationId xmlns:a16="http://schemas.microsoft.com/office/drawing/2014/main" id="{0A77DE90-6B6C-417A-9164-EE7B3289DB5D}"/>
                </a:ext>
              </a:extLst>
            </p:cNvPr>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4" name="Google Shape;42606;p18">
              <a:extLst>
                <a:ext uri="{FF2B5EF4-FFF2-40B4-BE49-F238E27FC236}">
                  <a16:creationId xmlns:a16="http://schemas.microsoft.com/office/drawing/2014/main" id="{33B109F0-DC88-49E3-B801-E74262FDB7DE}"/>
                </a:ext>
              </a:extLst>
            </p:cNvPr>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5" name="Google Shape;42607;p18">
              <a:extLst>
                <a:ext uri="{FF2B5EF4-FFF2-40B4-BE49-F238E27FC236}">
                  <a16:creationId xmlns:a16="http://schemas.microsoft.com/office/drawing/2014/main" id="{EE34E055-90AB-45C1-9882-DE0149EF48F9}"/>
                </a:ext>
              </a:extLst>
            </p:cNvPr>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6" name="Google Shape;42608;p18">
              <a:extLst>
                <a:ext uri="{FF2B5EF4-FFF2-40B4-BE49-F238E27FC236}">
                  <a16:creationId xmlns:a16="http://schemas.microsoft.com/office/drawing/2014/main" id="{99618B53-A534-4E48-AD70-1BD5BF2BE738}"/>
                </a:ext>
              </a:extLst>
            </p:cNvPr>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7" name="Google Shape;42609;p18">
              <a:extLst>
                <a:ext uri="{FF2B5EF4-FFF2-40B4-BE49-F238E27FC236}">
                  <a16:creationId xmlns:a16="http://schemas.microsoft.com/office/drawing/2014/main" id="{5EB3BED0-40C4-47EE-8D5B-24953A683D5B}"/>
                </a:ext>
              </a:extLst>
            </p:cNvPr>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8" name="Google Shape;42610;p18">
              <a:extLst>
                <a:ext uri="{FF2B5EF4-FFF2-40B4-BE49-F238E27FC236}">
                  <a16:creationId xmlns:a16="http://schemas.microsoft.com/office/drawing/2014/main" id="{EFBB487B-2A73-4A78-B72F-B2B966169386}"/>
                </a:ext>
              </a:extLst>
            </p:cNvPr>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9" name="Google Shape;42611;p18">
              <a:extLst>
                <a:ext uri="{FF2B5EF4-FFF2-40B4-BE49-F238E27FC236}">
                  <a16:creationId xmlns:a16="http://schemas.microsoft.com/office/drawing/2014/main" id="{EB29F251-D17E-4F39-9721-B96ACC313EBE}"/>
                </a:ext>
              </a:extLst>
            </p:cNvPr>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0" name="Google Shape;42612;p18">
              <a:extLst>
                <a:ext uri="{FF2B5EF4-FFF2-40B4-BE49-F238E27FC236}">
                  <a16:creationId xmlns:a16="http://schemas.microsoft.com/office/drawing/2014/main" id="{A2D728B8-5538-4CF8-AC9C-762D553A56B5}"/>
                </a:ext>
              </a:extLst>
            </p:cNvPr>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1" name="Google Shape;42613;p18">
              <a:extLst>
                <a:ext uri="{FF2B5EF4-FFF2-40B4-BE49-F238E27FC236}">
                  <a16:creationId xmlns:a16="http://schemas.microsoft.com/office/drawing/2014/main" id="{A90F8666-74FA-43FC-887D-1F912F577DAB}"/>
                </a:ext>
              </a:extLst>
            </p:cNvPr>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2" name="Google Shape;42614;p18">
              <a:extLst>
                <a:ext uri="{FF2B5EF4-FFF2-40B4-BE49-F238E27FC236}">
                  <a16:creationId xmlns:a16="http://schemas.microsoft.com/office/drawing/2014/main" id="{8DB617F7-DC1C-4A97-9114-66C84CD4A1C3}"/>
                </a:ext>
              </a:extLst>
            </p:cNvPr>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3" name="Google Shape;42615;p18">
              <a:extLst>
                <a:ext uri="{FF2B5EF4-FFF2-40B4-BE49-F238E27FC236}">
                  <a16:creationId xmlns:a16="http://schemas.microsoft.com/office/drawing/2014/main" id="{1FD06A72-CADC-40F6-8E91-D402FC2BB932}"/>
                </a:ext>
              </a:extLst>
            </p:cNvPr>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4" name="Google Shape;42616;p18">
              <a:extLst>
                <a:ext uri="{FF2B5EF4-FFF2-40B4-BE49-F238E27FC236}">
                  <a16:creationId xmlns:a16="http://schemas.microsoft.com/office/drawing/2014/main" id="{3BD0DA14-841E-4275-8EF6-2217258F914B}"/>
                </a:ext>
              </a:extLst>
            </p:cNvPr>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5" name="Google Shape;42617;p18">
              <a:extLst>
                <a:ext uri="{FF2B5EF4-FFF2-40B4-BE49-F238E27FC236}">
                  <a16:creationId xmlns:a16="http://schemas.microsoft.com/office/drawing/2014/main" id="{B8F0C68A-0C1E-43CA-8C1E-1485B594970C}"/>
                </a:ext>
              </a:extLst>
            </p:cNvPr>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6" name="Google Shape;42618;p18">
              <a:extLst>
                <a:ext uri="{FF2B5EF4-FFF2-40B4-BE49-F238E27FC236}">
                  <a16:creationId xmlns:a16="http://schemas.microsoft.com/office/drawing/2014/main" id="{912B5EAB-7300-457E-98CB-477DA215F72F}"/>
                </a:ext>
              </a:extLst>
            </p:cNvPr>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7" name="Google Shape;42619;p18">
              <a:extLst>
                <a:ext uri="{FF2B5EF4-FFF2-40B4-BE49-F238E27FC236}">
                  <a16:creationId xmlns:a16="http://schemas.microsoft.com/office/drawing/2014/main" id="{A6F917CC-B55F-4F91-955D-7E79E7F110AA}"/>
                </a:ext>
              </a:extLst>
            </p:cNvPr>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8" name="Google Shape;42620;p18">
              <a:extLst>
                <a:ext uri="{FF2B5EF4-FFF2-40B4-BE49-F238E27FC236}">
                  <a16:creationId xmlns:a16="http://schemas.microsoft.com/office/drawing/2014/main" id="{561AFEA6-B0D5-4BD2-B13C-991147BE0361}"/>
                </a:ext>
              </a:extLst>
            </p:cNvPr>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9" name="Google Shape;42621;p18">
              <a:extLst>
                <a:ext uri="{FF2B5EF4-FFF2-40B4-BE49-F238E27FC236}">
                  <a16:creationId xmlns:a16="http://schemas.microsoft.com/office/drawing/2014/main" id="{35CCBC46-8A45-424F-B1A1-DAE81C1CABCA}"/>
                </a:ext>
              </a:extLst>
            </p:cNvPr>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0" name="Google Shape;42622;p18">
              <a:extLst>
                <a:ext uri="{FF2B5EF4-FFF2-40B4-BE49-F238E27FC236}">
                  <a16:creationId xmlns:a16="http://schemas.microsoft.com/office/drawing/2014/main" id="{35043195-FDF6-41A5-9BAD-85089BF8ED29}"/>
                </a:ext>
              </a:extLst>
            </p:cNvPr>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1" name="Google Shape;42623;p18">
              <a:extLst>
                <a:ext uri="{FF2B5EF4-FFF2-40B4-BE49-F238E27FC236}">
                  <a16:creationId xmlns:a16="http://schemas.microsoft.com/office/drawing/2014/main" id="{2B0F78F7-EDA3-44B2-9EAF-328FAEFEBC92}"/>
                </a:ext>
              </a:extLst>
            </p:cNvPr>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2" name="Google Shape;42624;p18">
              <a:extLst>
                <a:ext uri="{FF2B5EF4-FFF2-40B4-BE49-F238E27FC236}">
                  <a16:creationId xmlns:a16="http://schemas.microsoft.com/office/drawing/2014/main" id="{8E036969-144E-423D-A075-53C93F41C4E3}"/>
                </a:ext>
              </a:extLst>
            </p:cNvPr>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3" name="Google Shape;42625;p18">
              <a:extLst>
                <a:ext uri="{FF2B5EF4-FFF2-40B4-BE49-F238E27FC236}">
                  <a16:creationId xmlns:a16="http://schemas.microsoft.com/office/drawing/2014/main" id="{A160D72C-C06C-4288-A823-9FF664D01D35}"/>
                </a:ext>
              </a:extLst>
            </p:cNvPr>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4" name="Google Shape;42626;p18">
              <a:extLst>
                <a:ext uri="{FF2B5EF4-FFF2-40B4-BE49-F238E27FC236}">
                  <a16:creationId xmlns:a16="http://schemas.microsoft.com/office/drawing/2014/main" id="{A7231349-B5F2-40DF-8A7C-4D5183CEC3C0}"/>
                </a:ext>
              </a:extLst>
            </p:cNvPr>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5" name="Google Shape;42627;p18">
              <a:extLst>
                <a:ext uri="{FF2B5EF4-FFF2-40B4-BE49-F238E27FC236}">
                  <a16:creationId xmlns:a16="http://schemas.microsoft.com/office/drawing/2014/main" id="{75520B40-07FD-4E02-8E70-B07D1D51916D}"/>
                </a:ext>
              </a:extLst>
            </p:cNvPr>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6" name="Google Shape;42628;p18">
              <a:extLst>
                <a:ext uri="{FF2B5EF4-FFF2-40B4-BE49-F238E27FC236}">
                  <a16:creationId xmlns:a16="http://schemas.microsoft.com/office/drawing/2014/main" id="{69DF1F0B-B3E0-428B-B413-CB769B371D49}"/>
                </a:ext>
              </a:extLst>
            </p:cNvPr>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7" name="Google Shape;42629;p18">
              <a:extLst>
                <a:ext uri="{FF2B5EF4-FFF2-40B4-BE49-F238E27FC236}">
                  <a16:creationId xmlns:a16="http://schemas.microsoft.com/office/drawing/2014/main" id="{12C8446F-35AB-44B1-815D-6E2ECE4421DE}"/>
                </a:ext>
              </a:extLst>
            </p:cNvPr>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8" name="Google Shape;42630;p18">
              <a:extLst>
                <a:ext uri="{FF2B5EF4-FFF2-40B4-BE49-F238E27FC236}">
                  <a16:creationId xmlns:a16="http://schemas.microsoft.com/office/drawing/2014/main" id="{8391B6FC-0EB1-40BF-AA67-B48097EE9795}"/>
                </a:ext>
              </a:extLst>
            </p:cNvPr>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9" name="Google Shape;42631;p18">
              <a:extLst>
                <a:ext uri="{FF2B5EF4-FFF2-40B4-BE49-F238E27FC236}">
                  <a16:creationId xmlns:a16="http://schemas.microsoft.com/office/drawing/2014/main" id="{8F608E5A-09F1-44ED-BF79-2EC048CC0A30}"/>
                </a:ext>
              </a:extLst>
            </p:cNvPr>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0" name="Google Shape;42632;p18">
              <a:extLst>
                <a:ext uri="{FF2B5EF4-FFF2-40B4-BE49-F238E27FC236}">
                  <a16:creationId xmlns:a16="http://schemas.microsoft.com/office/drawing/2014/main" id="{451327C0-4A05-4A28-9015-163BACB43E21}"/>
                </a:ext>
              </a:extLst>
            </p:cNvPr>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1" name="Google Shape;42633;p18">
              <a:extLst>
                <a:ext uri="{FF2B5EF4-FFF2-40B4-BE49-F238E27FC236}">
                  <a16:creationId xmlns:a16="http://schemas.microsoft.com/office/drawing/2014/main" id="{E6818B5D-7C3D-458D-A1E8-56259DA6BFD2}"/>
                </a:ext>
              </a:extLst>
            </p:cNvPr>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2" name="Google Shape;42634;p18">
              <a:extLst>
                <a:ext uri="{FF2B5EF4-FFF2-40B4-BE49-F238E27FC236}">
                  <a16:creationId xmlns:a16="http://schemas.microsoft.com/office/drawing/2014/main" id="{69BB853F-1FFA-4A50-8FB4-4B6C04BB0666}"/>
                </a:ext>
              </a:extLst>
            </p:cNvPr>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3" name="Google Shape;42635;p18">
              <a:extLst>
                <a:ext uri="{FF2B5EF4-FFF2-40B4-BE49-F238E27FC236}">
                  <a16:creationId xmlns:a16="http://schemas.microsoft.com/office/drawing/2014/main" id="{948741FC-858C-4531-B89A-D369C99E20FE}"/>
                </a:ext>
              </a:extLst>
            </p:cNvPr>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4" name="Google Shape;42636;p18">
              <a:extLst>
                <a:ext uri="{FF2B5EF4-FFF2-40B4-BE49-F238E27FC236}">
                  <a16:creationId xmlns:a16="http://schemas.microsoft.com/office/drawing/2014/main" id="{C69408F6-30B0-42DE-ABB0-BAB71AA2B5BA}"/>
                </a:ext>
              </a:extLst>
            </p:cNvPr>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5" name="Google Shape;42637;p18">
              <a:extLst>
                <a:ext uri="{FF2B5EF4-FFF2-40B4-BE49-F238E27FC236}">
                  <a16:creationId xmlns:a16="http://schemas.microsoft.com/office/drawing/2014/main" id="{E646E85B-C1D8-4F0C-A413-7AE6C46F9FA7}"/>
                </a:ext>
              </a:extLst>
            </p:cNvPr>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6" name="Google Shape;42638;p18">
              <a:extLst>
                <a:ext uri="{FF2B5EF4-FFF2-40B4-BE49-F238E27FC236}">
                  <a16:creationId xmlns:a16="http://schemas.microsoft.com/office/drawing/2014/main" id="{BD6A016E-8134-4694-ABA9-C60F6C8C7D79}"/>
                </a:ext>
              </a:extLst>
            </p:cNvPr>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7" name="Google Shape;42639;p18">
              <a:extLst>
                <a:ext uri="{FF2B5EF4-FFF2-40B4-BE49-F238E27FC236}">
                  <a16:creationId xmlns:a16="http://schemas.microsoft.com/office/drawing/2014/main" id="{5F08C1A7-C060-4DB0-BEB6-0924B1571DBD}"/>
                </a:ext>
              </a:extLst>
            </p:cNvPr>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8" name="Google Shape;42640;p18">
              <a:extLst>
                <a:ext uri="{FF2B5EF4-FFF2-40B4-BE49-F238E27FC236}">
                  <a16:creationId xmlns:a16="http://schemas.microsoft.com/office/drawing/2014/main" id="{877D34A8-EE06-4E5F-BD68-9F6B3D1068B1}"/>
                </a:ext>
              </a:extLst>
            </p:cNvPr>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9" name="Google Shape;42641;p18">
              <a:extLst>
                <a:ext uri="{FF2B5EF4-FFF2-40B4-BE49-F238E27FC236}">
                  <a16:creationId xmlns:a16="http://schemas.microsoft.com/office/drawing/2014/main" id="{AA916BD4-3BF2-49D6-8B17-AFF7213FA24C}"/>
                </a:ext>
              </a:extLst>
            </p:cNvPr>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0" name="Google Shape;42642;p18">
              <a:extLst>
                <a:ext uri="{FF2B5EF4-FFF2-40B4-BE49-F238E27FC236}">
                  <a16:creationId xmlns:a16="http://schemas.microsoft.com/office/drawing/2014/main" id="{24EED5B5-4C27-4ADF-A24E-A7CEDF4E7D33}"/>
                </a:ext>
              </a:extLst>
            </p:cNvPr>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1" name="Google Shape;42643;p18">
              <a:extLst>
                <a:ext uri="{FF2B5EF4-FFF2-40B4-BE49-F238E27FC236}">
                  <a16:creationId xmlns:a16="http://schemas.microsoft.com/office/drawing/2014/main" id="{14EA3485-AD18-49A3-971D-47764F359AA8}"/>
                </a:ext>
              </a:extLst>
            </p:cNvPr>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2" name="Google Shape;42644;p18">
              <a:extLst>
                <a:ext uri="{FF2B5EF4-FFF2-40B4-BE49-F238E27FC236}">
                  <a16:creationId xmlns:a16="http://schemas.microsoft.com/office/drawing/2014/main" id="{5D91197B-C1E5-4DCD-992A-DE6822023D90}"/>
                </a:ext>
              </a:extLst>
            </p:cNvPr>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3" name="Google Shape;42645;p18">
              <a:extLst>
                <a:ext uri="{FF2B5EF4-FFF2-40B4-BE49-F238E27FC236}">
                  <a16:creationId xmlns:a16="http://schemas.microsoft.com/office/drawing/2014/main" id="{B06919EE-C825-480F-B43C-735EE90A9C3D}"/>
                </a:ext>
              </a:extLst>
            </p:cNvPr>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4" name="Google Shape;42646;p18">
              <a:extLst>
                <a:ext uri="{FF2B5EF4-FFF2-40B4-BE49-F238E27FC236}">
                  <a16:creationId xmlns:a16="http://schemas.microsoft.com/office/drawing/2014/main" id="{E77A08C5-62AF-4076-979A-A3A1B11C884A}"/>
                </a:ext>
              </a:extLst>
            </p:cNvPr>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5" name="Google Shape;42647;p18">
              <a:extLst>
                <a:ext uri="{FF2B5EF4-FFF2-40B4-BE49-F238E27FC236}">
                  <a16:creationId xmlns:a16="http://schemas.microsoft.com/office/drawing/2014/main" id="{6F67BC63-ABD9-4E9A-9845-E0DCFA04C1FF}"/>
                </a:ext>
              </a:extLst>
            </p:cNvPr>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6" name="Google Shape;42648;p18">
              <a:extLst>
                <a:ext uri="{FF2B5EF4-FFF2-40B4-BE49-F238E27FC236}">
                  <a16:creationId xmlns:a16="http://schemas.microsoft.com/office/drawing/2014/main" id="{3ABE5024-ECB2-4529-8834-249CE6C1FCF4}"/>
                </a:ext>
              </a:extLst>
            </p:cNvPr>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7" name="Google Shape;42649;p18">
              <a:extLst>
                <a:ext uri="{FF2B5EF4-FFF2-40B4-BE49-F238E27FC236}">
                  <a16:creationId xmlns:a16="http://schemas.microsoft.com/office/drawing/2014/main" id="{CB052CB9-29D3-48BD-9828-EFC6CBE3D72C}"/>
                </a:ext>
              </a:extLst>
            </p:cNvPr>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8" name="Google Shape;42650;p18">
              <a:extLst>
                <a:ext uri="{FF2B5EF4-FFF2-40B4-BE49-F238E27FC236}">
                  <a16:creationId xmlns:a16="http://schemas.microsoft.com/office/drawing/2014/main" id="{958540B6-DAB5-41C1-95EE-7392F5AD66F5}"/>
                </a:ext>
              </a:extLst>
            </p:cNvPr>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9" name="Google Shape;42651;p18">
              <a:extLst>
                <a:ext uri="{FF2B5EF4-FFF2-40B4-BE49-F238E27FC236}">
                  <a16:creationId xmlns:a16="http://schemas.microsoft.com/office/drawing/2014/main" id="{2B2BEEFD-1964-463F-AEA2-6847F872B7F6}"/>
                </a:ext>
              </a:extLst>
            </p:cNvPr>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0" name="Google Shape;42652;p18">
              <a:extLst>
                <a:ext uri="{FF2B5EF4-FFF2-40B4-BE49-F238E27FC236}">
                  <a16:creationId xmlns:a16="http://schemas.microsoft.com/office/drawing/2014/main" id="{56D7407A-429E-461C-BB23-FE5F8D564E1D}"/>
                </a:ext>
              </a:extLst>
            </p:cNvPr>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1" name="Google Shape;42653;p18">
              <a:extLst>
                <a:ext uri="{FF2B5EF4-FFF2-40B4-BE49-F238E27FC236}">
                  <a16:creationId xmlns:a16="http://schemas.microsoft.com/office/drawing/2014/main" id="{0384EC4C-253A-4C11-85BB-1C69324B4F77}"/>
                </a:ext>
              </a:extLst>
            </p:cNvPr>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2" name="Google Shape;42654;p18">
              <a:extLst>
                <a:ext uri="{FF2B5EF4-FFF2-40B4-BE49-F238E27FC236}">
                  <a16:creationId xmlns:a16="http://schemas.microsoft.com/office/drawing/2014/main" id="{4BE4AF48-76EA-43AC-AB39-3E4A74B0596C}"/>
                </a:ext>
              </a:extLst>
            </p:cNvPr>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3" name="Google Shape;42655;p18">
              <a:extLst>
                <a:ext uri="{FF2B5EF4-FFF2-40B4-BE49-F238E27FC236}">
                  <a16:creationId xmlns:a16="http://schemas.microsoft.com/office/drawing/2014/main" id="{FB4EDB50-D8E2-4124-AAFE-9D6871892E89}"/>
                </a:ext>
              </a:extLst>
            </p:cNvPr>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4" name="Google Shape;42656;p18">
              <a:extLst>
                <a:ext uri="{FF2B5EF4-FFF2-40B4-BE49-F238E27FC236}">
                  <a16:creationId xmlns:a16="http://schemas.microsoft.com/office/drawing/2014/main" id="{1F417EE8-00F4-4211-887E-ADDD093A5252}"/>
                </a:ext>
              </a:extLst>
            </p:cNvPr>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5" name="Google Shape;42657;p18">
              <a:extLst>
                <a:ext uri="{FF2B5EF4-FFF2-40B4-BE49-F238E27FC236}">
                  <a16:creationId xmlns:a16="http://schemas.microsoft.com/office/drawing/2014/main" id="{5E97D5F2-74F6-49AA-8ED5-B385FCBDD015}"/>
                </a:ext>
              </a:extLst>
            </p:cNvPr>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6" name="Google Shape;42658;p18">
              <a:extLst>
                <a:ext uri="{FF2B5EF4-FFF2-40B4-BE49-F238E27FC236}">
                  <a16:creationId xmlns:a16="http://schemas.microsoft.com/office/drawing/2014/main" id="{199D0DE6-59E4-47BF-B8FC-EB6AD5ECC4E4}"/>
                </a:ext>
              </a:extLst>
            </p:cNvPr>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7" name="Google Shape;42659;p18">
              <a:extLst>
                <a:ext uri="{FF2B5EF4-FFF2-40B4-BE49-F238E27FC236}">
                  <a16:creationId xmlns:a16="http://schemas.microsoft.com/office/drawing/2014/main" id="{7E6C19D6-7859-489F-BA1F-907D8147EC09}"/>
                </a:ext>
              </a:extLst>
            </p:cNvPr>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8" name="Google Shape;42660;p18">
              <a:extLst>
                <a:ext uri="{FF2B5EF4-FFF2-40B4-BE49-F238E27FC236}">
                  <a16:creationId xmlns:a16="http://schemas.microsoft.com/office/drawing/2014/main" id="{AAEE7A1B-F0F4-412D-8B28-60EC4F063340}"/>
                </a:ext>
              </a:extLst>
            </p:cNvPr>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9" name="Google Shape;42661;p18">
              <a:extLst>
                <a:ext uri="{FF2B5EF4-FFF2-40B4-BE49-F238E27FC236}">
                  <a16:creationId xmlns:a16="http://schemas.microsoft.com/office/drawing/2014/main" id="{F00D0472-B34B-41AB-9337-F712AC22D9C9}"/>
                </a:ext>
              </a:extLst>
            </p:cNvPr>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0" name="Google Shape;42662;p18">
              <a:extLst>
                <a:ext uri="{FF2B5EF4-FFF2-40B4-BE49-F238E27FC236}">
                  <a16:creationId xmlns:a16="http://schemas.microsoft.com/office/drawing/2014/main" id="{821F19BE-AD6E-4AAF-A4D8-E689C10CB6FA}"/>
                </a:ext>
              </a:extLst>
            </p:cNvPr>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1" name="Google Shape;42663;p18">
              <a:extLst>
                <a:ext uri="{FF2B5EF4-FFF2-40B4-BE49-F238E27FC236}">
                  <a16:creationId xmlns:a16="http://schemas.microsoft.com/office/drawing/2014/main" id="{1D5622F5-E0EA-49A9-AB5B-83AB84508D3F}"/>
                </a:ext>
              </a:extLst>
            </p:cNvPr>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2" name="Google Shape;42664;p18">
              <a:extLst>
                <a:ext uri="{FF2B5EF4-FFF2-40B4-BE49-F238E27FC236}">
                  <a16:creationId xmlns:a16="http://schemas.microsoft.com/office/drawing/2014/main" id="{C573379D-5327-4CD4-80EE-FFD1DA8EA245}"/>
                </a:ext>
              </a:extLst>
            </p:cNvPr>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3" name="Google Shape;42665;p18">
              <a:extLst>
                <a:ext uri="{FF2B5EF4-FFF2-40B4-BE49-F238E27FC236}">
                  <a16:creationId xmlns:a16="http://schemas.microsoft.com/office/drawing/2014/main" id="{3526F8E7-5DA0-4E08-99A6-0718F8604862}"/>
                </a:ext>
              </a:extLst>
            </p:cNvPr>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4" name="Google Shape;42666;p18">
              <a:extLst>
                <a:ext uri="{FF2B5EF4-FFF2-40B4-BE49-F238E27FC236}">
                  <a16:creationId xmlns:a16="http://schemas.microsoft.com/office/drawing/2014/main" id="{03B795B1-7E0B-4D30-9EB8-398140137ECF}"/>
                </a:ext>
              </a:extLst>
            </p:cNvPr>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5" name="Google Shape;42667;p18">
              <a:extLst>
                <a:ext uri="{FF2B5EF4-FFF2-40B4-BE49-F238E27FC236}">
                  <a16:creationId xmlns:a16="http://schemas.microsoft.com/office/drawing/2014/main" id="{4E2637B6-524E-467B-AED2-94202866EF85}"/>
                </a:ext>
              </a:extLst>
            </p:cNvPr>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6" name="Google Shape;42668;p18">
              <a:extLst>
                <a:ext uri="{FF2B5EF4-FFF2-40B4-BE49-F238E27FC236}">
                  <a16:creationId xmlns:a16="http://schemas.microsoft.com/office/drawing/2014/main" id="{A66778AD-8989-4600-9BA9-192B87731C38}"/>
                </a:ext>
              </a:extLst>
            </p:cNvPr>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7" name="Google Shape;42669;p18">
              <a:extLst>
                <a:ext uri="{FF2B5EF4-FFF2-40B4-BE49-F238E27FC236}">
                  <a16:creationId xmlns:a16="http://schemas.microsoft.com/office/drawing/2014/main" id="{735334E1-E92C-4F12-B1BA-1C9DAD244AFA}"/>
                </a:ext>
              </a:extLst>
            </p:cNvPr>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8" name="Google Shape;42670;p18">
              <a:extLst>
                <a:ext uri="{FF2B5EF4-FFF2-40B4-BE49-F238E27FC236}">
                  <a16:creationId xmlns:a16="http://schemas.microsoft.com/office/drawing/2014/main" id="{DD0271E3-33FF-47F8-9368-D9B681197FCA}"/>
                </a:ext>
              </a:extLst>
            </p:cNvPr>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9" name="Google Shape;42671;p18">
              <a:extLst>
                <a:ext uri="{FF2B5EF4-FFF2-40B4-BE49-F238E27FC236}">
                  <a16:creationId xmlns:a16="http://schemas.microsoft.com/office/drawing/2014/main" id="{3A9485EE-9A38-486A-A55E-E7C752E24B7A}"/>
                </a:ext>
              </a:extLst>
            </p:cNvPr>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0" name="Google Shape;42672;p18">
              <a:extLst>
                <a:ext uri="{FF2B5EF4-FFF2-40B4-BE49-F238E27FC236}">
                  <a16:creationId xmlns:a16="http://schemas.microsoft.com/office/drawing/2014/main" id="{D18B7206-C0F9-41D6-ADCB-121E9B017BA5}"/>
                </a:ext>
              </a:extLst>
            </p:cNvPr>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1" name="Google Shape;42673;p18">
              <a:extLst>
                <a:ext uri="{FF2B5EF4-FFF2-40B4-BE49-F238E27FC236}">
                  <a16:creationId xmlns:a16="http://schemas.microsoft.com/office/drawing/2014/main" id="{BFADC75E-79F5-47B0-AC33-97D584093A0E}"/>
                </a:ext>
              </a:extLst>
            </p:cNvPr>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2" name="Google Shape;42674;p18">
              <a:extLst>
                <a:ext uri="{FF2B5EF4-FFF2-40B4-BE49-F238E27FC236}">
                  <a16:creationId xmlns:a16="http://schemas.microsoft.com/office/drawing/2014/main" id="{5D48D640-8928-440D-AB8C-A964BF3ABB74}"/>
                </a:ext>
              </a:extLst>
            </p:cNvPr>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3" name="Google Shape;42675;p18">
              <a:extLst>
                <a:ext uri="{FF2B5EF4-FFF2-40B4-BE49-F238E27FC236}">
                  <a16:creationId xmlns:a16="http://schemas.microsoft.com/office/drawing/2014/main" id="{EAEDD416-FC15-41BB-B64C-8EC7E1F22C1E}"/>
                </a:ext>
              </a:extLst>
            </p:cNvPr>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4" name="Google Shape;42676;p18">
              <a:extLst>
                <a:ext uri="{FF2B5EF4-FFF2-40B4-BE49-F238E27FC236}">
                  <a16:creationId xmlns:a16="http://schemas.microsoft.com/office/drawing/2014/main" id="{66159D1F-2CCB-4EFE-BB6B-AD1CB63DDEB4}"/>
                </a:ext>
              </a:extLst>
            </p:cNvPr>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5" name="Google Shape;42677;p18">
              <a:extLst>
                <a:ext uri="{FF2B5EF4-FFF2-40B4-BE49-F238E27FC236}">
                  <a16:creationId xmlns:a16="http://schemas.microsoft.com/office/drawing/2014/main" id="{94C46281-628A-42A3-8C8D-84BBF138B947}"/>
                </a:ext>
              </a:extLst>
            </p:cNvPr>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6" name="Google Shape;42678;p18">
              <a:extLst>
                <a:ext uri="{FF2B5EF4-FFF2-40B4-BE49-F238E27FC236}">
                  <a16:creationId xmlns:a16="http://schemas.microsoft.com/office/drawing/2014/main" id="{F14A6BDA-FB2E-4E9E-8324-289220F2F42C}"/>
                </a:ext>
              </a:extLst>
            </p:cNvPr>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7" name="Google Shape;42679;p18">
              <a:extLst>
                <a:ext uri="{FF2B5EF4-FFF2-40B4-BE49-F238E27FC236}">
                  <a16:creationId xmlns:a16="http://schemas.microsoft.com/office/drawing/2014/main" id="{F4D6709C-3D8E-4791-B0F5-92F444476FDE}"/>
                </a:ext>
              </a:extLst>
            </p:cNvPr>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8" name="Google Shape;42680;p18">
              <a:extLst>
                <a:ext uri="{FF2B5EF4-FFF2-40B4-BE49-F238E27FC236}">
                  <a16:creationId xmlns:a16="http://schemas.microsoft.com/office/drawing/2014/main" id="{42B66FEB-2D2F-4308-A467-368C4C3A7BA9}"/>
                </a:ext>
              </a:extLst>
            </p:cNvPr>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9" name="Google Shape;42681;p18">
              <a:extLst>
                <a:ext uri="{FF2B5EF4-FFF2-40B4-BE49-F238E27FC236}">
                  <a16:creationId xmlns:a16="http://schemas.microsoft.com/office/drawing/2014/main" id="{A2CB1A93-B7AA-4A02-817B-7F0BDA046BFC}"/>
                </a:ext>
              </a:extLst>
            </p:cNvPr>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0" name="Google Shape;42682;p18">
              <a:extLst>
                <a:ext uri="{FF2B5EF4-FFF2-40B4-BE49-F238E27FC236}">
                  <a16:creationId xmlns:a16="http://schemas.microsoft.com/office/drawing/2014/main" id="{099CEAF1-600F-4000-9582-B857E8571C70}"/>
                </a:ext>
              </a:extLst>
            </p:cNvPr>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1" name="Google Shape;42683;p18">
              <a:extLst>
                <a:ext uri="{FF2B5EF4-FFF2-40B4-BE49-F238E27FC236}">
                  <a16:creationId xmlns:a16="http://schemas.microsoft.com/office/drawing/2014/main" id="{082BF629-957B-431E-A00B-50ED6DC8B1EC}"/>
                </a:ext>
              </a:extLst>
            </p:cNvPr>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2" name="Google Shape;42684;p18">
              <a:extLst>
                <a:ext uri="{FF2B5EF4-FFF2-40B4-BE49-F238E27FC236}">
                  <a16:creationId xmlns:a16="http://schemas.microsoft.com/office/drawing/2014/main" id="{5A5F7D89-877A-4BA0-8DF1-695DBBB7A064}"/>
                </a:ext>
              </a:extLst>
            </p:cNvPr>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3" name="Google Shape;42685;p18">
              <a:extLst>
                <a:ext uri="{FF2B5EF4-FFF2-40B4-BE49-F238E27FC236}">
                  <a16:creationId xmlns:a16="http://schemas.microsoft.com/office/drawing/2014/main" id="{4340874F-C422-4ADF-8AA4-18718CC74F57}"/>
                </a:ext>
              </a:extLst>
            </p:cNvPr>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4" name="Google Shape;42686;p18">
              <a:extLst>
                <a:ext uri="{FF2B5EF4-FFF2-40B4-BE49-F238E27FC236}">
                  <a16:creationId xmlns:a16="http://schemas.microsoft.com/office/drawing/2014/main" id="{7A7BCD2B-8950-413A-92D0-9E27D142E542}"/>
                </a:ext>
              </a:extLst>
            </p:cNvPr>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5" name="Google Shape;42687;p18">
              <a:extLst>
                <a:ext uri="{FF2B5EF4-FFF2-40B4-BE49-F238E27FC236}">
                  <a16:creationId xmlns:a16="http://schemas.microsoft.com/office/drawing/2014/main" id="{864318B4-990E-4117-8F9E-5AA50A8392CF}"/>
                </a:ext>
              </a:extLst>
            </p:cNvPr>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6" name="Google Shape;42688;p18">
              <a:extLst>
                <a:ext uri="{FF2B5EF4-FFF2-40B4-BE49-F238E27FC236}">
                  <a16:creationId xmlns:a16="http://schemas.microsoft.com/office/drawing/2014/main" id="{5BBFFE84-2B86-4E53-A3D1-A0FA71270E47}"/>
                </a:ext>
              </a:extLst>
            </p:cNvPr>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7" name="Google Shape;42689;p18">
              <a:extLst>
                <a:ext uri="{FF2B5EF4-FFF2-40B4-BE49-F238E27FC236}">
                  <a16:creationId xmlns:a16="http://schemas.microsoft.com/office/drawing/2014/main" id="{6EAC873F-48CF-46FA-942C-36FA8EFA5AA4}"/>
                </a:ext>
              </a:extLst>
            </p:cNvPr>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8" name="Google Shape;42690;p18">
              <a:extLst>
                <a:ext uri="{FF2B5EF4-FFF2-40B4-BE49-F238E27FC236}">
                  <a16:creationId xmlns:a16="http://schemas.microsoft.com/office/drawing/2014/main" id="{41C2B79E-7E04-4D20-A61F-8D854E0252E7}"/>
                </a:ext>
              </a:extLst>
            </p:cNvPr>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9" name="Google Shape;42691;p18">
              <a:extLst>
                <a:ext uri="{FF2B5EF4-FFF2-40B4-BE49-F238E27FC236}">
                  <a16:creationId xmlns:a16="http://schemas.microsoft.com/office/drawing/2014/main" id="{D4260E69-32C6-4338-A7F5-FB9FBDC9985B}"/>
                </a:ext>
              </a:extLst>
            </p:cNvPr>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0" name="Google Shape;42692;p18">
              <a:extLst>
                <a:ext uri="{FF2B5EF4-FFF2-40B4-BE49-F238E27FC236}">
                  <a16:creationId xmlns:a16="http://schemas.microsoft.com/office/drawing/2014/main" id="{3270063A-0D47-4614-A67A-5A66BA3A8ECB}"/>
                </a:ext>
              </a:extLst>
            </p:cNvPr>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1" name="Google Shape;42693;p18">
              <a:extLst>
                <a:ext uri="{FF2B5EF4-FFF2-40B4-BE49-F238E27FC236}">
                  <a16:creationId xmlns:a16="http://schemas.microsoft.com/office/drawing/2014/main" id="{034ECDBA-2665-477A-958A-519D42A82226}"/>
                </a:ext>
              </a:extLst>
            </p:cNvPr>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2" name="Google Shape;42694;p18">
              <a:extLst>
                <a:ext uri="{FF2B5EF4-FFF2-40B4-BE49-F238E27FC236}">
                  <a16:creationId xmlns:a16="http://schemas.microsoft.com/office/drawing/2014/main" id="{6780C653-FF32-4782-9D34-085D0138DFBB}"/>
                </a:ext>
              </a:extLst>
            </p:cNvPr>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3" name="Google Shape;42695;p18">
              <a:extLst>
                <a:ext uri="{FF2B5EF4-FFF2-40B4-BE49-F238E27FC236}">
                  <a16:creationId xmlns:a16="http://schemas.microsoft.com/office/drawing/2014/main" id="{FF952C61-E22E-4C41-A201-AAF8EA908E8A}"/>
                </a:ext>
              </a:extLst>
            </p:cNvPr>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4" name="Google Shape;42696;p18">
              <a:extLst>
                <a:ext uri="{FF2B5EF4-FFF2-40B4-BE49-F238E27FC236}">
                  <a16:creationId xmlns:a16="http://schemas.microsoft.com/office/drawing/2014/main" id="{AA150019-9895-4686-AB97-1CAD253F45C9}"/>
                </a:ext>
              </a:extLst>
            </p:cNvPr>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5" name="Google Shape;42697;p18">
              <a:extLst>
                <a:ext uri="{FF2B5EF4-FFF2-40B4-BE49-F238E27FC236}">
                  <a16:creationId xmlns:a16="http://schemas.microsoft.com/office/drawing/2014/main" id="{ED44F516-CE65-4310-9BB2-10EBDDB9E84B}"/>
                </a:ext>
              </a:extLst>
            </p:cNvPr>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6" name="Google Shape;42698;p18">
              <a:extLst>
                <a:ext uri="{FF2B5EF4-FFF2-40B4-BE49-F238E27FC236}">
                  <a16:creationId xmlns:a16="http://schemas.microsoft.com/office/drawing/2014/main" id="{FE71C596-548E-4841-8349-466C96AA8A02}"/>
                </a:ext>
              </a:extLst>
            </p:cNvPr>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7" name="Google Shape;42699;p18">
              <a:extLst>
                <a:ext uri="{FF2B5EF4-FFF2-40B4-BE49-F238E27FC236}">
                  <a16:creationId xmlns:a16="http://schemas.microsoft.com/office/drawing/2014/main" id="{A814B41B-6EA0-4E60-BD17-9FBE04DDC808}"/>
                </a:ext>
              </a:extLst>
            </p:cNvPr>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8" name="Google Shape;42700;p18">
              <a:extLst>
                <a:ext uri="{FF2B5EF4-FFF2-40B4-BE49-F238E27FC236}">
                  <a16:creationId xmlns:a16="http://schemas.microsoft.com/office/drawing/2014/main" id="{B2C83327-C967-402B-98F3-8564598C7E3D}"/>
                </a:ext>
              </a:extLst>
            </p:cNvPr>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9" name="Google Shape;42701;p18">
              <a:extLst>
                <a:ext uri="{FF2B5EF4-FFF2-40B4-BE49-F238E27FC236}">
                  <a16:creationId xmlns:a16="http://schemas.microsoft.com/office/drawing/2014/main" id="{1E6A6982-B49A-4E34-802F-291D38F1BAE2}"/>
                </a:ext>
              </a:extLst>
            </p:cNvPr>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0" name="Google Shape;42702;p18">
              <a:extLst>
                <a:ext uri="{FF2B5EF4-FFF2-40B4-BE49-F238E27FC236}">
                  <a16:creationId xmlns:a16="http://schemas.microsoft.com/office/drawing/2014/main" id="{8174B7CE-65D2-41D5-836D-B6CF8D79C2AB}"/>
                </a:ext>
              </a:extLst>
            </p:cNvPr>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1" name="Google Shape;42703;p18">
              <a:extLst>
                <a:ext uri="{FF2B5EF4-FFF2-40B4-BE49-F238E27FC236}">
                  <a16:creationId xmlns:a16="http://schemas.microsoft.com/office/drawing/2014/main" id="{08FD6E46-99D9-412E-8D75-33BB41C96ECE}"/>
                </a:ext>
              </a:extLst>
            </p:cNvPr>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2" name="Google Shape;42704;p18">
              <a:extLst>
                <a:ext uri="{FF2B5EF4-FFF2-40B4-BE49-F238E27FC236}">
                  <a16:creationId xmlns:a16="http://schemas.microsoft.com/office/drawing/2014/main" id="{78624692-7AD8-4A39-8404-8D5B444A797A}"/>
                </a:ext>
              </a:extLst>
            </p:cNvPr>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3" name="Google Shape;42705;p18">
              <a:extLst>
                <a:ext uri="{FF2B5EF4-FFF2-40B4-BE49-F238E27FC236}">
                  <a16:creationId xmlns:a16="http://schemas.microsoft.com/office/drawing/2014/main" id="{E4A567C7-44E1-45DA-AC7C-A1B5A75F3F45}"/>
                </a:ext>
              </a:extLst>
            </p:cNvPr>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4" name="Google Shape;42706;p18">
              <a:extLst>
                <a:ext uri="{FF2B5EF4-FFF2-40B4-BE49-F238E27FC236}">
                  <a16:creationId xmlns:a16="http://schemas.microsoft.com/office/drawing/2014/main" id="{A4A7B023-E0F5-4C13-8E8E-E6228FF27BBC}"/>
                </a:ext>
              </a:extLst>
            </p:cNvPr>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5" name="Google Shape;42707;p18">
              <a:extLst>
                <a:ext uri="{FF2B5EF4-FFF2-40B4-BE49-F238E27FC236}">
                  <a16:creationId xmlns:a16="http://schemas.microsoft.com/office/drawing/2014/main" id="{1833BBA8-7FD1-4EF3-9C00-2773B9A868D6}"/>
                </a:ext>
              </a:extLst>
            </p:cNvPr>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6" name="Google Shape;42708;p18">
              <a:extLst>
                <a:ext uri="{FF2B5EF4-FFF2-40B4-BE49-F238E27FC236}">
                  <a16:creationId xmlns:a16="http://schemas.microsoft.com/office/drawing/2014/main" id="{CC99B25C-D4AE-4D11-A22D-DFF6D51B9ACA}"/>
                </a:ext>
              </a:extLst>
            </p:cNvPr>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7" name="Google Shape;42709;p18">
              <a:extLst>
                <a:ext uri="{FF2B5EF4-FFF2-40B4-BE49-F238E27FC236}">
                  <a16:creationId xmlns:a16="http://schemas.microsoft.com/office/drawing/2014/main" id="{9B9224A1-89E1-43B3-A32E-829EE297CB9C}"/>
                </a:ext>
              </a:extLst>
            </p:cNvPr>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8" name="Google Shape;42710;p18">
              <a:extLst>
                <a:ext uri="{FF2B5EF4-FFF2-40B4-BE49-F238E27FC236}">
                  <a16:creationId xmlns:a16="http://schemas.microsoft.com/office/drawing/2014/main" id="{1A893BE8-8182-461A-93E4-1A14CCAA7DBB}"/>
                </a:ext>
              </a:extLst>
            </p:cNvPr>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9" name="Google Shape;42711;p18">
              <a:extLst>
                <a:ext uri="{FF2B5EF4-FFF2-40B4-BE49-F238E27FC236}">
                  <a16:creationId xmlns:a16="http://schemas.microsoft.com/office/drawing/2014/main" id="{52B5C84C-F7A9-44AF-8616-7AD0997B2EAF}"/>
                </a:ext>
              </a:extLst>
            </p:cNvPr>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0" name="Google Shape;42712;p18">
              <a:extLst>
                <a:ext uri="{FF2B5EF4-FFF2-40B4-BE49-F238E27FC236}">
                  <a16:creationId xmlns:a16="http://schemas.microsoft.com/office/drawing/2014/main" id="{FF8560C8-1E20-4BAB-B25C-7396AAA5042A}"/>
                </a:ext>
              </a:extLst>
            </p:cNvPr>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1" name="Google Shape;42713;p18">
              <a:extLst>
                <a:ext uri="{FF2B5EF4-FFF2-40B4-BE49-F238E27FC236}">
                  <a16:creationId xmlns:a16="http://schemas.microsoft.com/office/drawing/2014/main" id="{9CD33D2E-8B26-4045-AA98-2000F84999DC}"/>
                </a:ext>
              </a:extLst>
            </p:cNvPr>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2" name="Google Shape;42714;p18">
              <a:extLst>
                <a:ext uri="{FF2B5EF4-FFF2-40B4-BE49-F238E27FC236}">
                  <a16:creationId xmlns:a16="http://schemas.microsoft.com/office/drawing/2014/main" id="{96C577E7-1EEA-4EBA-8CA3-A832DA87906B}"/>
                </a:ext>
              </a:extLst>
            </p:cNvPr>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3" name="Google Shape;42715;p18">
              <a:extLst>
                <a:ext uri="{FF2B5EF4-FFF2-40B4-BE49-F238E27FC236}">
                  <a16:creationId xmlns:a16="http://schemas.microsoft.com/office/drawing/2014/main" id="{E255F909-F961-44C3-BB94-18924889E49D}"/>
                </a:ext>
              </a:extLst>
            </p:cNvPr>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4" name="Google Shape;42716;p18">
              <a:extLst>
                <a:ext uri="{FF2B5EF4-FFF2-40B4-BE49-F238E27FC236}">
                  <a16:creationId xmlns:a16="http://schemas.microsoft.com/office/drawing/2014/main" id="{BD0056F1-7E4D-494D-9DB4-C01DF12B50BB}"/>
                </a:ext>
              </a:extLst>
            </p:cNvPr>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5" name="Google Shape;42717;p18">
              <a:extLst>
                <a:ext uri="{FF2B5EF4-FFF2-40B4-BE49-F238E27FC236}">
                  <a16:creationId xmlns:a16="http://schemas.microsoft.com/office/drawing/2014/main" id="{2F33DB08-A11B-48E1-B1C3-5C696BC81E56}"/>
                </a:ext>
              </a:extLst>
            </p:cNvPr>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6" name="Google Shape;42718;p18">
              <a:extLst>
                <a:ext uri="{FF2B5EF4-FFF2-40B4-BE49-F238E27FC236}">
                  <a16:creationId xmlns:a16="http://schemas.microsoft.com/office/drawing/2014/main" id="{D0223E1A-9E30-4610-83D0-C33D92AC3666}"/>
                </a:ext>
              </a:extLst>
            </p:cNvPr>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7" name="Google Shape;42719;p18">
              <a:extLst>
                <a:ext uri="{FF2B5EF4-FFF2-40B4-BE49-F238E27FC236}">
                  <a16:creationId xmlns:a16="http://schemas.microsoft.com/office/drawing/2014/main" id="{D31EDD66-4368-4855-A61A-B4A6DF0B3CC1}"/>
                </a:ext>
              </a:extLst>
            </p:cNvPr>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8" name="Google Shape;42720;p18">
              <a:extLst>
                <a:ext uri="{FF2B5EF4-FFF2-40B4-BE49-F238E27FC236}">
                  <a16:creationId xmlns:a16="http://schemas.microsoft.com/office/drawing/2014/main" id="{D573E84F-D7D1-4E0E-9526-5544AAC62906}"/>
                </a:ext>
              </a:extLst>
            </p:cNvPr>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9" name="Google Shape;42721;p18">
              <a:extLst>
                <a:ext uri="{FF2B5EF4-FFF2-40B4-BE49-F238E27FC236}">
                  <a16:creationId xmlns:a16="http://schemas.microsoft.com/office/drawing/2014/main" id="{10654D4F-1F8F-447A-BF64-3D3C13541CDD}"/>
                </a:ext>
              </a:extLst>
            </p:cNvPr>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0" name="Google Shape;42722;p18">
              <a:extLst>
                <a:ext uri="{FF2B5EF4-FFF2-40B4-BE49-F238E27FC236}">
                  <a16:creationId xmlns:a16="http://schemas.microsoft.com/office/drawing/2014/main" id="{F4863C45-E8D1-4120-840C-ACC34D2E6D9B}"/>
                </a:ext>
              </a:extLst>
            </p:cNvPr>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1" name="Google Shape;42723;p18">
              <a:extLst>
                <a:ext uri="{FF2B5EF4-FFF2-40B4-BE49-F238E27FC236}">
                  <a16:creationId xmlns:a16="http://schemas.microsoft.com/office/drawing/2014/main" id="{F6337180-FC86-4170-88A5-1F7BCF3A964E}"/>
                </a:ext>
              </a:extLst>
            </p:cNvPr>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2" name="Google Shape;42724;p18">
              <a:extLst>
                <a:ext uri="{FF2B5EF4-FFF2-40B4-BE49-F238E27FC236}">
                  <a16:creationId xmlns:a16="http://schemas.microsoft.com/office/drawing/2014/main" id="{AE0BC74C-5F11-4286-B9EC-78B1CE2142E8}"/>
                </a:ext>
              </a:extLst>
            </p:cNvPr>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3" name="Google Shape;42725;p18">
              <a:extLst>
                <a:ext uri="{FF2B5EF4-FFF2-40B4-BE49-F238E27FC236}">
                  <a16:creationId xmlns:a16="http://schemas.microsoft.com/office/drawing/2014/main" id="{7C52BF64-ACC5-4095-A53B-E925C60A88BC}"/>
                </a:ext>
              </a:extLst>
            </p:cNvPr>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4" name="Google Shape;42726;p18">
              <a:extLst>
                <a:ext uri="{FF2B5EF4-FFF2-40B4-BE49-F238E27FC236}">
                  <a16:creationId xmlns:a16="http://schemas.microsoft.com/office/drawing/2014/main" id="{A09727A8-4B1F-4533-9793-71E743492317}"/>
                </a:ext>
              </a:extLst>
            </p:cNvPr>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5" name="Google Shape;42727;p18">
              <a:extLst>
                <a:ext uri="{FF2B5EF4-FFF2-40B4-BE49-F238E27FC236}">
                  <a16:creationId xmlns:a16="http://schemas.microsoft.com/office/drawing/2014/main" id="{45B0334B-5F35-4F44-8AB3-19C532B72BF2}"/>
                </a:ext>
              </a:extLst>
            </p:cNvPr>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6" name="Google Shape;42728;p18">
              <a:extLst>
                <a:ext uri="{FF2B5EF4-FFF2-40B4-BE49-F238E27FC236}">
                  <a16:creationId xmlns:a16="http://schemas.microsoft.com/office/drawing/2014/main" id="{F99F1931-75EC-4D57-BF2F-5374AA43C304}"/>
                </a:ext>
              </a:extLst>
            </p:cNvPr>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7" name="Google Shape;42729;p18">
              <a:extLst>
                <a:ext uri="{FF2B5EF4-FFF2-40B4-BE49-F238E27FC236}">
                  <a16:creationId xmlns:a16="http://schemas.microsoft.com/office/drawing/2014/main" id="{077DAF19-C15D-43A4-AA7A-1E0DE5C900C9}"/>
                </a:ext>
              </a:extLst>
            </p:cNvPr>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8" name="Google Shape;42730;p18">
              <a:extLst>
                <a:ext uri="{FF2B5EF4-FFF2-40B4-BE49-F238E27FC236}">
                  <a16:creationId xmlns:a16="http://schemas.microsoft.com/office/drawing/2014/main" id="{4547A8C8-6622-4919-8E19-10C35828FA72}"/>
                </a:ext>
              </a:extLst>
            </p:cNvPr>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9" name="Google Shape;42731;p18">
              <a:extLst>
                <a:ext uri="{FF2B5EF4-FFF2-40B4-BE49-F238E27FC236}">
                  <a16:creationId xmlns:a16="http://schemas.microsoft.com/office/drawing/2014/main" id="{AFDE445D-3A2B-4924-8E1F-FE0CA97E33B3}"/>
                </a:ext>
              </a:extLst>
            </p:cNvPr>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0" name="Google Shape;42732;p18">
              <a:extLst>
                <a:ext uri="{FF2B5EF4-FFF2-40B4-BE49-F238E27FC236}">
                  <a16:creationId xmlns:a16="http://schemas.microsoft.com/office/drawing/2014/main" id="{C7D83975-77D1-4F76-B323-04F7DE30A5ED}"/>
                </a:ext>
              </a:extLst>
            </p:cNvPr>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1" name="Google Shape;42733;p18">
              <a:extLst>
                <a:ext uri="{FF2B5EF4-FFF2-40B4-BE49-F238E27FC236}">
                  <a16:creationId xmlns:a16="http://schemas.microsoft.com/office/drawing/2014/main" id="{0186D6B0-F844-4516-9527-6175FD0DECB0}"/>
                </a:ext>
              </a:extLst>
            </p:cNvPr>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2" name="Google Shape;42734;p18">
              <a:extLst>
                <a:ext uri="{FF2B5EF4-FFF2-40B4-BE49-F238E27FC236}">
                  <a16:creationId xmlns:a16="http://schemas.microsoft.com/office/drawing/2014/main" id="{E43C3455-1027-484A-A2CF-4D0D58281201}"/>
                </a:ext>
              </a:extLst>
            </p:cNvPr>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3" name="Google Shape;42735;p18">
              <a:extLst>
                <a:ext uri="{FF2B5EF4-FFF2-40B4-BE49-F238E27FC236}">
                  <a16:creationId xmlns:a16="http://schemas.microsoft.com/office/drawing/2014/main" id="{09C5C1E5-B61D-4178-A691-9362B3FB16A5}"/>
                </a:ext>
              </a:extLst>
            </p:cNvPr>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4" name="Google Shape;42736;p18">
              <a:extLst>
                <a:ext uri="{FF2B5EF4-FFF2-40B4-BE49-F238E27FC236}">
                  <a16:creationId xmlns:a16="http://schemas.microsoft.com/office/drawing/2014/main" id="{A1116117-D78D-41ED-A95C-A0F5CAD284AB}"/>
                </a:ext>
              </a:extLst>
            </p:cNvPr>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5" name="Google Shape;42737;p18">
              <a:extLst>
                <a:ext uri="{FF2B5EF4-FFF2-40B4-BE49-F238E27FC236}">
                  <a16:creationId xmlns:a16="http://schemas.microsoft.com/office/drawing/2014/main" id="{9D24AD25-8D4D-4124-901A-23E3C4DF3E24}"/>
                </a:ext>
              </a:extLst>
            </p:cNvPr>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6" name="Google Shape;42738;p18">
              <a:extLst>
                <a:ext uri="{FF2B5EF4-FFF2-40B4-BE49-F238E27FC236}">
                  <a16:creationId xmlns:a16="http://schemas.microsoft.com/office/drawing/2014/main" id="{DFA7289D-94A7-4B85-AED1-B61952B6B277}"/>
                </a:ext>
              </a:extLst>
            </p:cNvPr>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7" name="Google Shape;42739;p18">
              <a:extLst>
                <a:ext uri="{FF2B5EF4-FFF2-40B4-BE49-F238E27FC236}">
                  <a16:creationId xmlns:a16="http://schemas.microsoft.com/office/drawing/2014/main" id="{8968EE01-EEE7-4630-9248-A90F15FB5E46}"/>
                </a:ext>
              </a:extLst>
            </p:cNvPr>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8" name="Google Shape;42740;p18">
              <a:extLst>
                <a:ext uri="{FF2B5EF4-FFF2-40B4-BE49-F238E27FC236}">
                  <a16:creationId xmlns:a16="http://schemas.microsoft.com/office/drawing/2014/main" id="{459203BF-B0FA-4145-A322-C012FC5410D8}"/>
                </a:ext>
              </a:extLst>
            </p:cNvPr>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9" name="Google Shape;42741;p18">
              <a:extLst>
                <a:ext uri="{FF2B5EF4-FFF2-40B4-BE49-F238E27FC236}">
                  <a16:creationId xmlns:a16="http://schemas.microsoft.com/office/drawing/2014/main" id="{CAB390E9-FBEB-4127-B2EE-9FAFFBD96617}"/>
                </a:ext>
              </a:extLst>
            </p:cNvPr>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0" name="Google Shape;42742;p18">
              <a:extLst>
                <a:ext uri="{FF2B5EF4-FFF2-40B4-BE49-F238E27FC236}">
                  <a16:creationId xmlns:a16="http://schemas.microsoft.com/office/drawing/2014/main" id="{94B17C93-DA77-48D4-BEC2-56DBD4F84C6E}"/>
                </a:ext>
              </a:extLst>
            </p:cNvPr>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1" name="Google Shape;42743;p18">
              <a:extLst>
                <a:ext uri="{FF2B5EF4-FFF2-40B4-BE49-F238E27FC236}">
                  <a16:creationId xmlns:a16="http://schemas.microsoft.com/office/drawing/2014/main" id="{A69A7E98-349A-44F2-A66A-734270B27BE7}"/>
                </a:ext>
              </a:extLst>
            </p:cNvPr>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2" name="Google Shape;42744;p18">
              <a:extLst>
                <a:ext uri="{FF2B5EF4-FFF2-40B4-BE49-F238E27FC236}">
                  <a16:creationId xmlns:a16="http://schemas.microsoft.com/office/drawing/2014/main" id="{F402B3F6-0340-4595-9F4E-E55AEF012FD1}"/>
                </a:ext>
              </a:extLst>
            </p:cNvPr>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3" name="Google Shape;42745;p18">
              <a:extLst>
                <a:ext uri="{FF2B5EF4-FFF2-40B4-BE49-F238E27FC236}">
                  <a16:creationId xmlns:a16="http://schemas.microsoft.com/office/drawing/2014/main" id="{6215E5CD-4E0E-4F58-9816-4C922715A789}"/>
                </a:ext>
              </a:extLst>
            </p:cNvPr>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4" name="Google Shape;42746;p18">
              <a:extLst>
                <a:ext uri="{FF2B5EF4-FFF2-40B4-BE49-F238E27FC236}">
                  <a16:creationId xmlns:a16="http://schemas.microsoft.com/office/drawing/2014/main" id="{84E7F03A-217D-47C4-AF9C-2FB2B0A8E0D2}"/>
                </a:ext>
              </a:extLst>
            </p:cNvPr>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5" name="Google Shape;42747;p18">
              <a:extLst>
                <a:ext uri="{FF2B5EF4-FFF2-40B4-BE49-F238E27FC236}">
                  <a16:creationId xmlns:a16="http://schemas.microsoft.com/office/drawing/2014/main" id="{74C85AC5-B59A-4610-A00A-47146100C399}"/>
                </a:ext>
              </a:extLst>
            </p:cNvPr>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6" name="Google Shape;42748;p18">
              <a:extLst>
                <a:ext uri="{FF2B5EF4-FFF2-40B4-BE49-F238E27FC236}">
                  <a16:creationId xmlns:a16="http://schemas.microsoft.com/office/drawing/2014/main" id="{C0D9E226-F7DD-4616-85B1-1A66028C8524}"/>
                </a:ext>
              </a:extLst>
            </p:cNvPr>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7" name="Google Shape;42749;p18">
              <a:extLst>
                <a:ext uri="{FF2B5EF4-FFF2-40B4-BE49-F238E27FC236}">
                  <a16:creationId xmlns:a16="http://schemas.microsoft.com/office/drawing/2014/main" id="{4BB7011D-BAC5-4C1B-80A0-0CDDA526731B}"/>
                </a:ext>
              </a:extLst>
            </p:cNvPr>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8" name="Google Shape;42750;p18">
              <a:extLst>
                <a:ext uri="{FF2B5EF4-FFF2-40B4-BE49-F238E27FC236}">
                  <a16:creationId xmlns:a16="http://schemas.microsoft.com/office/drawing/2014/main" id="{4D6B1144-C27D-4A24-A5EB-B11442DD8D3D}"/>
                </a:ext>
              </a:extLst>
            </p:cNvPr>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9" name="Google Shape;42751;p18">
              <a:extLst>
                <a:ext uri="{FF2B5EF4-FFF2-40B4-BE49-F238E27FC236}">
                  <a16:creationId xmlns:a16="http://schemas.microsoft.com/office/drawing/2014/main" id="{7353DC5C-193D-4F46-982B-655125EB6BA4}"/>
                </a:ext>
              </a:extLst>
            </p:cNvPr>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0" name="Google Shape;42752;p18">
              <a:extLst>
                <a:ext uri="{FF2B5EF4-FFF2-40B4-BE49-F238E27FC236}">
                  <a16:creationId xmlns:a16="http://schemas.microsoft.com/office/drawing/2014/main" id="{01045AD1-8C4C-40D2-B1EC-B7DF4268BA59}"/>
                </a:ext>
              </a:extLst>
            </p:cNvPr>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1" name="Google Shape;42753;p18">
              <a:extLst>
                <a:ext uri="{FF2B5EF4-FFF2-40B4-BE49-F238E27FC236}">
                  <a16:creationId xmlns:a16="http://schemas.microsoft.com/office/drawing/2014/main" id="{2A6C3B67-5C2A-44EB-8E7E-115790BE844A}"/>
                </a:ext>
              </a:extLst>
            </p:cNvPr>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2" name="Google Shape;42754;p18">
              <a:extLst>
                <a:ext uri="{FF2B5EF4-FFF2-40B4-BE49-F238E27FC236}">
                  <a16:creationId xmlns:a16="http://schemas.microsoft.com/office/drawing/2014/main" id="{96A0E17E-31F0-4601-ACEA-E54E3669B01B}"/>
                </a:ext>
              </a:extLst>
            </p:cNvPr>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3" name="Google Shape;42755;p18">
              <a:extLst>
                <a:ext uri="{FF2B5EF4-FFF2-40B4-BE49-F238E27FC236}">
                  <a16:creationId xmlns:a16="http://schemas.microsoft.com/office/drawing/2014/main" id="{B724320A-88FD-494D-9B38-B6EFC85A51F3}"/>
                </a:ext>
              </a:extLst>
            </p:cNvPr>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4" name="Google Shape;42756;p18">
              <a:extLst>
                <a:ext uri="{FF2B5EF4-FFF2-40B4-BE49-F238E27FC236}">
                  <a16:creationId xmlns:a16="http://schemas.microsoft.com/office/drawing/2014/main" id="{FB16ECA6-9AD2-4A3A-A721-6EB830EBB038}"/>
                </a:ext>
              </a:extLst>
            </p:cNvPr>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5" name="Google Shape;42757;p18">
              <a:extLst>
                <a:ext uri="{FF2B5EF4-FFF2-40B4-BE49-F238E27FC236}">
                  <a16:creationId xmlns:a16="http://schemas.microsoft.com/office/drawing/2014/main" id="{5071DE3D-4D05-4165-B759-DB99FC369DB2}"/>
                </a:ext>
              </a:extLst>
            </p:cNvPr>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6" name="Google Shape;42758;p18">
              <a:extLst>
                <a:ext uri="{FF2B5EF4-FFF2-40B4-BE49-F238E27FC236}">
                  <a16:creationId xmlns:a16="http://schemas.microsoft.com/office/drawing/2014/main" id="{CDE65C31-C0FD-4920-815A-2AEC0F996B50}"/>
                </a:ext>
              </a:extLst>
            </p:cNvPr>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7" name="Google Shape;42759;p18">
              <a:extLst>
                <a:ext uri="{FF2B5EF4-FFF2-40B4-BE49-F238E27FC236}">
                  <a16:creationId xmlns:a16="http://schemas.microsoft.com/office/drawing/2014/main" id="{D5B46210-6682-46D7-B191-9E618D18A34F}"/>
                </a:ext>
              </a:extLst>
            </p:cNvPr>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8" name="Google Shape;42760;p18">
              <a:extLst>
                <a:ext uri="{FF2B5EF4-FFF2-40B4-BE49-F238E27FC236}">
                  <a16:creationId xmlns:a16="http://schemas.microsoft.com/office/drawing/2014/main" id="{43AA01B0-013A-49A3-8F1B-3078C1B8E1A4}"/>
                </a:ext>
              </a:extLst>
            </p:cNvPr>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9" name="Google Shape;42761;p18">
              <a:extLst>
                <a:ext uri="{FF2B5EF4-FFF2-40B4-BE49-F238E27FC236}">
                  <a16:creationId xmlns:a16="http://schemas.microsoft.com/office/drawing/2014/main" id="{979A326B-963D-4179-901A-422E5A8AE829}"/>
                </a:ext>
              </a:extLst>
            </p:cNvPr>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0" name="Google Shape;42762;p18">
              <a:extLst>
                <a:ext uri="{FF2B5EF4-FFF2-40B4-BE49-F238E27FC236}">
                  <a16:creationId xmlns:a16="http://schemas.microsoft.com/office/drawing/2014/main" id="{25377B13-3DAB-4645-A495-E18A1DC654F5}"/>
                </a:ext>
              </a:extLst>
            </p:cNvPr>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1" name="Google Shape;42763;p18">
              <a:extLst>
                <a:ext uri="{FF2B5EF4-FFF2-40B4-BE49-F238E27FC236}">
                  <a16:creationId xmlns:a16="http://schemas.microsoft.com/office/drawing/2014/main" id="{A8B44669-E5D4-46FF-A34E-AA9FBFAED1B9}"/>
                </a:ext>
              </a:extLst>
            </p:cNvPr>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2" name="Google Shape;42764;p18">
              <a:extLst>
                <a:ext uri="{FF2B5EF4-FFF2-40B4-BE49-F238E27FC236}">
                  <a16:creationId xmlns:a16="http://schemas.microsoft.com/office/drawing/2014/main" id="{DD4923B8-0D9D-49A7-A2C5-BE996B053F6D}"/>
                </a:ext>
              </a:extLst>
            </p:cNvPr>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3" name="Google Shape;42765;p18">
              <a:extLst>
                <a:ext uri="{FF2B5EF4-FFF2-40B4-BE49-F238E27FC236}">
                  <a16:creationId xmlns:a16="http://schemas.microsoft.com/office/drawing/2014/main" id="{CA4BFD1C-32DB-4C75-B9A1-235951A4DEB7}"/>
                </a:ext>
              </a:extLst>
            </p:cNvPr>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4" name="Google Shape;42766;p18">
              <a:extLst>
                <a:ext uri="{FF2B5EF4-FFF2-40B4-BE49-F238E27FC236}">
                  <a16:creationId xmlns:a16="http://schemas.microsoft.com/office/drawing/2014/main" id="{BC3C552B-CB73-4794-9A58-63C9F4801D72}"/>
                </a:ext>
              </a:extLst>
            </p:cNvPr>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5" name="Google Shape;42767;p18">
              <a:extLst>
                <a:ext uri="{FF2B5EF4-FFF2-40B4-BE49-F238E27FC236}">
                  <a16:creationId xmlns:a16="http://schemas.microsoft.com/office/drawing/2014/main" id="{E1963C34-89D6-4085-97A3-240C7DE27380}"/>
                </a:ext>
              </a:extLst>
            </p:cNvPr>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6" name="Google Shape;42768;p18">
              <a:extLst>
                <a:ext uri="{FF2B5EF4-FFF2-40B4-BE49-F238E27FC236}">
                  <a16:creationId xmlns:a16="http://schemas.microsoft.com/office/drawing/2014/main" id="{507A8577-4DFF-40C4-9B77-0A87622D1561}"/>
                </a:ext>
              </a:extLst>
            </p:cNvPr>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7" name="Google Shape;42769;p18">
              <a:extLst>
                <a:ext uri="{FF2B5EF4-FFF2-40B4-BE49-F238E27FC236}">
                  <a16:creationId xmlns:a16="http://schemas.microsoft.com/office/drawing/2014/main" id="{98BFEF82-1B0D-444C-9D06-300F0B2C9A4A}"/>
                </a:ext>
              </a:extLst>
            </p:cNvPr>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8" name="Google Shape;42770;p18">
              <a:extLst>
                <a:ext uri="{FF2B5EF4-FFF2-40B4-BE49-F238E27FC236}">
                  <a16:creationId xmlns:a16="http://schemas.microsoft.com/office/drawing/2014/main" id="{1B836246-4478-41C8-804F-2F13DD19A7AE}"/>
                </a:ext>
              </a:extLst>
            </p:cNvPr>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9" name="Google Shape;42771;p18">
              <a:extLst>
                <a:ext uri="{FF2B5EF4-FFF2-40B4-BE49-F238E27FC236}">
                  <a16:creationId xmlns:a16="http://schemas.microsoft.com/office/drawing/2014/main" id="{C7976D09-0D8D-4574-B650-1BEB83FCA48C}"/>
                </a:ext>
              </a:extLst>
            </p:cNvPr>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0" name="Google Shape;42772;p18">
              <a:extLst>
                <a:ext uri="{FF2B5EF4-FFF2-40B4-BE49-F238E27FC236}">
                  <a16:creationId xmlns:a16="http://schemas.microsoft.com/office/drawing/2014/main" id="{46A63EDB-AA6C-4E77-8ADC-8D53D424ED26}"/>
                </a:ext>
              </a:extLst>
            </p:cNvPr>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1" name="Google Shape;42773;p18">
              <a:extLst>
                <a:ext uri="{FF2B5EF4-FFF2-40B4-BE49-F238E27FC236}">
                  <a16:creationId xmlns:a16="http://schemas.microsoft.com/office/drawing/2014/main" id="{EE54254C-274E-4F60-80EF-4CD91FACEAE4}"/>
                </a:ext>
              </a:extLst>
            </p:cNvPr>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2" name="Google Shape;42774;p18">
              <a:extLst>
                <a:ext uri="{FF2B5EF4-FFF2-40B4-BE49-F238E27FC236}">
                  <a16:creationId xmlns:a16="http://schemas.microsoft.com/office/drawing/2014/main" id="{ADC142A1-F0C1-4CA5-8C07-2103DD8FAF0D}"/>
                </a:ext>
              </a:extLst>
            </p:cNvPr>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3" name="Google Shape;42775;p18">
              <a:extLst>
                <a:ext uri="{FF2B5EF4-FFF2-40B4-BE49-F238E27FC236}">
                  <a16:creationId xmlns:a16="http://schemas.microsoft.com/office/drawing/2014/main" id="{EE0DF658-A78E-4CEE-9E79-7E1989CC20DD}"/>
                </a:ext>
              </a:extLst>
            </p:cNvPr>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4" name="Google Shape;42776;p18">
              <a:extLst>
                <a:ext uri="{FF2B5EF4-FFF2-40B4-BE49-F238E27FC236}">
                  <a16:creationId xmlns:a16="http://schemas.microsoft.com/office/drawing/2014/main" id="{4CF34386-DEF4-491D-8318-C2639B4B3137}"/>
                </a:ext>
              </a:extLst>
            </p:cNvPr>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5" name="Google Shape;42777;p18">
              <a:extLst>
                <a:ext uri="{FF2B5EF4-FFF2-40B4-BE49-F238E27FC236}">
                  <a16:creationId xmlns:a16="http://schemas.microsoft.com/office/drawing/2014/main" id="{8FEA4C12-11A5-4C1C-A99B-B36F1887BADE}"/>
                </a:ext>
              </a:extLst>
            </p:cNvPr>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6" name="Google Shape;42778;p18">
              <a:extLst>
                <a:ext uri="{FF2B5EF4-FFF2-40B4-BE49-F238E27FC236}">
                  <a16:creationId xmlns:a16="http://schemas.microsoft.com/office/drawing/2014/main" id="{6DCCF7E9-245B-4812-8C04-92F2F3C5168B}"/>
                </a:ext>
              </a:extLst>
            </p:cNvPr>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7" name="Google Shape;42779;p18">
              <a:extLst>
                <a:ext uri="{FF2B5EF4-FFF2-40B4-BE49-F238E27FC236}">
                  <a16:creationId xmlns:a16="http://schemas.microsoft.com/office/drawing/2014/main" id="{AAF9DA04-F057-488B-B1FE-17BF6A0A8528}"/>
                </a:ext>
              </a:extLst>
            </p:cNvPr>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8" name="Google Shape;42780;p18">
              <a:extLst>
                <a:ext uri="{FF2B5EF4-FFF2-40B4-BE49-F238E27FC236}">
                  <a16:creationId xmlns:a16="http://schemas.microsoft.com/office/drawing/2014/main" id="{0CAD919A-D8C0-4FDC-B91E-7A7B6A94E85F}"/>
                </a:ext>
              </a:extLst>
            </p:cNvPr>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9" name="Google Shape;42781;p18">
              <a:extLst>
                <a:ext uri="{FF2B5EF4-FFF2-40B4-BE49-F238E27FC236}">
                  <a16:creationId xmlns:a16="http://schemas.microsoft.com/office/drawing/2014/main" id="{6A159EFF-1F1A-4EBE-93B2-28DDEF907A2B}"/>
                </a:ext>
              </a:extLst>
            </p:cNvPr>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0" name="Google Shape;42782;p18">
              <a:extLst>
                <a:ext uri="{FF2B5EF4-FFF2-40B4-BE49-F238E27FC236}">
                  <a16:creationId xmlns:a16="http://schemas.microsoft.com/office/drawing/2014/main" id="{7F70CFC4-14E8-4666-9348-9BD4A998A764}"/>
                </a:ext>
              </a:extLst>
            </p:cNvPr>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1" name="Google Shape;42783;p18">
              <a:extLst>
                <a:ext uri="{FF2B5EF4-FFF2-40B4-BE49-F238E27FC236}">
                  <a16:creationId xmlns:a16="http://schemas.microsoft.com/office/drawing/2014/main" id="{589180A6-93B4-4430-83CF-8C6E123FCC99}"/>
                </a:ext>
              </a:extLst>
            </p:cNvPr>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2" name="Google Shape;42784;p18">
              <a:extLst>
                <a:ext uri="{FF2B5EF4-FFF2-40B4-BE49-F238E27FC236}">
                  <a16:creationId xmlns:a16="http://schemas.microsoft.com/office/drawing/2014/main" id="{6DC5353E-2ECE-4B82-BAEA-C7AD76E8E44B}"/>
                </a:ext>
              </a:extLst>
            </p:cNvPr>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3" name="Google Shape;42785;p18">
              <a:extLst>
                <a:ext uri="{FF2B5EF4-FFF2-40B4-BE49-F238E27FC236}">
                  <a16:creationId xmlns:a16="http://schemas.microsoft.com/office/drawing/2014/main" id="{B9B2E4C0-B754-43D5-AE80-FA5F4B351099}"/>
                </a:ext>
              </a:extLst>
            </p:cNvPr>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4" name="Google Shape;42786;p18">
              <a:extLst>
                <a:ext uri="{FF2B5EF4-FFF2-40B4-BE49-F238E27FC236}">
                  <a16:creationId xmlns:a16="http://schemas.microsoft.com/office/drawing/2014/main" id="{37119474-750A-4F12-8EEF-84DFDE1843E7}"/>
                </a:ext>
              </a:extLst>
            </p:cNvPr>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5" name="Google Shape;42787;p18">
              <a:extLst>
                <a:ext uri="{FF2B5EF4-FFF2-40B4-BE49-F238E27FC236}">
                  <a16:creationId xmlns:a16="http://schemas.microsoft.com/office/drawing/2014/main" id="{7E54551D-CC08-4874-9A68-D0B293DB2124}"/>
                </a:ext>
              </a:extLst>
            </p:cNvPr>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6" name="Google Shape;42788;p18">
              <a:extLst>
                <a:ext uri="{FF2B5EF4-FFF2-40B4-BE49-F238E27FC236}">
                  <a16:creationId xmlns:a16="http://schemas.microsoft.com/office/drawing/2014/main" id="{660AB6EC-4692-4428-8D19-97552CB52A9C}"/>
                </a:ext>
              </a:extLst>
            </p:cNvPr>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7" name="Google Shape;42789;p18">
              <a:extLst>
                <a:ext uri="{FF2B5EF4-FFF2-40B4-BE49-F238E27FC236}">
                  <a16:creationId xmlns:a16="http://schemas.microsoft.com/office/drawing/2014/main" id="{0FEFE03E-3863-460C-A804-56E272125C4A}"/>
                </a:ext>
              </a:extLst>
            </p:cNvPr>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8" name="Google Shape;42790;p18">
              <a:extLst>
                <a:ext uri="{FF2B5EF4-FFF2-40B4-BE49-F238E27FC236}">
                  <a16:creationId xmlns:a16="http://schemas.microsoft.com/office/drawing/2014/main" id="{5E481F78-893D-4090-877C-C46A491FB0DE}"/>
                </a:ext>
              </a:extLst>
            </p:cNvPr>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9" name="Google Shape;42791;p18">
              <a:extLst>
                <a:ext uri="{FF2B5EF4-FFF2-40B4-BE49-F238E27FC236}">
                  <a16:creationId xmlns:a16="http://schemas.microsoft.com/office/drawing/2014/main" id="{48C0B74F-CE36-4225-9094-BFB862BEAEA9}"/>
                </a:ext>
              </a:extLst>
            </p:cNvPr>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0" name="Google Shape;42792;p18">
              <a:extLst>
                <a:ext uri="{FF2B5EF4-FFF2-40B4-BE49-F238E27FC236}">
                  <a16:creationId xmlns:a16="http://schemas.microsoft.com/office/drawing/2014/main" id="{C39C8DDC-862C-424B-95F3-C33506616112}"/>
                </a:ext>
              </a:extLst>
            </p:cNvPr>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1" name="Google Shape;42793;p18">
              <a:extLst>
                <a:ext uri="{FF2B5EF4-FFF2-40B4-BE49-F238E27FC236}">
                  <a16:creationId xmlns:a16="http://schemas.microsoft.com/office/drawing/2014/main" id="{2C4CE145-BA7E-4C84-9BEA-E4ED25CC4CDB}"/>
                </a:ext>
              </a:extLst>
            </p:cNvPr>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2" name="Google Shape;42794;p18">
              <a:extLst>
                <a:ext uri="{FF2B5EF4-FFF2-40B4-BE49-F238E27FC236}">
                  <a16:creationId xmlns:a16="http://schemas.microsoft.com/office/drawing/2014/main" id="{D5564276-EAAE-4B41-A2CB-312C83B3C302}"/>
                </a:ext>
              </a:extLst>
            </p:cNvPr>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3" name="Google Shape;42795;p18">
              <a:extLst>
                <a:ext uri="{FF2B5EF4-FFF2-40B4-BE49-F238E27FC236}">
                  <a16:creationId xmlns:a16="http://schemas.microsoft.com/office/drawing/2014/main" id="{7D5F6556-F977-471E-B416-96E8A49E78E0}"/>
                </a:ext>
              </a:extLst>
            </p:cNvPr>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4" name="Google Shape;42796;p18">
              <a:extLst>
                <a:ext uri="{FF2B5EF4-FFF2-40B4-BE49-F238E27FC236}">
                  <a16:creationId xmlns:a16="http://schemas.microsoft.com/office/drawing/2014/main" id="{7B292BB2-3BB0-4B4D-A2A2-DADB069CB3D0}"/>
                </a:ext>
              </a:extLst>
            </p:cNvPr>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5" name="Google Shape;42797;p18">
              <a:extLst>
                <a:ext uri="{FF2B5EF4-FFF2-40B4-BE49-F238E27FC236}">
                  <a16:creationId xmlns:a16="http://schemas.microsoft.com/office/drawing/2014/main" id="{3B2F26FA-49F3-4681-80DE-0640B65A1FC7}"/>
                </a:ext>
              </a:extLst>
            </p:cNvPr>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6" name="Google Shape;42798;p18">
              <a:extLst>
                <a:ext uri="{FF2B5EF4-FFF2-40B4-BE49-F238E27FC236}">
                  <a16:creationId xmlns:a16="http://schemas.microsoft.com/office/drawing/2014/main" id="{0580461B-5D89-4416-BC36-48E1551D0183}"/>
                </a:ext>
              </a:extLst>
            </p:cNvPr>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7" name="Google Shape;42799;p18">
              <a:extLst>
                <a:ext uri="{FF2B5EF4-FFF2-40B4-BE49-F238E27FC236}">
                  <a16:creationId xmlns:a16="http://schemas.microsoft.com/office/drawing/2014/main" id="{47216D54-A79C-421E-8522-DA75C7B96FB7}"/>
                </a:ext>
              </a:extLst>
            </p:cNvPr>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8" name="Google Shape;42800;p18">
              <a:extLst>
                <a:ext uri="{FF2B5EF4-FFF2-40B4-BE49-F238E27FC236}">
                  <a16:creationId xmlns:a16="http://schemas.microsoft.com/office/drawing/2014/main" id="{56A8CB19-C563-40CB-9815-2B21CEE4E3B6}"/>
                </a:ext>
              </a:extLst>
            </p:cNvPr>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9" name="Google Shape;42801;p18">
              <a:extLst>
                <a:ext uri="{FF2B5EF4-FFF2-40B4-BE49-F238E27FC236}">
                  <a16:creationId xmlns:a16="http://schemas.microsoft.com/office/drawing/2014/main" id="{D9681505-5FFF-41A7-999B-0655A3A60ECD}"/>
                </a:ext>
              </a:extLst>
            </p:cNvPr>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0" name="Google Shape;42802;p18">
              <a:extLst>
                <a:ext uri="{FF2B5EF4-FFF2-40B4-BE49-F238E27FC236}">
                  <a16:creationId xmlns:a16="http://schemas.microsoft.com/office/drawing/2014/main" id="{6F00B8F4-C217-40F9-A0CD-373AD18F8932}"/>
                </a:ext>
              </a:extLst>
            </p:cNvPr>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1" name="Google Shape;42803;p18">
              <a:extLst>
                <a:ext uri="{FF2B5EF4-FFF2-40B4-BE49-F238E27FC236}">
                  <a16:creationId xmlns:a16="http://schemas.microsoft.com/office/drawing/2014/main" id="{1D5A24CB-1680-4ABD-87D7-4BF0DD6258FB}"/>
                </a:ext>
              </a:extLst>
            </p:cNvPr>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2" name="Google Shape;42804;p18">
              <a:extLst>
                <a:ext uri="{FF2B5EF4-FFF2-40B4-BE49-F238E27FC236}">
                  <a16:creationId xmlns:a16="http://schemas.microsoft.com/office/drawing/2014/main" id="{40020232-5305-49B0-AA31-6582659AFB82}"/>
                </a:ext>
              </a:extLst>
            </p:cNvPr>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3" name="Google Shape;42805;p18">
              <a:extLst>
                <a:ext uri="{FF2B5EF4-FFF2-40B4-BE49-F238E27FC236}">
                  <a16:creationId xmlns:a16="http://schemas.microsoft.com/office/drawing/2014/main" id="{80948BEC-8E73-4CF5-9645-305DCEAF9A3A}"/>
                </a:ext>
              </a:extLst>
            </p:cNvPr>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4" name="Google Shape;42806;p18">
              <a:extLst>
                <a:ext uri="{FF2B5EF4-FFF2-40B4-BE49-F238E27FC236}">
                  <a16:creationId xmlns:a16="http://schemas.microsoft.com/office/drawing/2014/main" id="{B2185D52-4D94-413C-94DD-F04DF07B71B8}"/>
                </a:ext>
              </a:extLst>
            </p:cNvPr>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5" name="Google Shape;42807;p18">
              <a:extLst>
                <a:ext uri="{FF2B5EF4-FFF2-40B4-BE49-F238E27FC236}">
                  <a16:creationId xmlns:a16="http://schemas.microsoft.com/office/drawing/2014/main" id="{CD3A7369-1981-4073-85BB-905FB7DF7B17}"/>
                </a:ext>
              </a:extLst>
            </p:cNvPr>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6" name="Google Shape;42808;p18">
              <a:extLst>
                <a:ext uri="{FF2B5EF4-FFF2-40B4-BE49-F238E27FC236}">
                  <a16:creationId xmlns:a16="http://schemas.microsoft.com/office/drawing/2014/main" id="{7E34EC80-7850-480B-85C0-1F7DFDCA5861}"/>
                </a:ext>
              </a:extLst>
            </p:cNvPr>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7" name="Google Shape;42809;p18">
              <a:extLst>
                <a:ext uri="{FF2B5EF4-FFF2-40B4-BE49-F238E27FC236}">
                  <a16:creationId xmlns:a16="http://schemas.microsoft.com/office/drawing/2014/main" id="{DB505567-8B22-4542-8FC8-5BB487DE2D4C}"/>
                </a:ext>
              </a:extLst>
            </p:cNvPr>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8" name="Google Shape;42810;p18">
              <a:extLst>
                <a:ext uri="{FF2B5EF4-FFF2-40B4-BE49-F238E27FC236}">
                  <a16:creationId xmlns:a16="http://schemas.microsoft.com/office/drawing/2014/main" id="{BA70D54E-2EC9-4085-A178-5AE9AFD6F54A}"/>
                </a:ext>
              </a:extLst>
            </p:cNvPr>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9" name="Google Shape;42811;p18">
              <a:extLst>
                <a:ext uri="{FF2B5EF4-FFF2-40B4-BE49-F238E27FC236}">
                  <a16:creationId xmlns:a16="http://schemas.microsoft.com/office/drawing/2014/main" id="{0D0B0267-6504-4E70-8864-63665B0DB95C}"/>
                </a:ext>
              </a:extLst>
            </p:cNvPr>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0" name="Google Shape;42812;p18">
              <a:extLst>
                <a:ext uri="{FF2B5EF4-FFF2-40B4-BE49-F238E27FC236}">
                  <a16:creationId xmlns:a16="http://schemas.microsoft.com/office/drawing/2014/main" id="{38CCB04E-FB0F-4D3F-A16D-B2DF6802742B}"/>
                </a:ext>
              </a:extLst>
            </p:cNvPr>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1" name="Google Shape;42813;p18">
              <a:extLst>
                <a:ext uri="{FF2B5EF4-FFF2-40B4-BE49-F238E27FC236}">
                  <a16:creationId xmlns:a16="http://schemas.microsoft.com/office/drawing/2014/main" id="{AF20F586-7331-472E-9A6C-CC035E2F44FC}"/>
                </a:ext>
              </a:extLst>
            </p:cNvPr>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2" name="Google Shape;42814;p18">
              <a:extLst>
                <a:ext uri="{FF2B5EF4-FFF2-40B4-BE49-F238E27FC236}">
                  <a16:creationId xmlns:a16="http://schemas.microsoft.com/office/drawing/2014/main" id="{DA0350AE-B739-4C3D-91AF-AEA3981CE0A6}"/>
                </a:ext>
              </a:extLst>
            </p:cNvPr>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3" name="Google Shape;42815;p18">
              <a:extLst>
                <a:ext uri="{FF2B5EF4-FFF2-40B4-BE49-F238E27FC236}">
                  <a16:creationId xmlns:a16="http://schemas.microsoft.com/office/drawing/2014/main" id="{9C9D96BD-782C-4EA8-8809-55A030FF9370}"/>
                </a:ext>
              </a:extLst>
            </p:cNvPr>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4" name="Google Shape;42816;p18">
              <a:extLst>
                <a:ext uri="{FF2B5EF4-FFF2-40B4-BE49-F238E27FC236}">
                  <a16:creationId xmlns:a16="http://schemas.microsoft.com/office/drawing/2014/main" id="{574CE785-D0C0-4E75-B8A6-6796B4C0FEB5}"/>
                </a:ext>
              </a:extLst>
            </p:cNvPr>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5" name="Google Shape;42817;p18">
              <a:extLst>
                <a:ext uri="{FF2B5EF4-FFF2-40B4-BE49-F238E27FC236}">
                  <a16:creationId xmlns:a16="http://schemas.microsoft.com/office/drawing/2014/main" id="{61190041-1E54-4F35-8E45-A3A38D5A3332}"/>
                </a:ext>
              </a:extLst>
            </p:cNvPr>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6" name="Google Shape;42818;p18">
              <a:extLst>
                <a:ext uri="{FF2B5EF4-FFF2-40B4-BE49-F238E27FC236}">
                  <a16:creationId xmlns:a16="http://schemas.microsoft.com/office/drawing/2014/main" id="{D34DD54C-1FBA-4D71-A2D5-7451AB34C525}"/>
                </a:ext>
              </a:extLst>
            </p:cNvPr>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7" name="Google Shape;42819;p18">
              <a:extLst>
                <a:ext uri="{FF2B5EF4-FFF2-40B4-BE49-F238E27FC236}">
                  <a16:creationId xmlns:a16="http://schemas.microsoft.com/office/drawing/2014/main" id="{805D8407-3DEB-45CA-81F3-FE974633AAC2}"/>
                </a:ext>
              </a:extLst>
            </p:cNvPr>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8" name="Google Shape;42820;p18">
              <a:extLst>
                <a:ext uri="{FF2B5EF4-FFF2-40B4-BE49-F238E27FC236}">
                  <a16:creationId xmlns:a16="http://schemas.microsoft.com/office/drawing/2014/main" id="{D7F56AA3-9389-4960-BC6A-E1D77676E338}"/>
                </a:ext>
              </a:extLst>
            </p:cNvPr>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9" name="Google Shape;42821;p18">
              <a:extLst>
                <a:ext uri="{FF2B5EF4-FFF2-40B4-BE49-F238E27FC236}">
                  <a16:creationId xmlns:a16="http://schemas.microsoft.com/office/drawing/2014/main" id="{5EA1A8D6-9B9E-40F5-AB7C-2E8B28D90259}"/>
                </a:ext>
              </a:extLst>
            </p:cNvPr>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0" name="Google Shape;42822;p18">
              <a:extLst>
                <a:ext uri="{FF2B5EF4-FFF2-40B4-BE49-F238E27FC236}">
                  <a16:creationId xmlns:a16="http://schemas.microsoft.com/office/drawing/2014/main" id="{B425E9CE-726C-423E-B8B7-98C7C6EA0E56}"/>
                </a:ext>
              </a:extLst>
            </p:cNvPr>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1" name="Google Shape;42823;p18">
              <a:extLst>
                <a:ext uri="{FF2B5EF4-FFF2-40B4-BE49-F238E27FC236}">
                  <a16:creationId xmlns:a16="http://schemas.microsoft.com/office/drawing/2014/main" id="{3E7B632A-9171-4E35-8E26-E06264E5518D}"/>
                </a:ext>
              </a:extLst>
            </p:cNvPr>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2" name="Google Shape;42824;p18">
              <a:extLst>
                <a:ext uri="{FF2B5EF4-FFF2-40B4-BE49-F238E27FC236}">
                  <a16:creationId xmlns:a16="http://schemas.microsoft.com/office/drawing/2014/main" id="{E93DA09D-2409-4B4E-9153-5D6CC44862C2}"/>
                </a:ext>
              </a:extLst>
            </p:cNvPr>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3" name="Google Shape;42825;p18">
              <a:extLst>
                <a:ext uri="{FF2B5EF4-FFF2-40B4-BE49-F238E27FC236}">
                  <a16:creationId xmlns:a16="http://schemas.microsoft.com/office/drawing/2014/main" id="{A07F47A5-55CA-40B5-9316-D95DDACD99A0}"/>
                </a:ext>
              </a:extLst>
            </p:cNvPr>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4" name="Google Shape;42826;p18">
              <a:extLst>
                <a:ext uri="{FF2B5EF4-FFF2-40B4-BE49-F238E27FC236}">
                  <a16:creationId xmlns:a16="http://schemas.microsoft.com/office/drawing/2014/main" id="{8F295BF2-1F58-497B-98D8-E84CA99968C2}"/>
                </a:ext>
              </a:extLst>
            </p:cNvPr>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5" name="Google Shape;42827;p18">
              <a:extLst>
                <a:ext uri="{FF2B5EF4-FFF2-40B4-BE49-F238E27FC236}">
                  <a16:creationId xmlns:a16="http://schemas.microsoft.com/office/drawing/2014/main" id="{5DEC6CDD-26C2-424F-B5E4-98A8BD7B5DBD}"/>
                </a:ext>
              </a:extLst>
            </p:cNvPr>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6" name="Google Shape;42828;p18">
              <a:extLst>
                <a:ext uri="{FF2B5EF4-FFF2-40B4-BE49-F238E27FC236}">
                  <a16:creationId xmlns:a16="http://schemas.microsoft.com/office/drawing/2014/main" id="{00AB18DD-AE17-41FF-AE95-176BCE9C0CD0}"/>
                </a:ext>
              </a:extLst>
            </p:cNvPr>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7" name="Google Shape;42829;p18">
              <a:extLst>
                <a:ext uri="{FF2B5EF4-FFF2-40B4-BE49-F238E27FC236}">
                  <a16:creationId xmlns:a16="http://schemas.microsoft.com/office/drawing/2014/main" id="{BBBBC657-7574-4A4E-ACDA-3B9E8169744C}"/>
                </a:ext>
              </a:extLst>
            </p:cNvPr>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8" name="Google Shape;42830;p18">
              <a:extLst>
                <a:ext uri="{FF2B5EF4-FFF2-40B4-BE49-F238E27FC236}">
                  <a16:creationId xmlns:a16="http://schemas.microsoft.com/office/drawing/2014/main" id="{E827E7BF-DCB1-401F-BFE2-67F9D10BDEFF}"/>
                </a:ext>
              </a:extLst>
            </p:cNvPr>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9" name="Google Shape;42831;p18">
              <a:extLst>
                <a:ext uri="{FF2B5EF4-FFF2-40B4-BE49-F238E27FC236}">
                  <a16:creationId xmlns:a16="http://schemas.microsoft.com/office/drawing/2014/main" id="{71A48CE8-A004-4A55-A6B5-1B3CE2ECCAE8}"/>
                </a:ext>
              </a:extLst>
            </p:cNvPr>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0" name="Google Shape;42832;p18">
              <a:extLst>
                <a:ext uri="{FF2B5EF4-FFF2-40B4-BE49-F238E27FC236}">
                  <a16:creationId xmlns:a16="http://schemas.microsoft.com/office/drawing/2014/main" id="{81013BAE-47CD-4B69-BD36-8F23BF02C42B}"/>
                </a:ext>
              </a:extLst>
            </p:cNvPr>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1" name="Google Shape;42833;p18">
              <a:extLst>
                <a:ext uri="{FF2B5EF4-FFF2-40B4-BE49-F238E27FC236}">
                  <a16:creationId xmlns:a16="http://schemas.microsoft.com/office/drawing/2014/main" id="{F536D28F-6187-40D0-AFD8-245396EE80A8}"/>
                </a:ext>
              </a:extLst>
            </p:cNvPr>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2" name="Google Shape;42834;p18">
              <a:extLst>
                <a:ext uri="{FF2B5EF4-FFF2-40B4-BE49-F238E27FC236}">
                  <a16:creationId xmlns:a16="http://schemas.microsoft.com/office/drawing/2014/main" id="{56BA8DC3-20F8-421B-A352-04C8ABA17776}"/>
                </a:ext>
              </a:extLst>
            </p:cNvPr>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3" name="Google Shape;42835;p18">
              <a:extLst>
                <a:ext uri="{FF2B5EF4-FFF2-40B4-BE49-F238E27FC236}">
                  <a16:creationId xmlns:a16="http://schemas.microsoft.com/office/drawing/2014/main" id="{05D38DBD-1AD8-486D-8EDA-B4F20DD3A26B}"/>
                </a:ext>
              </a:extLst>
            </p:cNvPr>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4" name="Google Shape;42836;p18">
              <a:extLst>
                <a:ext uri="{FF2B5EF4-FFF2-40B4-BE49-F238E27FC236}">
                  <a16:creationId xmlns:a16="http://schemas.microsoft.com/office/drawing/2014/main" id="{39548B80-8B57-4E1F-999C-3BB2A25A50F0}"/>
                </a:ext>
              </a:extLst>
            </p:cNvPr>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5" name="Google Shape;42837;p18">
              <a:extLst>
                <a:ext uri="{FF2B5EF4-FFF2-40B4-BE49-F238E27FC236}">
                  <a16:creationId xmlns:a16="http://schemas.microsoft.com/office/drawing/2014/main" id="{ABE51426-0592-45A8-BABB-817443634646}"/>
                </a:ext>
              </a:extLst>
            </p:cNvPr>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6" name="Google Shape;42838;p18">
              <a:extLst>
                <a:ext uri="{FF2B5EF4-FFF2-40B4-BE49-F238E27FC236}">
                  <a16:creationId xmlns:a16="http://schemas.microsoft.com/office/drawing/2014/main" id="{78200DF8-EAD1-4660-882C-E4F023F56349}"/>
                </a:ext>
              </a:extLst>
            </p:cNvPr>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7" name="Google Shape;42839;p18">
              <a:extLst>
                <a:ext uri="{FF2B5EF4-FFF2-40B4-BE49-F238E27FC236}">
                  <a16:creationId xmlns:a16="http://schemas.microsoft.com/office/drawing/2014/main" id="{801505B7-DBC5-41F0-9399-59E32EEFD7A6}"/>
                </a:ext>
              </a:extLst>
            </p:cNvPr>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8" name="Google Shape;42840;p18">
              <a:extLst>
                <a:ext uri="{FF2B5EF4-FFF2-40B4-BE49-F238E27FC236}">
                  <a16:creationId xmlns:a16="http://schemas.microsoft.com/office/drawing/2014/main" id="{47B6994F-F7EE-4478-8ABA-03B4C8543198}"/>
                </a:ext>
              </a:extLst>
            </p:cNvPr>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9" name="Google Shape;42841;p18">
              <a:extLst>
                <a:ext uri="{FF2B5EF4-FFF2-40B4-BE49-F238E27FC236}">
                  <a16:creationId xmlns:a16="http://schemas.microsoft.com/office/drawing/2014/main" id="{5BEC227E-92A0-4BF1-B948-33F09A314BCA}"/>
                </a:ext>
              </a:extLst>
            </p:cNvPr>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0" name="Google Shape;42842;p18">
              <a:extLst>
                <a:ext uri="{FF2B5EF4-FFF2-40B4-BE49-F238E27FC236}">
                  <a16:creationId xmlns:a16="http://schemas.microsoft.com/office/drawing/2014/main" id="{4A65AB34-E4B3-4B0C-B178-9890C16C4D20}"/>
                </a:ext>
              </a:extLst>
            </p:cNvPr>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1" name="Google Shape;42843;p18">
              <a:extLst>
                <a:ext uri="{FF2B5EF4-FFF2-40B4-BE49-F238E27FC236}">
                  <a16:creationId xmlns:a16="http://schemas.microsoft.com/office/drawing/2014/main" id="{E6F950FE-2C19-414B-9EDB-DB318E46DDEA}"/>
                </a:ext>
              </a:extLst>
            </p:cNvPr>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2" name="Google Shape;42844;p18">
              <a:extLst>
                <a:ext uri="{FF2B5EF4-FFF2-40B4-BE49-F238E27FC236}">
                  <a16:creationId xmlns:a16="http://schemas.microsoft.com/office/drawing/2014/main" id="{88F28527-C08B-47D9-93AC-DEB35951DB4A}"/>
                </a:ext>
              </a:extLst>
            </p:cNvPr>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3" name="Google Shape;42845;p18">
              <a:extLst>
                <a:ext uri="{FF2B5EF4-FFF2-40B4-BE49-F238E27FC236}">
                  <a16:creationId xmlns:a16="http://schemas.microsoft.com/office/drawing/2014/main" id="{A0F253FC-8FF6-4337-B532-0C3F028EB86F}"/>
                </a:ext>
              </a:extLst>
            </p:cNvPr>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4" name="Google Shape;42846;p18">
              <a:extLst>
                <a:ext uri="{FF2B5EF4-FFF2-40B4-BE49-F238E27FC236}">
                  <a16:creationId xmlns:a16="http://schemas.microsoft.com/office/drawing/2014/main" id="{AC41CFAD-83E2-4126-9A15-F4068A48746D}"/>
                </a:ext>
              </a:extLst>
            </p:cNvPr>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5" name="Google Shape;42847;p18">
              <a:extLst>
                <a:ext uri="{FF2B5EF4-FFF2-40B4-BE49-F238E27FC236}">
                  <a16:creationId xmlns:a16="http://schemas.microsoft.com/office/drawing/2014/main" id="{AB651497-069A-4BD6-93F8-3FC12B73911A}"/>
                </a:ext>
              </a:extLst>
            </p:cNvPr>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6" name="Google Shape;42848;p18">
              <a:extLst>
                <a:ext uri="{FF2B5EF4-FFF2-40B4-BE49-F238E27FC236}">
                  <a16:creationId xmlns:a16="http://schemas.microsoft.com/office/drawing/2014/main" id="{F10D2B9E-30B0-4847-A871-84EFECEA3B0B}"/>
                </a:ext>
              </a:extLst>
            </p:cNvPr>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7" name="Google Shape;42849;p18">
              <a:extLst>
                <a:ext uri="{FF2B5EF4-FFF2-40B4-BE49-F238E27FC236}">
                  <a16:creationId xmlns:a16="http://schemas.microsoft.com/office/drawing/2014/main" id="{777E8CB0-2423-4CA8-8591-1F181BA0B8C7}"/>
                </a:ext>
              </a:extLst>
            </p:cNvPr>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8" name="Google Shape;42850;p18">
              <a:extLst>
                <a:ext uri="{FF2B5EF4-FFF2-40B4-BE49-F238E27FC236}">
                  <a16:creationId xmlns:a16="http://schemas.microsoft.com/office/drawing/2014/main" id="{793F3FDD-F780-419C-A473-361199C738A7}"/>
                </a:ext>
              </a:extLst>
            </p:cNvPr>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9" name="Google Shape;42851;p18">
              <a:extLst>
                <a:ext uri="{FF2B5EF4-FFF2-40B4-BE49-F238E27FC236}">
                  <a16:creationId xmlns:a16="http://schemas.microsoft.com/office/drawing/2014/main" id="{E08448C7-6F60-409B-BB46-6270B932C65B}"/>
                </a:ext>
              </a:extLst>
            </p:cNvPr>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0" name="Google Shape;42852;p18">
              <a:extLst>
                <a:ext uri="{FF2B5EF4-FFF2-40B4-BE49-F238E27FC236}">
                  <a16:creationId xmlns:a16="http://schemas.microsoft.com/office/drawing/2014/main" id="{6B417A88-08A7-428A-AF41-62434C0B41BC}"/>
                </a:ext>
              </a:extLst>
            </p:cNvPr>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1" name="Google Shape;42853;p18">
              <a:extLst>
                <a:ext uri="{FF2B5EF4-FFF2-40B4-BE49-F238E27FC236}">
                  <a16:creationId xmlns:a16="http://schemas.microsoft.com/office/drawing/2014/main" id="{7A3E8363-ADB6-42A6-92A6-A488B1C59609}"/>
                </a:ext>
              </a:extLst>
            </p:cNvPr>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2" name="Google Shape;42854;p18">
              <a:extLst>
                <a:ext uri="{FF2B5EF4-FFF2-40B4-BE49-F238E27FC236}">
                  <a16:creationId xmlns:a16="http://schemas.microsoft.com/office/drawing/2014/main" id="{621B1B23-3C93-48D9-9A41-1348D7EC29F1}"/>
                </a:ext>
              </a:extLst>
            </p:cNvPr>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3" name="Google Shape;42855;p18">
              <a:extLst>
                <a:ext uri="{FF2B5EF4-FFF2-40B4-BE49-F238E27FC236}">
                  <a16:creationId xmlns:a16="http://schemas.microsoft.com/office/drawing/2014/main" id="{FF0409FA-7DFD-4777-819F-8DFDB7F4AC33}"/>
                </a:ext>
              </a:extLst>
            </p:cNvPr>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4" name="Google Shape;42856;p18">
              <a:extLst>
                <a:ext uri="{FF2B5EF4-FFF2-40B4-BE49-F238E27FC236}">
                  <a16:creationId xmlns:a16="http://schemas.microsoft.com/office/drawing/2014/main" id="{B73F886D-AFF3-41DC-8617-494B048331B0}"/>
                </a:ext>
              </a:extLst>
            </p:cNvPr>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5" name="Google Shape;42857;p18">
              <a:extLst>
                <a:ext uri="{FF2B5EF4-FFF2-40B4-BE49-F238E27FC236}">
                  <a16:creationId xmlns:a16="http://schemas.microsoft.com/office/drawing/2014/main" id="{A46C6A4B-13DA-4109-8C20-C699EC50EBED}"/>
                </a:ext>
              </a:extLst>
            </p:cNvPr>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6" name="Google Shape;42858;p18">
              <a:extLst>
                <a:ext uri="{FF2B5EF4-FFF2-40B4-BE49-F238E27FC236}">
                  <a16:creationId xmlns:a16="http://schemas.microsoft.com/office/drawing/2014/main" id="{5FD9982F-5898-4B8E-9144-E89E8076A958}"/>
                </a:ext>
              </a:extLst>
            </p:cNvPr>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7" name="Google Shape;42859;p18">
              <a:extLst>
                <a:ext uri="{FF2B5EF4-FFF2-40B4-BE49-F238E27FC236}">
                  <a16:creationId xmlns:a16="http://schemas.microsoft.com/office/drawing/2014/main" id="{F34A2BD0-683A-4282-848E-E8BDE44482C7}"/>
                </a:ext>
              </a:extLst>
            </p:cNvPr>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8" name="Google Shape;42860;p18">
              <a:extLst>
                <a:ext uri="{FF2B5EF4-FFF2-40B4-BE49-F238E27FC236}">
                  <a16:creationId xmlns:a16="http://schemas.microsoft.com/office/drawing/2014/main" id="{251C8FA9-6F2E-469F-A942-D981CDEED39D}"/>
                </a:ext>
              </a:extLst>
            </p:cNvPr>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9" name="Google Shape;42861;p18">
              <a:extLst>
                <a:ext uri="{FF2B5EF4-FFF2-40B4-BE49-F238E27FC236}">
                  <a16:creationId xmlns:a16="http://schemas.microsoft.com/office/drawing/2014/main" id="{B3A7065D-59DB-4643-BB32-E1284B8370CB}"/>
                </a:ext>
              </a:extLst>
            </p:cNvPr>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0" name="Google Shape;42862;p18">
              <a:extLst>
                <a:ext uri="{FF2B5EF4-FFF2-40B4-BE49-F238E27FC236}">
                  <a16:creationId xmlns:a16="http://schemas.microsoft.com/office/drawing/2014/main" id="{83824E69-BCE6-4482-AC1B-7CB637B71E78}"/>
                </a:ext>
              </a:extLst>
            </p:cNvPr>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1" name="Google Shape;42863;p18">
              <a:extLst>
                <a:ext uri="{FF2B5EF4-FFF2-40B4-BE49-F238E27FC236}">
                  <a16:creationId xmlns:a16="http://schemas.microsoft.com/office/drawing/2014/main" id="{5B614D87-A1FA-4C0B-B3C8-2BD89B9AF040}"/>
                </a:ext>
              </a:extLst>
            </p:cNvPr>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2" name="Google Shape;42864;p18">
              <a:extLst>
                <a:ext uri="{FF2B5EF4-FFF2-40B4-BE49-F238E27FC236}">
                  <a16:creationId xmlns:a16="http://schemas.microsoft.com/office/drawing/2014/main" id="{C6BB121C-01BE-448F-876B-FF442FFCA395}"/>
                </a:ext>
              </a:extLst>
            </p:cNvPr>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3" name="Google Shape;42865;p18">
              <a:extLst>
                <a:ext uri="{FF2B5EF4-FFF2-40B4-BE49-F238E27FC236}">
                  <a16:creationId xmlns:a16="http://schemas.microsoft.com/office/drawing/2014/main" id="{9411476D-F9C7-446A-9A65-34EB8F699A91}"/>
                </a:ext>
              </a:extLst>
            </p:cNvPr>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4" name="Google Shape;42866;p18">
              <a:extLst>
                <a:ext uri="{FF2B5EF4-FFF2-40B4-BE49-F238E27FC236}">
                  <a16:creationId xmlns:a16="http://schemas.microsoft.com/office/drawing/2014/main" id="{4498B0E5-7767-4CC4-A61D-6E49F8DC028C}"/>
                </a:ext>
              </a:extLst>
            </p:cNvPr>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5" name="Google Shape;42867;p18">
              <a:extLst>
                <a:ext uri="{FF2B5EF4-FFF2-40B4-BE49-F238E27FC236}">
                  <a16:creationId xmlns:a16="http://schemas.microsoft.com/office/drawing/2014/main" id="{6A245743-6A85-45E0-9783-4F96FEF66FA0}"/>
                </a:ext>
              </a:extLst>
            </p:cNvPr>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6" name="Google Shape;42868;p18">
              <a:extLst>
                <a:ext uri="{FF2B5EF4-FFF2-40B4-BE49-F238E27FC236}">
                  <a16:creationId xmlns:a16="http://schemas.microsoft.com/office/drawing/2014/main" id="{FDD8331C-98A6-4CC7-8C8A-ECAA2B7DEAC3}"/>
                </a:ext>
              </a:extLst>
            </p:cNvPr>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7" name="Google Shape;42869;p18">
              <a:extLst>
                <a:ext uri="{FF2B5EF4-FFF2-40B4-BE49-F238E27FC236}">
                  <a16:creationId xmlns:a16="http://schemas.microsoft.com/office/drawing/2014/main" id="{271A0D0A-4326-40B3-B334-0A426531DCBC}"/>
                </a:ext>
              </a:extLst>
            </p:cNvPr>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8" name="Google Shape;42870;p18">
              <a:extLst>
                <a:ext uri="{FF2B5EF4-FFF2-40B4-BE49-F238E27FC236}">
                  <a16:creationId xmlns:a16="http://schemas.microsoft.com/office/drawing/2014/main" id="{4F5E94F4-228C-47AD-9B76-FE692BED1421}"/>
                </a:ext>
              </a:extLst>
            </p:cNvPr>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9" name="Google Shape;42871;p18">
              <a:extLst>
                <a:ext uri="{FF2B5EF4-FFF2-40B4-BE49-F238E27FC236}">
                  <a16:creationId xmlns:a16="http://schemas.microsoft.com/office/drawing/2014/main" id="{6A05B5A7-7073-4200-991B-D53E35F9665B}"/>
                </a:ext>
              </a:extLst>
            </p:cNvPr>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0" name="Google Shape;42872;p18">
              <a:extLst>
                <a:ext uri="{FF2B5EF4-FFF2-40B4-BE49-F238E27FC236}">
                  <a16:creationId xmlns:a16="http://schemas.microsoft.com/office/drawing/2014/main" id="{F6D21AA4-425D-4E21-BC96-85A82A990F64}"/>
                </a:ext>
              </a:extLst>
            </p:cNvPr>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1" name="Google Shape;42873;p18">
              <a:extLst>
                <a:ext uri="{FF2B5EF4-FFF2-40B4-BE49-F238E27FC236}">
                  <a16:creationId xmlns:a16="http://schemas.microsoft.com/office/drawing/2014/main" id="{F8958461-2690-4254-A998-E9857F222305}"/>
                </a:ext>
              </a:extLst>
            </p:cNvPr>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2" name="Google Shape;42874;p18">
              <a:extLst>
                <a:ext uri="{FF2B5EF4-FFF2-40B4-BE49-F238E27FC236}">
                  <a16:creationId xmlns:a16="http://schemas.microsoft.com/office/drawing/2014/main" id="{F5E0CB20-1EEC-4BD1-97CA-A937A1794053}"/>
                </a:ext>
              </a:extLst>
            </p:cNvPr>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3" name="Google Shape;42875;p18">
              <a:extLst>
                <a:ext uri="{FF2B5EF4-FFF2-40B4-BE49-F238E27FC236}">
                  <a16:creationId xmlns:a16="http://schemas.microsoft.com/office/drawing/2014/main" id="{BD8041BB-CD75-4BBA-8D74-605B57E20BD7}"/>
                </a:ext>
              </a:extLst>
            </p:cNvPr>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4" name="Google Shape;42876;p18">
              <a:extLst>
                <a:ext uri="{FF2B5EF4-FFF2-40B4-BE49-F238E27FC236}">
                  <a16:creationId xmlns:a16="http://schemas.microsoft.com/office/drawing/2014/main" id="{04A678BA-C9F7-4B2A-A6AD-5F1185625BA8}"/>
                </a:ext>
              </a:extLst>
            </p:cNvPr>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5" name="Google Shape;42877;p18">
              <a:extLst>
                <a:ext uri="{FF2B5EF4-FFF2-40B4-BE49-F238E27FC236}">
                  <a16:creationId xmlns:a16="http://schemas.microsoft.com/office/drawing/2014/main" id="{BF65E898-DBA7-4117-857C-269A7D45C416}"/>
                </a:ext>
              </a:extLst>
            </p:cNvPr>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6" name="Google Shape;42878;p18">
              <a:extLst>
                <a:ext uri="{FF2B5EF4-FFF2-40B4-BE49-F238E27FC236}">
                  <a16:creationId xmlns:a16="http://schemas.microsoft.com/office/drawing/2014/main" id="{265F40B2-96FD-4DD0-9125-A036A0EC4FEB}"/>
                </a:ext>
              </a:extLst>
            </p:cNvPr>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7" name="Google Shape;42879;p18">
              <a:extLst>
                <a:ext uri="{FF2B5EF4-FFF2-40B4-BE49-F238E27FC236}">
                  <a16:creationId xmlns:a16="http://schemas.microsoft.com/office/drawing/2014/main" id="{3021D201-B167-4BEA-82A9-0CAAD8837395}"/>
                </a:ext>
              </a:extLst>
            </p:cNvPr>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8" name="Google Shape;42880;p18">
              <a:extLst>
                <a:ext uri="{FF2B5EF4-FFF2-40B4-BE49-F238E27FC236}">
                  <a16:creationId xmlns:a16="http://schemas.microsoft.com/office/drawing/2014/main" id="{E4E87DB2-E77C-422C-BA03-D3166506BACD}"/>
                </a:ext>
              </a:extLst>
            </p:cNvPr>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9" name="Google Shape;42881;p18">
              <a:extLst>
                <a:ext uri="{FF2B5EF4-FFF2-40B4-BE49-F238E27FC236}">
                  <a16:creationId xmlns:a16="http://schemas.microsoft.com/office/drawing/2014/main" id="{7449FBEC-A9AB-43EB-B666-72FB5B1704CA}"/>
                </a:ext>
              </a:extLst>
            </p:cNvPr>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0" name="Google Shape;42882;p18">
              <a:extLst>
                <a:ext uri="{FF2B5EF4-FFF2-40B4-BE49-F238E27FC236}">
                  <a16:creationId xmlns:a16="http://schemas.microsoft.com/office/drawing/2014/main" id="{3A3A322C-3460-4E13-AB75-A90073B4675E}"/>
                </a:ext>
              </a:extLst>
            </p:cNvPr>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1" name="Google Shape;42883;p18">
              <a:extLst>
                <a:ext uri="{FF2B5EF4-FFF2-40B4-BE49-F238E27FC236}">
                  <a16:creationId xmlns:a16="http://schemas.microsoft.com/office/drawing/2014/main" id="{19C2FF92-B434-46BB-AE35-1CEE8056A377}"/>
                </a:ext>
              </a:extLst>
            </p:cNvPr>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2" name="Google Shape;42884;p18">
              <a:extLst>
                <a:ext uri="{FF2B5EF4-FFF2-40B4-BE49-F238E27FC236}">
                  <a16:creationId xmlns:a16="http://schemas.microsoft.com/office/drawing/2014/main" id="{7D790710-D685-47FC-8361-B59EF3828987}"/>
                </a:ext>
              </a:extLst>
            </p:cNvPr>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3" name="Google Shape;42885;p18">
              <a:extLst>
                <a:ext uri="{FF2B5EF4-FFF2-40B4-BE49-F238E27FC236}">
                  <a16:creationId xmlns:a16="http://schemas.microsoft.com/office/drawing/2014/main" id="{2191F068-5FB2-423E-A882-2FFA8469D2C5}"/>
                </a:ext>
              </a:extLst>
            </p:cNvPr>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4" name="Google Shape;42886;p18">
              <a:extLst>
                <a:ext uri="{FF2B5EF4-FFF2-40B4-BE49-F238E27FC236}">
                  <a16:creationId xmlns:a16="http://schemas.microsoft.com/office/drawing/2014/main" id="{6E4418E2-B69A-41FD-9523-9B24499C9C25}"/>
                </a:ext>
              </a:extLst>
            </p:cNvPr>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5" name="Google Shape;42887;p18">
              <a:extLst>
                <a:ext uri="{FF2B5EF4-FFF2-40B4-BE49-F238E27FC236}">
                  <a16:creationId xmlns:a16="http://schemas.microsoft.com/office/drawing/2014/main" id="{560D3667-9C1B-44DE-BD16-DEFEE6F5D2EA}"/>
                </a:ext>
              </a:extLst>
            </p:cNvPr>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6" name="Google Shape;42888;p18">
              <a:extLst>
                <a:ext uri="{FF2B5EF4-FFF2-40B4-BE49-F238E27FC236}">
                  <a16:creationId xmlns:a16="http://schemas.microsoft.com/office/drawing/2014/main" id="{565BEF46-B54C-4A1D-9FDD-CED3762AAC9D}"/>
                </a:ext>
              </a:extLst>
            </p:cNvPr>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7" name="Google Shape;42889;p18">
              <a:extLst>
                <a:ext uri="{FF2B5EF4-FFF2-40B4-BE49-F238E27FC236}">
                  <a16:creationId xmlns:a16="http://schemas.microsoft.com/office/drawing/2014/main" id="{4B44B2E4-F86E-4E30-9228-33363F98960E}"/>
                </a:ext>
              </a:extLst>
            </p:cNvPr>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8" name="Google Shape;42890;p18">
              <a:extLst>
                <a:ext uri="{FF2B5EF4-FFF2-40B4-BE49-F238E27FC236}">
                  <a16:creationId xmlns:a16="http://schemas.microsoft.com/office/drawing/2014/main" id="{F1EE06EC-4AE7-4C98-9036-A29527C1DE68}"/>
                </a:ext>
              </a:extLst>
            </p:cNvPr>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9" name="Google Shape;42891;p18">
              <a:extLst>
                <a:ext uri="{FF2B5EF4-FFF2-40B4-BE49-F238E27FC236}">
                  <a16:creationId xmlns:a16="http://schemas.microsoft.com/office/drawing/2014/main" id="{196C3C44-16E7-47C7-B0A4-E971155849D4}"/>
                </a:ext>
              </a:extLst>
            </p:cNvPr>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0" name="Google Shape;42892;p18">
              <a:extLst>
                <a:ext uri="{FF2B5EF4-FFF2-40B4-BE49-F238E27FC236}">
                  <a16:creationId xmlns:a16="http://schemas.microsoft.com/office/drawing/2014/main" id="{6A4F8338-1461-40F2-AE58-979B41610A35}"/>
                </a:ext>
              </a:extLst>
            </p:cNvPr>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1" name="Google Shape;42893;p18">
              <a:extLst>
                <a:ext uri="{FF2B5EF4-FFF2-40B4-BE49-F238E27FC236}">
                  <a16:creationId xmlns:a16="http://schemas.microsoft.com/office/drawing/2014/main" id="{35CE5832-2FEA-47D9-991E-7FE471CEA640}"/>
                </a:ext>
              </a:extLst>
            </p:cNvPr>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2" name="Google Shape;42894;p18">
              <a:extLst>
                <a:ext uri="{FF2B5EF4-FFF2-40B4-BE49-F238E27FC236}">
                  <a16:creationId xmlns:a16="http://schemas.microsoft.com/office/drawing/2014/main" id="{398DD932-49F2-49F4-A1C8-5C24F8FCD21E}"/>
                </a:ext>
              </a:extLst>
            </p:cNvPr>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3" name="Google Shape;42895;p18">
              <a:extLst>
                <a:ext uri="{FF2B5EF4-FFF2-40B4-BE49-F238E27FC236}">
                  <a16:creationId xmlns:a16="http://schemas.microsoft.com/office/drawing/2014/main" id="{4EBB88B5-408D-4E02-BF83-1778D3840B32}"/>
                </a:ext>
              </a:extLst>
            </p:cNvPr>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4" name="Google Shape;42896;p18">
              <a:extLst>
                <a:ext uri="{FF2B5EF4-FFF2-40B4-BE49-F238E27FC236}">
                  <a16:creationId xmlns:a16="http://schemas.microsoft.com/office/drawing/2014/main" id="{FB28E4DD-1DAC-41A7-A952-94B3960F827B}"/>
                </a:ext>
              </a:extLst>
            </p:cNvPr>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5" name="Google Shape;42897;p18">
              <a:extLst>
                <a:ext uri="{FF2B5EF4-FFF2-40B4-BE49-F238E27FC236}">
                  <a16:creationId xmlns:a16="http://schemas.microsoft.com/office/drawing/2014/main" id="{13615FC5-3762-454A-B5B0-B2F90E7C851A}"/>
                </a:ext>
              </a:extLst>
            </p:cNvPr>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6" name="Google Shape;42898;p18">
              <a:extLst>
                <a:ext uri="{FF2B5EF4-FFF2-40B4-BE49-F238E27FC236}">
                  <a16:creationId xmlns:a16="http://schemas.microsoft.com/office/drawing/2014/main" id="{15B3E159-7073-42EC-92EF-29BFC17B1F66}"/>
                </a:ext>
              </a:extLst>
            </p:cNvPr>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7" name="Google Shape;42899;p18">
              <a:extLst>
                <a:ext uri="{FF2B5EF4-FFF2-40B4-BE49-F238E27FC236}">
                  <a16:creationId xmlns:a16="http://schemas.microsoft.com/office/drawing/2014/main" id="{A3AA985E-3B95-4F8F-8FB9-F3B9D7461981}"/>
                </a:ext>
              </a:extLst>
            </p:cNvPr>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8" name="Google Shape;42900;p18">
              <a:extLst>
                <a:ext uri="{FF2B5EF4-FFF2-40B4-BE49-F238E27FC236}">
                  <a16:creationId xmlns:a16="http://schemas.microsoft.com/office/drawing/2014/main" id="{D79B1CE2-25C7-44CE-8D49-CE9E5294E18E}"/>
                </a:ext>
              </a:extLst>
            </p:cNvPr>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9" name="Google Shape;42901;p18">
              <a:extLst>
                <a:ext uri="{FF2B5EF4-FFF2-40B4-BE49-F238E27FC236}">
                  <a16:creationId xmlns:a16="http://schemas.microsoft.com/office/drawing/2014/main" id="{17F0AE0B-F302-404C-AF35-C862F0E4E5F7}"/>
                </a:ext>
              </a:extLst>
            </p:cNvPr>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0" name="Google Shape;42902;p18">
              <a:extLst>
                <a:ext uri="{FF2B5EF4-FFF2-40B4-BE49-F238E27FC236}">
                  <a16:creationId xmlns:a16="http://schemas.microsoft.com/office/drawing/2014/main" id="{431A6DBC-C28B-4524-8FBA-16682DEF4B95}"/>
                </a:ext>
              </a:extLst>
            </p:cNvPr>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1" name="Google Shape;42903;p18">
              <a:extLst>
                <a:ext uri="{FF2B5EF4-FFF2-40B4-BE49-F238E27FC236}">
                  <a16:creationId xmlns:a16="http://schemas.microsoft.com/office/drawing/2014/main" id="{A6FF5013-3D32-4845-B3F7-97FCA455E46E}"/>
                </a:ext>
              </a:extLst>
            </p:cNvPr>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2" name="Google Shape;42904;p18">
              <a:extLst>
                <a:ext uri="{FF2B5EF4-FFF2-40B4-BE49-F238E27FC236}">
                  <a16:creationId xmlns:a16="http://schemas.microsoft.com/office/drawing/2014/main" id="{AB737DDA-1FA5-43D1-B7BF-DB92E881BB9A}"/>
                </a:ext>
              </a:extLst>
            </p:cNvPr>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3" name="Google Shape;42905;p18">
              <a:extLst>
                <a:ext uri="{FF2B5EF4-FFF2-40B4-BE49-F238E27FC236}">
                  <a16:creationId xmlns:a16="http://schemas.microsoft.com/office/drawing/2014/main" id="{41260F57-B952-4615-9019-DAB52D7C417C}"/>
                </a:ext>
              </a:extLst>
            </p:cNvPr>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4" name="Google Shape;42906;p18">
              <a:extLst>
                <a:ext uri="{FF2B5EF4-FFF2-40B4-BE49-F238E27FC236}">
                  <a16:creationId xmlns:a16="http://schemas.microsoft.com/office/drawing/2014/main" id="{AB38AAE0-D0D9-4CD3-9DCF-D87F69B97162}"/>
                </a:ext>
              </a:extLst>
            </p:cNvPr>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5" name="Google Shape;42907;p18">
              <a:extLst>
                <a:ext uri="{FF2B5EF4-FFF2-40B4-BE49-F238E27FC236}">
                  <a16:creationId xmlns:a16="http://schemas.microsoft.com/office/drawing/2014/main" id="{42072811-059C-43B0-B1E0-0D58042749D2}"/>
                </a:ext>
              </a:extLst>
            </p:cNvPr>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6" name="Google Shape;42908;p18">
              <a:extLst>
                <a:ext uri="{FF2B5EF4-FFF2-40B4-BE49-F238E27FC236}">
                  <a16:creationId xmlns:a16="http://schemas.microsoft.com/office/drawing/2014/main" id="{FC916ECD-1272-4AD7-8DA6-9314A14238C5}"/>
                </a:ext>
              </a:extLst>
            </p:cNvPr>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7" name="Google Shape;42909;p18">
              <a:extLst>
                <a:ext uri="{FF2B5EF4-FFF2-40B4-BE49-F238E27FC236}">
                  <a16:creationId xmlns:a16="http://schemas.microsoft.com/office/drawing/2014/main" id="{BD37C550-F7A6-4E3D-B2A3-D2A9E0E81FB3}"/>
                </a:ext>
              </a:extLst>
            </p:cNvPr>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8" name="Google Shape;42910;p18">
              <a:extLst>
                <a:ext uri="{FF2B5EF4-FFF2-40B4-BE49-F238E27FC236}">
                  <a16:creationId xmlns:a16="http://schemas.microsoft.com/office/drawing/2014/main" id="{B11942D5-42B8-4494-8165-2EADEA48EA8E}"/>
                </a:ext>
              </a:extLst>
            </p:cNvPr>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9" name="Google Shape;42911;p18">
              <a:extLst>
                <a:ext uri="{FF2B5EF4-FFF2-40B4-BE49-F238E27FC236}">
                  <a16:creationId xmlns:a16="http://schemas.microsoft.com/office/drawing/2014/main" id="{5159FBB6-EB44-4491-AE95-EF39DE7F8CA4}"/>
                </a:ext>
              </a:extLst>
            </p:cNvPr>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0" name="Google Shape;42912;p18">
              <a:extLst>
                <a:ext uri="{FF2B5EF4-FFF2-40B4-BE49-F238E27FC236}">
                  <a16:creationId xmlns:a16="http://schemas.microsoft.com/office/drawing/2014/main" id="{8FF6ABBB-48C2-4574-BFA0-516C9AECC239}"/>
                </a:ext>
              </a:extLst>
            </p:cNvPr>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1" name="Google Shape;42913;p18">
              <a:extLst>
                <a:ext uri="{FF2B5EF4-FFF2-40B4-BE49-F238E27FC236}">
                  <a16:creationId xmlns:a16="http://schemas.microsoft.com/office/drawing/2014/main" id="{5AF096E4-274C-4628-BC3E-A15945E6E54A}"/>
                </a:ext>
              </a:extLst>
            </p:cNvPr>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2" name="Google Shape;42914;p18">
              <a:extLst>
                <a:ext uri="{FF2B5EF4-FFF2-40B4-BE49-F238E27FC236}">
                  <a16:creationId xmlns:a16="http://schemas.microsoft.com/office/drawing/2014/main" id="{016D23C6-597A-413F-AE3F-A584E9A34AB6}"/>
                </a:ext>
              </a:extLst>
            </p:cNvPr>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3" name="Google Shape;42915;p18">
              <a:extLst>
                <a:ext uri="{FF2B5EF4-FFF2-40B4-BE49-F238E27FC236}">
                  <a16:creationId xmlns:a16="http://schemas.microsoft.com/office/drawing/2014/main" id="{9325DAA1-9967-4F72-902A-EF6DBDBF27AF}"/>
                </a:ext>
              </a:extLst>
            </p:cNvPr>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4" name="Google Shape;42916;p18">
              <a:extLst>
                <a:ext uri="{FF2B5EF4-FFF2-40B4-BE49-F238E27FC236}">
                  <a16:creationId xmlns:a16="http://schemas.microsoft.com/office/drawing/2014/main" id="{6A2ED8CA-8258-47FF-89D6-B046BD30BDF7}"/>
                </a:ext>
              </a:extLst>
            </p:cNvPr>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5" name="Google Shape;42917;p18">
              <a:extLst>
                <a:ext uri="{FF2B5EF4-FFF2-40B4-BE49-F238E27FC236}">
                  <a16:creationId xmlns:a16="http://schemas.microsoft.com/office/drawing/2014/main" id="{3432B8B0-BD5E-466C-BF90-7DD522E9D7A4}"/>
                </a:ext>
              </a:extLst>
            </p:cNvPr>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6" name="Google Shape;42918;p18">
              <a:extLst>
                <a:ext uri="{FF2B5EF4-FFF2-40B4-BE49-F238E27FC236}">
                  <a16:creationId xmlns:a16="http://schemas.microsoft.com/office/drawing/2014/main" id="{EDDECF8B-B0A6-443A-8C93-8443248B2B78}"/>
                </a:ext>
              </a:extLst>
            </p:cNvPr>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7" name="Google Shape;42919;p18">
              <a:extLst>
                <a:ext uri="{FF2B5EF4-FFF2-40B4-BE49-F238E27FC236}">
                  <a16:creationId xmlns:a16="http://schemas.microsoft.com/office/drawing/2014/main" id="{8DED549F-DB60-4875-8C52-BEF0D882EB47}"/>
                </a:ext>
              </a:extLst>
            </p:cNvPr>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8" name="Google Shape;42920;p18">
              <a:extLst>
                <a:ext uri="{FF2B5EF4-FFF2-40B4-BE49-F238E27FC236}">
                  <a16:creationId xmlns:a16="http://schemas.microsoft.com/office/drawing/2014/main" id="{0CDEE1D4-FE0B-4069-8B83-C6DEADB4DCDD}"/>
                </a:ext>
              </a:extLst>
            </p:cNvPr>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9" name="Google Shape;42921;p18">
              <a:extLst>
                <a:ext uri="{FF2B5EF4-FFF2-40B4-BE49-F238E27FC236}">
                  <a16:creationId xmlns:a16="http://schemas.microsoft.com/office/drawing/2014/main" id="{63862099-DAE5-40A7-921C-CCC1D1202E1A}"/>
                </a:ext>
              </a:extLst>
            </p:cNvPr>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0" name="Google Shape;42922;p18">
              <a:extLst>
                <a:ext uri="{FF2B5EF4-FFF2-40B4-BE49-F238E27FC236}">
                  <a16:creationId xmlns:a16="http://schemas.microsoft.com/office/drawing/2014/main" id="{AD0ED2F1-D62A-45D4-9019-98B3153AC51C}"/>
                </a:ext>
              </a:extLst>
            </p:cNvPr>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1" name="Google Shape;42923;p18">
              <a:extLst>
                <a:ext uri="{FF2B5EF4-FFF2-40B4-BE49-F238E27FC236}">
                  <a16:creationId xmlns:a16="http://schemas.microsoft.com/office/drawing/2014/main" id="{194D7DE3-1D94-4793-A725-64566F9CEF3D}"/>
                </a:ext>
              </a:extLst>
            </p:cNvPr>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2" name="Google Shape;42924;p18">
              <a:extLst>
                <a:ext uri="{FF2B5EF4-FFF2-40B4-BE49-F238E27FC236}">
                  <a16:creationId xmlns:a16="http://schemas.microsoft.com/office/drawing/2014/main" id="{2EB505E8-042E-46F9-AB1D-EB980C73FACD}"/>
                </a:ext>
              </a:extLst>
            </p:cNvPr>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3" name="Google Shape;42925;p18">
              <a:extLst>
                <a:ext uri="{FF2B5EF4-FFF2-40B4-BE49-F238E27FC236}">
                  <a16:creationId xmlns:a16="http://schemas.microsoft.com/office/drawing/2014/main" id="{2680E481-86DC-4972-BFFD-27AF5EA5AECF}"/>
                </a:ext>
              </a:extLst>
            </p:cNvPr>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4" name="Google Shape;42926;p18">
              <a:extLst>
                <a:ext uri="{FF2B5EF4-FFF2-40B4-BE49-F238E27FC236}">
                  <a16:creationId xmlns:a16="http://schemas.microsoft.com/office/drawing/2014/main" id="{2779FC92-255E-40F9-9457-1D7B0EF3CE8C}"/>
                </a:ext>
              </a:extLst>
            </p:cNvPr>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5" name="Google Shape;42927;p18">
              <a:extLst>
                <a:ext uri="{FF2B5EF4-FFF2-40B4-BE49-F238E27FC236}">
                  <a16:creationId xmlns:a16="http://schemas.microsoft.com/office/drawing/2014/main" id="{00070634-991D-478D-8970-4C2A2234BFC5}"/>
                </a:ext>
              </a:extLst>
            </p:cNvPr>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6" name="Google Shape;42928;p18">
              <a:extLst>
                <a:ext uri="{FF2B5EF4-FFF2-40B4-BE49-F238E27FC236}">
                  <a16:creationId xmlns:a16="http://schemas.microsoft.com/office/drawing/2014/main" id="{A5A2EEC3-2958-45A7-9C8A-BA3655241D1F}"/>
                </a:ext>
              </a:extLst>
            </p:cNvPr>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7" name="Google Shape;42929;p18">
              <a:extLst>
                <a:ext uri="{FF2B5EF4-FFF2-40B4-BE49-F238E27FC236}">
                  <a16:creationId xmlns:a16="http://schemas.microsoft.com/office/drawing/2014/main" id="{2973DE77-73BB-4F45-AC15-7ED4DAE70A2C}"/>
                </a:ext>
              </a:extLst>
            </p:cNvPr>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8" name="Google Shape;42930;p18">
              <a:extLst>
                <a:ext uri="{FF2B5EF4-FFF2-40B4-BE49-F238E27FC236}">
                  <a16:creationId xmlns:a16="http://schemas.microsoft.com/office/drawing/2014/main" id="{C64BC0A2-66C6-4797-AFFA-6649CB5B86ED}"/>
                </a:ext>
              </a:extLst>
            </p:cNvPr>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9" name="Google Shape;42931;p18">
              <a:extLst>
                <a:ext uri="{FF2B5EF4-FFF2-40B4-BE49-F238E27FC236}">
                  <a16:creationId xmlns:a16="http://schemas.microsoft.com/office/drawing/2014/main" id="{14C72C42-A5EF-463F-94F2-23DAEA43FA4F}"/>
                </a:ext>
              </a:extLst>
            </p:cNvPr>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0" name="Google Shape;42932;p18">
              <a:extLst>
                <a:ext uri="{FF2B5EF4-FFF2-40B4-BE49-F238E27FC236}">
                  <a16:creationId xmlns:a16="http://schemas.microsoft.com/office/drawing/2014/main" id="{80A8CD4F-3DC2-40D9-98D6-43B3EC7E6CBE}"/>
                </a:ext>
              </a:extLst>
            </p:cNvPr>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1" name="Google Shape;42933;p18">
              <a:extLst>
                <a:ext uri="{FF2B5EF4-FFF2-40B4-BE49-F238E27FC236}">
                  <a16:creationId xmlns:a16="http://schemas.microsoft.com/office/drawing/2014/main" id="{0826A58A-85EE-44BB-9EF7-B379BC8E7F27}"/>
                </a:ext>
              </a:extLst>
            </p:cNvPr>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2" name="Google Shape;42934;p18">
              <a:extLst>
                <a:ext uri="{FF2B5EF4-FFF2-40B4-BE49-F238E27FC236}">
                  <a16:creationId xmlns:a16="http://schemas.microsoft.com/office/drawing/2014/main" id="{D3B8734E-5625-4835-ABC9-7E002D06126B}"/>
                </a:ext>
              </a:extLst>
            </p:cNvPr>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3" name="Google Shape;42935;p18">
              <a:extLst>
                <a:ext uri="{FF2B5EF4-FFF2-40B4-BE49-F238E27FC236}">
                  <a16:creationId xmlns:a16="http://schemas.microsoft.com/office/drawing/2014/main" id="{0B4D6A86-9840-453D-9AAF-2DB4B9C250F8}"/>
                </a:ext>
              </a:extLst>
            </p:cNvPr>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4" name="Google Shape;42936;p18">
              <a:extLst>
                <a:ext uri="{FF2B5EF4-FFF2-40B4-BE49-F238E27FC236}">
                  <a16:creationId xmlns:a16="http://schemas.microsoft.com/office/drawing/2014/main" id="{3F2421B7-FF06-4CFB-B659-574C3EC7ECD7}"/>
                </a:ext>
              </a:extLst>
            </p:cNvPr>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5" name="Google Shape;42937;p18">
              <a:extLst>
                <a:ext uri="{FF2B5EF4-FFF2-40B4-BE49-F238E27FC236}">
                  <a16:creationId xmlns:a16="http://schemas.microsoft.com/office/drawing/2014/main" id="{902702A9-5B80-4A5C-96FE-FAFCB39ABF7B}"/>
                </a:ext>
              </a:extLst>
            </p:cNvPr>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6" name="Google Shape;42938;p18">
              <a:extLst>
                <a:ext uri="{FF2B5EF4-FFF2-40B4-BE49-F238E27FC236}">
                  <a16:creationId xmlns:a16="http://schemas.microsoft.com/office/drawing/2014/main" id="{E5852A59-477F-4179-BB79-8F76412A5616}"/>
                </a:ext>
              </a:extLst>
            </p:cNvPr>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7" name="Google Shape;42939;p18">
              <a:extLst>
                <a:ext uri="{FF2B5EF4-FFF2-40B4-BE49-F238E27FC236}">
                  <a16:creationId xmlns:a16="http://schemas.microsoft.com/office/drawing/2014/main" id="{D06B4915-9CA1-44AF-B1E2-30E5BC014B08}"/>
                </a:ext>
              </a:extLst>
            </p:cNvPr>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8" name="Google Shape;42940;p18">
              <a:extLst>
                <a:ext uri="{FF2B5EF4-FFF2-40B4-BE49-F238E27FC236}">
                  <a16:creationId xmlns:a16="http://schemas.microsoft.com/office/drawing/2014/main" id="{2EA53AD8-A587-4E59-AA26-4557456D7252}"/>
                </a:ext>
              </a:extLst>
            </p:cNvPr>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9" name="Google Shape;42941;p18">
              <a:extLst>
                <a:ext uri="{FF2B5EF4-FFF2-40B4-BE49-F238E27FC236}">
                  <a16:creationId xmlns:a16="http://schemas.microsoft.com/office/drawing/2014/main" id="{1C7AEC71-56BA-4696-9522-F64DACD00BDA}"/>
                </a:ext>
              </a:extLst>
            </p:cNvPr>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0" name="Google Shape;42942;p18">
              <a:extLst>
                <a:ext uri="{FF2B5EF4-FFF2-40B4-BE49-F238E27FC236}">
                  <a16:creationId xmlns:a16="http://schemas.microsoft.com/office/drawing/2014/main" id="{941F792E-B234-477D-83BB-BDBE8AC2AB87}"/>
                </a:ext>
              </a:extLst>
            </p:cNvPr>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1" name="Google Shape;42943;p18">
              <a:extLst>
                <a:ext uri="{FF2B5EF4-FFF2-40B4-BE49-F238E27FC236}">
                  <a16:creationId xmlns:a16="http://schemas.microsoft.com/office/drawing/2014/main" id="{2B0CDFB1-F6BE-4F2A-8C15-F94764A5370C}"/>
                </a:ext>
              </a:extLst>
            </p:cNvPr>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2" name="Google Shape;42944;p18">
              <a:extLst>
                <a:ext uri="{FF2B5EF4-FFF2-40B4-BE49-F238E27FC236}">
                  <a16:creationId xmlns:a16="http://schemas.microsoft.com/office/drawing/2014/main" id="{691256D9-6268-447B-842E-5BBCDCF09B36}"/>
                </a:ext>
              </a:extLst>
            </p:cNvPr>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3" name="Google Shape;42945;p18">
              <a:extLst>
                <a:ext uri="{FF2B5EF4-FFF2-40B4-BE49-F238E27FC236}">
                  <a16:creationId xmlns:a16="http://schemas.microsoft.com/office/drawing/2014/main" id="{74AA0B92-726F-417B-A514-E30F54D02CEA}"/>
                </a:ext>
              </a:extLst>
            </p:cNvPr>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4" name="Google Shape;42946;p18">
              <a:extLst>
                <a:ext uri="{FF2B5EF4-FFF2-40B4-BE49-F238E27FC236}">
                  <a16:creationId xmlns:a16="http://schemas.microsoft.com/office/drawing/2014/main" id="{39FD3FAB-D003-41EF-8602-4478DE29532D}"/>
                </a:ext>
              </a:extLst>
            </p:cNvPr>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5" name="Google Shape;42947;p18">
              <a:extLst>
                <a:ext uri="{FF2B5EF4-FFF2-40B4-BE49-F238E27FC236}">
                  <a16:creationId xmlns:a16="http://schemas.microsoft.com/office/drawing/2014/main" id="{A0406E87-FC5A-40AE-B8E3-A2E3C37939F6}"/>
                </a:ext>
              </a:extLst>
            </p:cNvPr>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6" name="Google Shape;42948;p18">
              <a:extLst>
                <a:ext uri="{FF2B5EF4-FFF2-40B4-BE49-F238E27FC236}">
                  <a16:creationId xmlns:a16="http://schemas.microsoft.com/office/drawing/2014/main" id="{F5983EE6-5CCD-4402-B5B7-6FA56480D43C}"/>
                </a:ext>
              </a:extLst>
            </p:cNvPr>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7" name="Google Shape;42949;p18">
              <a:extLst>
                <a:ext uri="{FF2B5EF4-FFF2-40B4-BE49-F238E27FC236}">
                  <a16:creationId xmlns:a16="http://schemas.microsoft.com/office/drawing/2014/main" id="{1B3461E5-D21E-4EA8-BADE-C8C0DD559AC8}"/>
                </a:ext>
              </a:extLst>
            </p:cNvPr>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8" name="Google Shape;42950;p18">
              <a:extLst>
                <a:ext uri="{FF2B5EF4-FFF2-40B4-BE49-F238E27FC236}">
                  <a16:creationId xmlns:a16="http://schemas.microsoft.com/office/drawing/2014/main" id="{E85CB9B7-83A2-456F-9BA9-382D3BD2949F}"/>
                </a:ext>
              </a:extLst>
            </p:cNvPr>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9" name="Google Shape;42951;p18">
              <a:extLst>
                <a:ext uri="{FF2B5EF4-FFF2-40B4-BE49-F238E27FC236}">
                  <a16:creationId xmlns:a16="http://schemas.microsoft.com/office/drawing/2014/main" id="{4212414F-8CCF-4B58-9766-F487A93D3ED4}"/>
                </a:ext>
              </a:extLst>
            </p:cNvPr>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0" name="Google Shape;42952;p18">
              <a:extLst>
                <a:ext uri="{FF2B5EF4-FFF2-40B4-BE49-F238E27FC236}">
                  <a16:creationId xmlns:a16="http://schemas.microsoft.com/office/drawing/2014/main" id="{1D687097-EF03-45E1-9C34-DC662600DFC6}"/>
                </a:ext>
              </a:extLst>
            </p:cNvPr>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1" name="Google Shape;42953;p18">
              <a:extLst>
                <a:ext uri="{FF2B5EF4-FFF2-40B4-BE49-F238E27FC236}">
                  <a16:creationId xmlns:a16="http://schemas.microsoft.com/office/drawing/2014/main" id="{BCFE1318-C6B2-4F0C-84AF-38E66E83CBED}"/>
                </a:ext>
              </a:extLst>
            </p:cNvPr>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2" name="Google Shape;42954;p18">
              <a:extLst>
                <a:ext uri="{FF2B5EF4-FFF2-40B4-BE49-F238E27FC236}">
                  <a16:creationId xmlns:a16="http://schemas.microsoft.com/office/drawing/2014/main" id="{D5CE9A90-345A-45C0-9301-C0B95AB21DE5}"/>
                </a:ext>
              </a:extLst>
            </p:cNvPr>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3" name="Google Shape;42955;p18">
              <a:extLst>
                <a:ext uri="{FF2B5EF4-FFF2-40B4-BE49-F238E27FC236}">
                  <a16:creationId xmlns:a16="http://schemas.microsoft.com/office/drawing/2014/main" id="{14A5315A-458F-4358-AA4E-B50B42B40484}"/>
                </a:ext>
              </a:extLst>
            </p:cNvPr>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4" name="Google Shape;42956;p18">
              <a:extLst>
                <a:ext uri="{FF2B5EF4-FFF2-40B4-BE49-F238E27FC236}">
                  <a16:creationId xmlns:a16="http://schemas.microsoft.com/office/drawing/2014/main" id="{C37204E8-EF31-44DE-B603-365856F7347B}"/>
                </a:ext>
              </a:extLst>
            </p:cNvPr>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5" name="Google Shape;42957;p18">
              <a:extLst>
                <a:ext uri="{FF2B5EF4-FFF2-40B4-BE49-F238E27FC236}">
                  <a16:creationId xmlns:a16="http://schemas.microsoft.com/office/drawing/2014/main" id="{BAD35E40-98B3-4D17-93C5-C3367F5BF156}"/>
                </a:ext>
              </a:extLst>
            </p:cNvPr>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6" name="Google Shape;42958;p18">
              <a:extLst>
                <a:ext uri="{FF2B5EF4-FFF2-40B4-BE49-F238E27FC236}">
                  <a16:creationId xmlns:a16="http://schemas.microsoft.com/office/drawing/2014/main" id="{4DD69686-C735-4E16-8A20-3648261B0497}"/>
                </a:ext>
              </a:extLst>
            </p:cNvPr>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7" name="Google Shape;42959;p18">
              <a:extLst>
                <a:ext uri="{FF2B5EF4-FFF2-40B4-BE49-F238E27FC236}">
                  <a16:creationId xmlns:a16="http://schemas.microsoft.com/office/drawing/2014/main" id="{69ED4345-3158-4E15-AA45-9356C6E19DBE}"/>
                </a:ext>
              </a:extLst>
            </p:cNvPr>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8" name="Google Shape;42960;p18">
              <a:extLst>
                <a:ext uri="{FF2B5EF4-FFF2-40B4-BE49-F238E27FC236}">
                  <a16:creationId xmlns:a16="http://schemas.microsoft.com/office/drawing/2014/main" id="{28EAB25E-AF33-49D1-BAA3-7FC24F33197E}"/>
                </a:ext>
              </a:extLst>
            </p:cNvPr>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9" name="Google Shape;42961;p18">
              <a:extLst>
                <a:ext uri="{FF2B5EF4-FFF2-40B4-BE49-F238E27FC236}">
                  <a16:creationId xmlns:a16="http://schemas.microsoft.com/office/drawing/2014/main" id="{766B61D4-DEFF-4ED9-817F-5900D2971777}"/>
                </a:ext>
              </a:extLst>
            </p:cNvPr>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0" name="Google Shape;42962;p18">
              <a:extLst>
                <a:ext uri="{FF2B5EF4-FFF2-40B4-BE49-F238E27FC236}">
                  <a16:creationId xmlns:a16="http://schemas.microsoft.com/office/drawing/2014/main" id="{5EC6C5CD-B595-4DEA-B931-EF6B0F512ED4}"/>
                </a:ext>
              </a:extLst>
            </p:cNvPr>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1" name="Google Shape;42963;p18">
              <a:extLst>
                <a:ext uri="{FF2B5EF4-FFF2-40B4-BE49-F238E27FC236}">
                  <a16:creationId xmlns:a16="http://schemas.microsoft.com/office/drawing/2014/main" id="{37F26C8A-AA72-4CFB-84D8-8FE6CF79066A}"/>
                </a:ext>
              </a:extLst>
            </p:cNvPr>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2" name="Google Shape;42964;p18">
              <a:extLst>
                <a:ext uri="{FF2B5EF4-FFF2-40B4-BE49-F238E27FC236}">
                  <a16:creationId xmlns:a16="http://schemas.microsoft.com/office/drawing/2014/main" id="{E69C46B2-1242-4B85-8470-2C6162AA168F}"/>
                </a:ext>
              </a:extLst>
            </p:cNvPr>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3" name="Google Shape;42965;p18">
              <a:extLst>
                <a:ext uri="{FF2B5EF4-FFF2-40B4-BE49-F238E27FC236}">
                  <a16:creationId xmlns:a16="http://schemas.microsoft.com/office/drawing/2014/main" id="{3A835940-AB7C-432D-A32B-D8A7B20F52E7}"/>
                </a:ext>
              </a:extLst>
            </p:cNvPr>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4" name="Google Shape;42966;p18">
              <a:extLst>
                <a:ext uri="{FF2B5EF4-FFF2-40B4-BE49-F238E27FC236}">
                  <a16:creationId xmlns:a16="http://schemas.microsoft.com/office/drawing/2014/main" id="{851AAADF-2E32-4ECA-B828-A004BA1D736D}"/>
                </a:ext>
              </a:extLst>
            </p:cNvPr>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5" name="Google Shape;42967;p18">
              <a:extLst>
                <a:ext uri="{FF2B5EF4-FFF2-40B4-BE49-F238E27FC236}">
                  <a16:creationId xmlns:a16="http://schemas.microsoft.com/office/drawing/2014/main" id="{8E0CF2D4-6F8E-4F28-B767-F10FFBBD2FA2}"/>
                </a:ext>
              </a:extLst>
            </p:cNvPr>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6" name="Google Shape;42968;p18">
              <a:extLst>
                <a:ext uri="{FF2B5EF4-FFF2-40B4-BE49-F238E27FC236}">
                  <a16:creationId xmlns:a16="http://schemas.microsoft.com/office/drawing/2014/main" id="{D44A6335-86E1-43BE-9F6E-B9D70A0B21B3}"/>
                </a:ext>
              </a:extLst>
            </p:cNvPr>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7" name="Google Shape;42969;p18">
              <a:extLst>
                <a:ext uri="{FF2B5EF4-FFF2-40B4-BE49-F238E27FC236}">
                  <a16:creationId xmlns:a16="http://schemas.microsoft.com/office/drawing/2014/main" id="{FEC1A6E2-929A-41DD-8EA6-CF96A31E2494}"/>
                </a:ext>
              </a:extLst>
            </p:cNvPr>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8" name="Google Shape;42970;p18">
              <a:extLst>
                <a:ext uri="{FF2B5EF4-FFF2-40B4-BE49-F238E27FC236}">
                  <a16:creationId xmlns:a16="http://schemas.microsoft.com/office/drawing/2014/main" id="{E19A2542-E447-43D7-BFA3-21160602FF29}"/>
                </a:ext>
              </a:extLst>
            </p:cNvPr>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9" name="Google Shape;42971;p18">
              <a:extLst>
                <a:ext uri="{FF2B5EF4-FFF2-40B4-BE49-F238E27FC236}">
                  <a16:creationId xmlns:a16="http://schemas.microsoft.com/office/drawing/2014/main" id="{07584E8B-805D-4401-8EB1-AE6E53962B6A}"/>
                </a:ext>
              </a:extLst>
            </p:cNvPr>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0" name="Google Shape;42972;p18">
              <a:extLst>
                <a:ext uri="{FF2B5EF4-FFF2-40B4-BE49-F238E27FC236}">
                  <a16:creationId xmlns:a16="http://schemas.microsoft.com/office/drawing/2014/main" id="{030826ED-14B3-42C9-BAD2-A8FE5F83F053}"/>
                </a:ext>
              </a:extLst>
            </p:cNvPr>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1" name="Google Shape;42973;p18">
              <a:extLst>
                <a:ext uri="{FF2B5EF4-FFF2-40B4-BE49-F238E27FC236}">
                  <a16:creationId xmlns:a16="http://schemas.microsoft.com/office/drawing/2014/main" id="{46F1784F-AF3D-4AB3-BC3C-9A20AE0C4F3D}"/>
                </a:ext>
              </a:extLst>
            </p:cNvPr>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2" name="Google Shape;42974;p18">
              <a:extLst>
                <a:ext uri="{FF2B5EF4-FFF2-40B4-BE49-F238E27FC236}">
                  <a16:creationId xmlns:a16="http://schemas.microsoft.com/office/drawing/2014/main" id="{F5B353D5-5796-4621-9F89-FAC1D521DFC8}"/>
                </a:ext>
              </a:extLst>
            </p:cNvPr>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3" name="Google Shape;42975;p18">
              <a:extLst>
                <a:ext uri="{FF2B5EF4-FFF2-40B4-BE49-F238E27FC236}">
                  <a16:creationId xmlns:a16="http://schemas.microsoft.com/office/drawing/2014/main" id="{64130473-68B1-43D8-B4A4-04EC72308160}"/>
                </a:ext>
              </a:extLst>
            </p:cNvPr>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4" name="Google Shape;42976;p18">
              <a:extLst>
                <a:ext uri="{FF2B5EF4-FFF2-40B4-BE49-F238E27FC236}">
                  <a16:creationId xmlns:a16="http://schemas.microsoft.com/office/drawing/2014/main" id="{9406F5FB-60DD-4861-9AC3-B0376A02468D}"/>
                </a:ext>
              </a:extLst>
            </p:cNvPr>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5" name="Google Shape;42977;p18">
              <a:extLst>
                <a:ext uri="{FF2B5EF4-FFF2-40B4-BE49-F238E27FC236}">
                  <a16:creationId xmlns:a16="http://schemas.microsoft.com/office/drawing/2014/main" id="{E5B11807-CD64-42CF-8443-F078E56443ED}"/>
                </a:ext>
              </a:extLst>
            </p:cNvPr>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6" name="Google Shape;42978;p18">
              <a:extLst>
                <a:ext uri="{FF2B5EF4-FFF2-40B4-BE49-F238E27FC236}">
                  <a16:creationId xmlns:a16="http://schemas.microsoft.com/office/drawing/2014/main" id="{079DCB20-CF80-4C0A-A850-92C20ACF06A9}"/>
                </a:ext>
              </a:extLst>
            </p:cNvPr>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7" name="Google Shape;42979;p18">
              <a:extLst>
                <a:ext uri="{FF2B5EF4-FFF2-40B4-BE49-F238E27FC236}">
                  <a16:creationId xmlns:a16="http://schemas.microsoft.com/office/drawing/2014/main" id="{2C4BCBAD-BA0E-4FCA-897E-F2B89A9187BB}"/>
                </a:ext>
              </a:extLst>
            </p:cNvPr>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8" name="Google Shape;42980;p18">
              <a:extLst>
                <a:ext uri="{FF2B5EF4-FFF2-40B4-BE49-F238E27FC236}">
                  <a16:creationId xmlns:a16="http://schemas.microsoft.com/office/drawing/2014/main" id="{C45087AF-E81D-4E39-A977-D3B9A0B13CE9}"/>
                </a:ext>
              </a:extLst>
            </p:cNvPr>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9" name="Google Shape;42981;p18">
              <a:extLst>
                <a:ext uri="{FF2B5EF4-FFF2-40B4-BE49-F238E27FC236}">
                  <a16:creationId xmlns:a16="http://schemas.microsoft.com/office/drawing/2014/main" id="{8AE6DFD4-8FB4-4268-8BE0-A1AD629515CE}"/>
                </a:ext>
              </a:extLst>
            </p:cNvPr>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0" name="Google Shape;42982;p18">
              <a:extLst>
                <a:ext uri="{FF2B5EF4-FFF2-40B4-BE49-F238E27FC236}">
                  <a16:creationId xmlns:a16="http://schemas.microsoft.com/office/drawing/2014/main" id="{728C4FF6-9C8F-4F06-953D-FC2A8E57D589}"/>
                </a:ext>
              </a:extLst>
            </p:cNvPr>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1" name="Google Shape;42983;p18">
              <a:extLst>
                <a:ext uri="{FF2B5EF4-FFF2-40B4-BE49-F238E27FC236}">
                  <a16:creationId xmlns:a16="http://schemas.microsoft.com/office/drawing/2014/main" id="{FD47966E-79DC-4C78-B7F4-44E6EE9EF49A}"/>
                </a:ext>
              </a:extLst>
            </p:cNvPr>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2" name="Google Shape;42984;p18">
              <a:extLst>
                <a:ext uri="{FF2B5EF4-FFF2-40B4-BE49-F238E27FC236}">
                  <a16:creationId xmlns:a16="http://schemas.microsoft.com/office/drawing/2014/main" id="{24292754-4EAC-4978-8D8E-EE04AEB0F36A}"/>
                </a:ext>
              </a:extLst>
            </p:cNvPr>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3" name="Google Shape;42985;p18">
              <a:extLst>
                <a:ext uri="{FF2B5EF4-FFF2-40B4-BE49-F238E27FC236}">
                  <a16:creationId xmlns:a16="http://schemas.microsoft.com/office/drawing/2014/main" id="{094149D8-AF24-455D-A640-75C23B25F987}"/>
                </a:ext>
              </a:extLst>
            </p:cNvPr>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4" name="Google Shape;42986;p18">
              <a:extLst>
                <a:ext uri="{FF2B5EF4-FFF2-40B4-BE49-F238E27FC236}">
                  <a16:creationId xmlns:a16="http://schemas.microsoft.com/office/drawing/2014/main" id="{ECCBFB59-A910-40CE-B2E3-020D77834DAF}"/>
                </a:ext>
              </a:extLst>
            </p:cNvPr>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5" name="Google Shape;42987;p18">
              <a:extLst>
                <a:ext uri="{FF2B5EF4-FFF2-40B4-BE49-F238E27FC236}">
                  <a16:creationId xmlns:a16="http://schemas.microsoft.com/office/drawing/2014/main" id="{D051146F-E275-4442-9A63-888988D4EE45}"/>
                </a:ext>
              </a:extLst>
            </p:cNvPr>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6" name="Google Shape;42988;p18">
              <a:extLst>
                <a:ext uri="{FF2B5EF4-FFF2-40B4-BE49-F238E27FC236}">
                  <a16:creationId xmlns:a16="http://schemas.microsoft.com/office/drawing/2014/main" id="{0207B1F4-75AA-4D97-ADCB-14F2CB67406C}"/>
                </a:ext>
              </a:extLst>
            </p:cNvPr>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7" name="Google Shape;42989;p18">
              <a:extLst>
                <a:ext uri="{FF2B5EF4-FFF2-40B4-BE49-F238E27FC236}">
                  <a16:creationId xmlns:a16="http://schemas.microsoft.com/office/drawing/2014/main" id="{A6DED9CB-FB3A-4C96-ABC1-DD14FF08E274}"/>
                </a:ext>
              </a:extLst>
            </p:cNvPr>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8" name="Google Shape;42990;p18">
              <a:extLst>
                <a:ext uri="{FF2B5EF4-FFF2-40B4-BE49-F238E27FC236}">
                  <a16:creationId xmlns:a16="http://schemas.microsoft.com/office/drawing/2014/main" id="{C8DA70DC-7879-44B3-A96C-6498EDC67A3A}"/>
                </a:ext>
              </a:extLst>
            </p:cNvPr>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9" name="Google Shape;42991;p18">
              <a:extLst>
                <a:ext uri="{FF2B5EF4-FFF2-40B4-BE49-F238E27FC236}">
                  <a16:creationId xmlns:a16="http://schemas.microsoft.com/office/drawing/2014/main" id="{A50B8634-8817-4886-B6F0-1DB28EABDA23}"/>
                </a:ext>
              </a:extLst>
            </p:cNvPr>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0" name="Google Shape;42992;p18">
              <a:extLst>
                <a:ext uri="{FF2B5EF4-FFF2-40B4-BE49-F238E27FC236}">
                  <a16:creationId xmlns:a16="http://schemas.microsoft.com/office/drawing/2014/main" id="{EE910BB7-619B-4B10-A374-ACDDB9539A85}"/>
                </a:ext>
              </a:extLst>
            </p:cNvPr>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1" name="Google Shape;42993;p18">
              <a:extLst>
                <a:ext uri="{FF2B5EF4-FFF2-40B4-BE49-F238E27FC236}">
                  <a16:creationId xmlns:a16="http://schemas.microsoft.com/office/drawing/2014/main" id="{2FD3BAFC-7956-4639-A179-F2C575D7A24E}"/>
                </a:ext>
              </a:extLst>
            </p:cNvPr>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2" name="Google Shape;42994;p18">
              <a:extLst>
                <a:ext uri="{FF2B5EF4-FFF2-40B4-BE49-F238E27FC236}">
                  <a16:creationId xmlns:a16="http://schemas.microsoft.com/office/drawing/2014/main" id="{523AD35E-7478-46AE-B3B4-FA6088BF4CA3}"/>
                </a:ext>
              </a:extLst>
            </p:cNvPr>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3" name="Google Shape;42995;p18">
              <a:extLst>
                <a:ext uri="{FF2B5EF4-FFF2-40B4-BE49-F238E27FC236}">
                  <a16:creationId xmlns:a16="http://schemas.microsoft.com/office/drawing/2014/main" id="{EB5D046D-9D01-4B00-BEE1-12AB7FA716B9}"/>
                </a:ext>
              </a:extLst>
            </p:cNvPr>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4" name="Google Shape;42996;p18">
              <a:extLst>
                <a:ext uri="{FF2B5EF4-FFF2-40B4-BE49-F238E27FC236}">
                  <a16:creationId xmlns:a16="http://schemas.microsoft.com/office/drawing/2014/main" id="{2DBF958E-D5F4-4585-8910-97DE85646788}"/>
                </a:ext>
              </a:extLst>
            </p:cNvPr>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5" name="Google Shape;42997;p18">
              <a:extLst>
                <a:ext uri="{FF2B5EF4-FFF2-40B4-BE49-F238E27FC236}">
                  <a16:creationId xmlns:a16="http://schemas.microsoft.com/office/drawing/2014/main" id="{C1D51177-500F-4FEB-8284-9C178E971C7E}"/>
                </a:ext>
              </a:extLst>
            </p:cNvPr>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6" name="Google Shape;42998;p18">
              <a:extLst>
                <a:ext uri="{FF2B5EF4-FFF2-40B4-BE49-F238E27FC236}">
                  <a16:creationId xmlns:a16="http://schemas.microsoft.com/office/drawing/2014/main" id="{267FF170-7342-4D1F-9C7B-1B34F57FAC8D}"/>
                </a:ext>
              </a:extLst>
            </p:cNvPr>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7" name="Google Shape;42999;p18">
              <a:extLst>
                <a:ext uri="{FF2B5EF4-FFF2-40B4-BE49-F238E27FC236}">
                  <a16:creationId xmlns:a16="http://schemas.microsoft.com/office/drawing/2014/main" id="{76ACD860-67B4-4ABD-89F9-C6A6EA1295CA}"/>
                </a:ext>
              </a:extLst>
            </p:cNvPr>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8" name="Google Shape;43000;p18">
              <a:extLst>
                <a:ext uri="{FF2B5EF4-FFF2-40B4-BE49-F238E27FC236}">
                  <a16:creationId xmlns:a16="http://schemas.microsoft.com/office/drawing/2014/main" id="{996E832E-5FC6-4E52-95C0-F1FF131B6ED8}"/>
                </a:ext>
              </a:extLst>
            </p:cNvPr>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9" name="Google Shape;43001;p18">
              <a:extLst>
                <a:ext uri="{FF2B5EF4-FFF2-40B4-BE49-F238E27FC236}">
                  <a16:creationId xmlns:a16="http://schemas.microsoft.com/office/drawing/2014/main" id="{D59B5D10-5433-4B21-9323-DEBBE0D282C4}"/>
                </a:ext>
              </a:extLst>
            </p:cNvPr>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0" name="Google Shape;43002;p18">
              <a:extLst>
                <a:ext uri="{FF2B5EF4-FFF2-40B4-BE49-F238E27FC236}">
                  <a16:creationId xmlns:a16="http://schemas.microsoft.com/office/drawing/2014/main" id="{9BCA0EEB-51CE-4D81-87FE-C913AE7129A7}"/>
                </a:ext>
              </a:extLst>
            </p:cNvPr>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1" name="Google Shape;43003;p18">
              <a:extLst>
                <a:ext uri="{FF2B5EF4-FFF2-40B4-BE49-F238E27FC236}">
                  <a16:creationId xmlns:a16="http://schemas.microsoft.com/office/drawing/2014/main" id="{2C1386E6-F24F-40BA-842A-9F4C80740789}"/>
                </a:ext>
              </a:extLst>
            </p:cNvPr>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2" name="Google Shape;43004;p18">
              <a:extLst>
                <a:ext uri="{FF2B5EF4-FFF2-40B4-BE49-F238E27FC236}">
                  <a16:creationId xmlns:a16="http://schemas.microsoft.com/office/drawing/2014/main" id="{7700EB1E-D1A4-4FDC-BD3E-CAD38FB90662}"/>
                </a:ext>
              </a:extLst>
            </p:cNvPr>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3" name="Google Shape;43005;p18">
              <a:extLst>
                <a:ext uri="{FF2B5EF4-FFF2-40B4-BE49-F238E27FC236}">
                  <a16:creationId xmlns:a16="http://schemas.microsoft.com/office/drawing/2014/main" id="{2E97508F-50EA-49D9-9369-2CEAF1BAC393}"/>
                </a:ext>
              </a:extLst>
            </p:cNvPr>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4" name="Google Shape;43006;p18">
              <a:extLst>
                <a:ext uri="{FF2B5EF4-FFF2-40B4-BE49-F238E27FC236}">
                  <a16:creationId xmlns:a16="http://schemas.microsoft.com/office/drawing/2014/main" id="{BBFC400E-CC7A-462E-9466-32CE111D78A6}"/>
                </a:ext>
              </a:extLst>
            </p:cNvPr>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5" name="Google Shape;43007;p18">
              <a:extLst>
                <a:ext uri="{FF2B5EF4-FFF2-40B4-BE49-F238E27FC236}">
                  <a16:creationId xmlns:a16="http://schemas.microsoft.com/office/drawing/2014/main" id="{FD51157D-7CCC-4422-85C4-FE071F117A70}"/>
                </a:ext>
              </a:extLst>
            </p:cNvPr>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6" name="Google Shape;43008;p18">
              <a:extLst>
                <a:ext uri="{FF2B5EF4-FFF2-40B4-BE49-F238E27FC236}">
                  <a16:creationId xmlns:a16="http://schemas.microsoft.com/office/drawing/2014/main" id="{B0D358CC-BF9A-4FCE-BF3F-8F061E764379}"/>
                </a:ext>
              </a:extLst>
            </p:cNvPr>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7" name="Google Shape;43009;p18">
              <a:extLst>
                <a:ext uri="{FF2B5EF4-FFF2-40B4-BE49-F238E27FC236}">
                  <a16:creationId xmlns:a16="http://schemas.microsoft.com/office/drawing/2014/main" id="{A99BB0A3-28AC-4463-AA7B-DFB873C506F5}"/>
                </a:ext>
              </a:extLst>
            </p:cNvPr>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8" name="Google Shape;43010;p18">
              <a:extLst>
                <a:ext uri="{FF2B5EF4-FFF2-40B4-BE49-F238E27FC236}">
                  <a16:creationId xmlns:a16="http://schemas.microsoft.com/office/drawing/2014/main" id="{D77A3164-178F-46A1-A15D-DB6007C23977}"/>
                </a:ext>
              </a:extLst>
            </p:cNvPr>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9" name="Google Shape;43011;p18">
              <a:extLst>
                <a:ext uri="{FF2B5EF4-FFF2-40B4-BE49-F238E27FC236}">
                  <a16:creationId xmlns:a16="http://schemas.microsoft.com/office/drawing/2014/main" id="{633F68F2-9B10-47FB-9880-D5B6A7E61F6B}"/>
                </a:ext>
              </a:extLst>
            </p:cNvPr>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0" name="Google Shape;43012;p18">
              <a:extLst>
                <a:ext uri="{FF2B5EF4-FFF2-40B4-BE49-F238E27FC236}">
                  <a16:creationId xmlns:a16="http://schemas.microsoft.com/office/drawing/2014/main" id="{C9713556-FA98-406E-BDE7-957AFE7FC370}"/>
                </a:ext>
              </a:extLst>
            </p:cNvPr>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1" name="Google Shape;43013;p18">
              <a:extLst>
                <a:ext uri="{FF2B5EF4-FFF2-40B4-BE49-F238E27FC236}">
                  <a16:creationId xmlns:a16="http://schemas.microsoft.com/office/drawing/2014/main" id="{203880DA-6B71-42A2-82DE-BA31ED5953BD}"/>
                </a:ext>
              </a:extLst>
            </p:cNvPr>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2" name="Google Shape;43014;p18">
              <a:extLst>
                <a:ext uri="{FF2B5EF4-FFF2-40B4-BE49-F238E27FC236}">
                  <a16:creationId xmlns:a16="http://schemas.microsoft.com/office/drawing/2014/main" id="{3E620B23-2FB5-4C0A-A21A-D70A5848F819}"/>
                </a:ext>
              </a:extLst>
            </p:cNvPr>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3" name="Google Shape;43015;p18">
              <a:extLst>
                <a:ext uri="{FF2B5EF4-FFF2-40B4-BE49-F238E27FC236}">
                  <a16:creationId xmlns:a16="http://schemas.microsoft.com/office/drawing/2014/main" id="{91E5422E-643B-475E-951C-76542EB3DE7A}"/>
                </a:ext>
              </a:extLst>
            </p:cNvPr>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4" name="Google Shape;43016;p18">
              <a:extLst>
                <a:ext uri="{FF2B5EF4-FFF2-40B4-BE49-F238E27FC236}">
                  <a16:creationId xmlns:a16="http://schemas.microsoft.com/office/drawing/2014/main" id="{B6FAE425-B137-459A-9FD3-6C86AEA85EBA}"/>
                </a:ext>
              </a:extLst>
            </p:cNvPr>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5" name="Google Shape;43017;p18">
              <a:extLst>
                <a:ext uri="{FF2B5EF4-FFF2-40B4-BE49-F238E27FC236}">
                  <a16:creationId xmlns:a16="http://schemas.microsoft.com/office/drawing/2014/main" id="{9784C589-1109-49A6-BBA3-3F754DD9D04A}"/>
                </a:ext>
              </a:extLst>
            </p:cNvPr>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6" name="Google Shape;43018;p18">
              <a:extLst>
                <a:ext uri="{FF2B5EF4-FFF2-40B4-BE49-F238E27FC236}">
                  <a16:creationId xmlns:a16="http://schemas.microsoft.com/office/drawing/2014/main" id="{6423BBEE-FDD3-4C74-AB41-C997B974057F}"/>
                </a:ext>
              </a:extLst>
            </p:cNvPr>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7" name="Google Shape;43019;p18">
              <a:extLst>
                <a:ext uri="{FF2B5EF4-FFF2-40B4-BE49-F238E27FC236}">
                  <a16:creationId xmlns:a16="http://schemas.microsoft.com/office/drawing/2014/main" id="{E145E8EA-E212-4352-84E1-EC56CD6AB8C4}"/>
                </a:ext>
              </a:extLst>
            </p:cNvPr>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8" name="Google Shape;43020;p18">
              <a:extLst>
                <a:ext uri="{FF2B5EF4-FFF2-40B4-BE49-F238E27FC236}">
                  <a16:creationId xmlns:a16="http://schemas.microsoft.com/office/drawing/2014/main" id="{F56F0D60-ABE0-483A-B751-BD38BDFA404D}"/>
                </a:ext>
              </a:extLst>
            </p:cNvPr>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9" name="Google Shape;43021;p18">
              <a:extLst>
                <a:ext uri="{FF2B5EF4-FFF2-40B4-BE49-F238E27FC236}">
                  <a16:creationId xmlns:a16="http://schemas.microsoft.com/office/drawing/2014/main" id="{D7652735-9322-4B77-AF1A-C70021403E01}"/>
                </a:ext>
              </a:extLst>
            </p:cNvPr>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0" name="Google Shape;43022;p18">
              <a:extLst>
                <a:ext uri="{FF2B5EF4-FFF2-40B4-BE49-F238E27FC236}">
                  <a16:creationId xmlns:a16="http://schemas.microsoft.com/office/drawing/2014/main" id="{E02C4A41-29C2-4F10-B9F3-C8BA207C8345}"/>
                </a:ext>
              </a:extLst>
            </p:cNvPr>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1" name="Google Shape;43023;p18">
              <a:extLst>
                <a:ext uri="{FF2B5EF4-FFF2-40B4-BE49-F238E27FC236}">
                  <a16:creationId xmlns:a16="http://schemas.microsoft.com/office/drawing/2014/main" id="{5CB418F8-B175-4BD1-A49A-22863DF49BC1}"/>
                </a:ext>
              </a:extLst>
            </p:cNvPr>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2" name="Google Shape;43024;p18">
              <a:extLst>
                <a:ext uri="{FF2B5EF4-FFF2-40B4-BE49-F238E27FC236}">
                  <a16:creationId xmlns:a16="http://schemas.microsoft.com/office/drawing/2014/main" id="{70F52EBE-1BBD-4877-B6D2-00E828F3A60E}"/>
                </a:ext>
              </a:extLst>
            </p:cNvPr>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3" name="Google Shape;43025;p18">
              <a:extLst>
                <a:ext uri="{FF2B5EF4-FFF2-40B4-BE49-F238E27FC236}">
                  <a16:creationId xmlns:a16="http://schemas.microsoft.com/office/drawing/2014/main" id="{6F22F528-5565-4DBB-AF15-446E3AFFB58E}"/>
                </a:ext>
              </a:extLst>
            </p:cNvPr>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4" name="Google Shape;43026;p18">
              <a:extLst>
                <a:ext uri="{FF2B5EF4-FFF2-40B4-BE49-F238E27FC236}">
                  <a16:creationId xmlns:a16="http://schemas.microsoft.com/office/drawing/2014/main" id="{CB26B186-8150-49A9-B85D-A28EB8BA3896}"/>
                </a:ext>
              </a:extLst>
            </p:cNvPr>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5" name="Google Shape;43027;p18">
              <a:extLst>
                <a:ext uri="{FF2B5EF4-FFF2-40B4-BE49-F238E27FC236}">
                  <a16:creationId xmlns:a16="http://schemas.microsoft.com/office/drawing/2014/main" id="{4412B2EE-E99B-429B-BAE9-0E45FE7EA081}"/>
                </a:ext>
              </a:extLst>
            </p:cNvPr>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6" name="Google Shape;43028;p18">
              <a:extLst>
                <a:ext uri="{FF2B5EF4-FFF2-40B4-BE49-F238E27FC236}">
                  <a16:creationId xmlns:a16="http://schemas.microsoft.com/office/drawing/2014/main" id="{1E365619-CA47-4865-BCBB-B00CF4CF7C79}"/>
                </a:ext>
              </a:extLst>
            </p:cNvPr>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7" name="Google Shape;43029;p18">
              <a:extLst>
                <a:ext uri="{FF2B5EF4-FFF2-40B4-BE49-F238E27FC236}">
                  <a16:creationId xmlns:a16="http://schemas.microsoft.com/office/drawing/2014/main" id="{5EFF15C8-AFE3-413A-9CD3-A49DC332E19E}"/>
                </a:ext>
              </a:extLst>
            </p:cNvPr>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8" name="Google Shape;43030;p18">
              <a:extLst>
                <a:ext uri="{FF2B5EF4-FFF2-40B4-BE49-F238E27FC236}">
                  <a16:creationId xmlns:a16="http://schemas.microsoft.com/office/drawing/2014/main" id="{415DC902-9CC7-47CD-9036-90D76F621B70}"/>
                </a:ext>
              </a:extLst>
            </p:cNvPr>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9" name="Google Shape;43031;p18">
              <a:extLst>
                <a:ext uri="{FF2B5EF4-FFF2-40B4-BE49-F238E27FC236}">
                  <a16:creationId xmlns:a16="http://schemas.microsoft.com/office/drawing/2014/main" id="{91B2C810-36E6-4400-9685-43D93A931365}"/>
                </a:ext>
              </a:extLst>
            </p:cNvPr>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0" name="Google Shape;43032;p18">
              <a:extLst>
                <a:ext uri="{FF2B5EF4-FFF2-40B4-BE49-F238E27FC236}">
                  <a16:creationId xmlns:a16="http://schemas.microsoft.com/office/drawing/2014/main" id="{E143EEB7-C2C1-4576-AABB-D185F13C256D}"/>
                </a:ext>
              </a:extLst>
            </p:cNvPr>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1" name="Google Shape;43033;p18">
              <a:extLst>
                <a:ext uri="{FF2B5EF4-FFF2-40B4-BE49-F238E27FC236}">
                  <a16:creationId xmlns:a16="http://schemas.microsoft.com/office/drawing/2014/main" id="{A2AEFE6C-9E09-45AB-B8BB-9991687BE176}"/>
                </a:ext>
              </a:extLst>
            </p:cNvPr>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2" name="Google Shape;43034;p18">
              <a:extLst>
                <a:ext uri="{FF2B5EF4-FFF2-40B4-BE49-F238E27FC236}">
                  <a16:creationId xmlns:a16="http://schemas.microsoft.com/office/drawing/2014/main" id="{A173A71A-AD6E-4388-ADE3-5B9362F24A74}"/>
                </a:ext>
              </a:extLst>
            </p:cNvPr>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3" name="Google Shape;43035;p18">
              <a:extLst>
                <a:ext uri="{FF2B5EF4-FFF2-40B4-BE49-F238E27FC236}">
                  <a16:creationId xmlns:a16="http://schemas.microsoft.com/office/drawing/2014/main" id="{3036119A-BADD-4496-8327-A1AE9FFDE313}"/>
                </a:ext>
              </a:extLst>
            </p:cNvPr>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4" name="Google Shape;43036;p18">
              <a:extLst>
                <a:ext uri="{FF2B5EF4-FFF2-40B4-BE49-F238E27FC236}">
                  <a16:creationId xmlns:a16="http://schemas.microsoft.com/office/drawing/2014/main" id="{823DB439-AE8F-4E20-BC6E-BAE84A3E9CA2}"/>
                </a:ext>
              </a:extLst>
            </p:cNvPr>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5" name="Google Shape;43037;p18">
              <a:extLst>
                <a:ext uri="{FF2B5EF4-FFF2-40B4-BE49-F238E27FC236}">
                  <a16:creationId xmlns:a16="http://schemas.microsoft.com/office/drawing/2014/main" id="{B12A98AA-9E52-4EEF-A603-90B9703AABD9}"/>
                </a:ext>
              </a:extLst>
            </p:cNvPr>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6" name="Google Shape;43038;p18">
              <a:extLst>
                <a:ext uri="{FF2B5EF4-FFF2-40B4-BE49-F238E27FC236}">
                  <a16:creationId xmlns:a16="http://schemas.microsoft.com/office/drawing/2014/main" id="{57280815-FA5E-4BBC-9336-33F4BA513D07}"/>
                </a:ext>
              </a:extLst>
            </p:cNvPr>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7" name="Google Shape;43039;p18">
              <a:extLst>
                <a:ext uri="{FF2B5EF4-FFF2-40B4-BE49-F238E27FC236}">
                  <a16:creationId xmlns:a16="http://schemas.microsoft.com/office/drawing/2014/main" id="{D728329B-E951-4951-BC0A-F130E45CE08D}"/>
                </a:ext>
              </a:extLst>
            </p:cNvPr>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8" name="Google Shape;43040;p18">
              <a:extLst>
                <a:ext uri="{FF2B5EF4-FFF2-40B4-BE49-F238E27FC236}">
                  <a16:creationId xmlns:a16="http://schemas.microsoft.com/office/drawing/2014/main" id="{FEC9CDFB-F4A7-4809-A648-E066A11657E0}"/>
                </a:ext>
              </a:extLst>
            </p:cNvPr>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9" name="Google Shape;43041;p18">
              <a:extLst>
                <a:ext uri="{FF2B5EF4-FFF2-40B4-BE49-F238E27FC236}">
                  <a16:creationId xmlns:a16="http://schemas.microsoft.com/office/drawing/2014/main" id="{02F0F212-294E-424D-94B3-30C996C398B7}"/>
                </a:ext>
              </a:extLst>
            </p:cNvPr>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0" name="Google Shape;43042;p18">
              <a:extLst>
                <a:ext uri="{FF2B5EF4-FFF2-40B4-BE49-F238E27FC236}">
                  <a16:creationId xmlns:a16="http://schemas.microsoft.com/office/drawing/2014/main" id="{3356CBFA-E6B2-4523-AC4E-A83638C474AF}"/>
                </a:ext>
              </a:extLst>
            </p:cNvPr>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1" name="Google Shape;43043;p18">
              <a:extLst>
                <a:ext uri="{FF2B5EF4-FFF2-40B4-BE49-F238E27FC236}">
                  <a16:creationId xmlns:a16="http://schemas.microsoft.com/office/drawing/2014/main" id="{73F693CB-1462-492C-B70D-688E87C454A3}"/>
                </a:ext>
              </a:extLst>
            </p:cNvPr>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2" name="Google Shape;43044;p18">
              <a:extLst>
                <a:ext uri="{FF2B5EF4-FFF2-40B4-BE49-F238E27FC236}">
                  <a16:creationId xmlns:a16="http://schemas.microsoft.com/office/drawing/2014/main" id="{AC3A277B-3B68-4D15-B060-7C0775DAFAFC}"/>
                </a:ext>
              </a:extLst>
            </p:cNvPr>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3" name="Google Shape;43045;p18">
              <a:extLst>
                <a:ext uri="{FF2B5EF4-FFF2-40B4-BE49-F238E27FC236}">
                  <a16:creationId xmlns:a16="http://schemas.microsoft.com/office/drawing/2014/main" id="{DB1AA440-6671-49E1-A812-F2612B5717C3}"/>
                </a:ext>
              </a:extLst>
            </p:cNvPr>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4" name="Google Shape;43046;p18">
              <a:extLst>
                <a:ext uri="{FF2B5EF4-FFF2-40B4-BE49-F238E27FC236}">
                  <a16:creationId xmlns:a16="http://schemas.microsoft.com/office/drawing/2014/main" id="{6E856FAE-87E8-4643-9FB3-B4615BB95BB1}"/>
                </a:ext>
              </a:extLst>
            </p:cNvPr>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5" name="Google Shape;43047;p18">
              <a:extLst>
                <a:ext uri="{FF2B5EF4-FFF2-40B4-BE49-F238E27FC236}">
                  <a16:creationId xmlns:a16="http://schemas.microsoft.com/office/drawing/2014/main" id="{1485CBC8-B9FF-43C2-AFAD-5F0BB532D3F9}"/>
                </a:ext>
              </a:extLst>
            </p:cNvPr>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6" name="Google Shape;43048;p18">
              <a:extLst>
                <a:ext uri="{FF2B5EF4-FFF2-40B4-BE49-F238E27FC236}">
                  <a16:creationId xmlns:a16="http://schemas.microsoft.com/office/drawing/2014/main" id="{623179C3-6DA9-4D9F-8B63-543ADA105732}"/>
                </a:ext>
              </a:extLst>
            </p:cNvPr>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7" name="Google Shape;43049;p18">
              <a:extLst>
                <a:ext uri="{FF2B5EF4-FFF2-40B4-BE49-F238E27FC236}">
                  <a16:creationId xmlns:a16="http://schemas.microsoft.com/office/drawing/2014/main" id="{62CCFC69-7F2E-4495-95D4-DD09E037BC11}"/>
                </a:ext>
              </a:extLst>
            </p:cNvPr>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8" name="Google Shape;43050;p18">
              <a:extLst>
                <a:ext uri="{FF2B5EF4-FFF2-40B4-BE49-F238E27FC236}">
                  <a16:creationId xmlns:a16="http://schemas.microsoft.com/office/drawing/2014/main" id="{03C5B0C4-804F-40C1-81A6-912A7FBDCE72}"/>
                </a:ext>
              </a:extLst>
            </p:cNvPr>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9" name="Google Shape;43051;p18">
              <a:extLst>
                <a:ext uri="{FF2B5EF4-FFF2-40B4-BE49-F238E27FC236}">
                  <a16:creationId xmlns:a16="http://schemas.microsoft.com/office/drawing/2014/main" id="{F2AE1985-AAB0-438A-AC95-AAE07F1983FB}"/>
                </a:ext>
              </a:extLst>
            </p:cNvPr>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0" name="Google Shape;43052;p18">
              <a:extLst>
                <a:ext uri="{FF2B5EF4-FFF2-40B4-BE49-F238E27FC236}">
                  <a16:creationId xmlns:a16="http://schemas.microsoft.com/office/drawing/2014/main" id="{0F88A961-B10A-42CC-B1E2-38A99D175292}"/>
                </a:ext>
              </a:extLst>
            </p:cNvPr>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1" name="Google Shape;43053;p18">
              <a:extLst>
                <a:ext uri="{FF2B5EF4-FFF2-40B4-BE49-F238E27FC236}">
                  <a16:creationId xmlns:a16="http://schemas.microsoft.com/office/drawing/2014/main" id="{B1161D61-0270-4096-BA75-A12D2F6E8252}"/>
                </a:ext>
              </a:extLst>
            </p:cNvPr>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2" name="Google Shape;43054;p18">
              <a:extLst>
                <a:ext uri="{FF2B5EF4-FFF2-40B4-BE49-F238E27FC236}">
                  <a16:creationId xmlns:a16="http://schemas.microsoft.com/office/drawing/2014/main" id="{EF6A34D1-3B97-4927-9F9E-AC91C0E3C9B6}"/>
                </a:ext>
              </a:extLst>
            </p:cNvPr>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3" name="Google Shape;43055;p18">
              <a:extLst>
                <a:ext uri="{FF2B5EF4-FFF2-40B4-BE49-F238E27FC236}">
                  <a16:creationId xmlns:a16="http://schemas.microsoft.com/office/drawing/2014/main" id="{47DA7FE7-EE13-435F-AF44-C9EF86286D07}"/>
                </a:ext>
              </a:extLst>
            </p:cNvPr>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4" name="Google Shape;43056;p18">
              <a:extLst>
                <a:ext uri="{FF2B5EF4-FFF2-40B4-BE49-F238E27FC236}">
                  <a16:creationId xmlns:a16="http://schemas.microsoft.com/office/drawing/2014/main" id="{E0C31440-A0EA-4AFE-ADB0-7CD371C43435}"/>
                </a:ext>
              </a:extLst>
            </p:cNvPr>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5" name="Google Shape;43057;p18">
              <a:extLst>
                <a:ext uri="{FF2B5EF4-FFF2-40B4-BE49-F238E27FC236}">
                  <a16:creationId xmlns:a16="http://schemas.microsoft.com/office/drawing/2014/main" id="{49560D2F-F77D-4359-8014-B242CA2F6707}"/>
                </a:ext>
              </a:extLst>
            </p:cNvPr>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6" name="Google Shape;43058;p18">
              <a:extLst>
                <a:ext uri="{FF2B5EF4-FFF2-40B4-BE49-F238E27FC236}">
                  <a16:creationId xmlns:a16="http://schemas.microsoft.com/office/drawing/2014/main" id="{BC8B84BA-3928-4416-8B21-4589BC6C3902}"/>
                </a:ext>
              </a:extLst>
            </p:cNvPr>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7" name="Google Shape;43059;p18">
              <a:extLst>
                <a:ext uri="{FF2B5EF4-FFF2-40B4-BE49-F238E27FC236}">
                  <a16:creationId xmlns:a16="http://schemas.microsoft.com/office/drawing/2014/main" id="{BB128CB0-5030-4256-9884-C9C6A50A3D7F}"/>
                </a:ext>
              </a:extLst>
            </p:cNvPr>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8" name="Google Shape;43060;p18">
              <a:extLst>
                <a:ext uri="{FF2B5EF4-FFF2-40B4-BE49-F238E27FC236}">
                  <a16:creationId xmlns:a16="http://schemas.microsoft.com/office/drawing/2014/main" id="{64ECF26D-519F-418B-92EE-CE6229FF6FFC}"/>
                </a:ext>
              </a:extLst>
            </p:cNvPr>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9" name="Google Shape;43061;p18">
              <a:extLst>
                <a:ext uri="{FF2B5EF4-FFF2-40B4-BE49-F238E27FC236}">
                  <a16:creationId xmlns:a16="http://schemas.microsoft.com/office/drawing/2014/main" id="{BF5D2373-0E9E-47B9-9A99-1EF4593E4AED}"/>
                </a:ext>
              </a:extLst>
            </p:cNvPr>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0" name="Google Shape;43062;p18">
              <a:extLst>
                <a:ext uri="{FF2B5EF4-FFF2-40B4-BE49-F238E27FC236}">
                  <a16:creationId xmlns:a16="http://schemas.microsoft.com/office/drawing/2014/main" id="{C858330A-FDC3-4B62-9309-00F006785C9D}"/>
                </a:ext>
              </a:extLst>
            </p:cNvPr>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1" name="Google Shape;43063;p18">
              <a:extLst>
                <a:ext uri="{FF2B5EF4-FFF2-40B4-BE49-F238E27FC236}">
                  <a16:creationId xmlns:a16="http://schemas.microsoft.com/office/drawing/2014/main" id="{F4799369-CE47-425D-91F1-3EF9C3AB687E}"/>
                </a:ext>
              </a:extLst>
            </p:cNvPr>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2" name="Google Shape;43064;p18">
              <a:extLst>
                <a:ext uri="{FF2B5EF4-FFF2-40B4-BE49-F238E27FC236}">
                  <a16:creationId xmlns:a16="http://schemas.microsoft.com/office/drawing/2014/main" id="{D78F58F7-DA30-46DB-B621-D65294F9BF1F}"/>
                </a:ext>
              </a:extLst>
            </p:cNvPr>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3" name="Google Shape;43065;p18">
              <a:extLst>
                <a:ext uri="{FF2B5EF4-FFF2-40B4-BE49-F238E27FC236}">
                  <a16:creationId xmlns:a16="http://schemas.microsoft.com/office/drawing/2014/main" id="{C114F485-F7A3-4E17-B9AA-60CBAB36357C}"/>
                </a:ext>
              </a:extLst>
            </p:cNvPr>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4" name="Google Shape;43066;p18">
              <a:extLst>
                <a:ext uri="{FF2B5EF4-FFF2-40B4-BE49-F238E27FC236}">
                  <a16:creationId xmlns:a16="http://schemas.microsoft.com/office/drawing/2014/main" id="{9EFE4103-BF9E-4B7B-A152-A28EBE57C502}"/>
                </a:ext>
              </a:extLst>
            </p:cNvPr>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5" name="Google Shape;43067;p18">
              <a:extLst>
                <a:ext uri="{FF2B5EF4-FFF2-40B4-BE49-F238E27FC236}">
                  <a16:creationId xmlns:a16="http://schemas.microsoft.com/office/drawing/2014/main" id="{89150040-7270-402A-83B7-916A97763357}"/>
                </a:ext>
              </a:extLst>
            </p:cNvPr>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6" name="Google Shape;43068;p18">
              <a:extLst>
                <a:ext uri="{FF2B5EF4-FFF2-40B4-BE49-F238E27FC236}">
                  <a16:creationId xmlns:a16="http://schemas.microsoft.com/office/drawing/2014/main" id="{375F25CD-25E3-403B-91A6-BC91DD9FB897}"/>
                </a:ext>
              </a:extLst>
            </p:cNvPr>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7" name="Google Shape;43069;p18">
              <a:extLst>
                <a:ext uri="{FF2B5EF4-FFF2-40B4-BE49-F238E27FC236}">
                  <a16:creationId xmlns:a16="http://schemas.microsoft.com/office/drawing/2014/main" id="{B4B1FE64-BC91-4218-964D-360AD048E059}"/>
                </a:ext>
              </a:extLst>
            </p:cNvPr>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8" name="Google Shape;43070;p18">
              <a:extLst>
                <a:ext uri="{FF2B5EF4-FFF2-40B4-BE49-F238E27FC236}">
                  <a16:creationId xmlns:a16="http://schemas.microsoft.com/office/drawing/2014/main" id="{5DE9F2ED-42E2-42F1-A134-A0306ABD845B}"/>
                </a:ext>
              </a:extLst>
            </p:cNvPr>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9" name="Google Shape;43071;p18">
              <a:extLst>
                <a:ext uri="{FF2B5EF4-FFF2-40B4-BE49-F238E27FC236}">
                  <a16:creationId xmlns:a16="http://schemas.microsoft.com/office/drawing/2014/main" id="{A263D28C-680E-4AE0-9AC0-F98235D87CF6}"/>
                </a:ext>
              </a:extLst>
            </p:cNvPr>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0" name="Google Shape;43072;p18">
              <a:extLst>
                <a:ext uri="{FF2B5EF4-FFF2-40B4-BE49-F238E27FC236}">
                  <a16:creationId xmlns:a16="http://schemas.microsoft.com/office/drawing/2014/main" id="{2249FE0D-AA34-42AE-9869-0D7EF035E0B3}"/>
                </a:ext>
              </a:extLst>
            </p:cNvPr>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1" name="Google Shape;43073;p18">
              <a:extLst>
                <a:ext uri="{FF2B5EF4-FFF2-40B4-BE49-F238E27FC236}">
                  <a16:creationId xmlns:a16="http://schemas.microsoft.com/office/drawing/2014/main" id="{80DF85A3-0B82-4683-8141-827EA97490FA}"/>
                </a:ext>
              </a:extLst>
            </p:cNvPr>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2" name="Google Shape;43074;p18">
              <a:extLst>
                <a:ext uri="{FF2B5EF4-FFF2-40B4-BE49-F238E27FC236}">
                  <a16:creationId xmlns:a16="http://schemas.microsoft.com/office/drawing/2014/main" id="{0C301BF4-6ABF-49E8-B590-1B5D21F78C6E}"/>
                </a:ext>
              </a:extLst>
            </p:cNvPr>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3" name="Google Shape;43075;p18">
              <a:extLst>
                <a:ext uri="{FF2B5EF4-FFF2-40B4-BE49-F238E27FC236}">
                  <a16:creationId xmlns:a16="http://schemas.microsoft.com/office/drawing/2014/main" id="{B8E54A5B-2D90-4343-8597-437AABAD82FF}"/>
                </a:ext>
              </a:extLst>
            </p:cNvPr>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4" name="Google Shape;43076;p18">
              <a:extLst>
                <a:ext uri="{FF2B5EF4-FFF2-40B4-BE49-F238E27FC236}">
                  <a16:creationId xmlns:a16="http://schemas.microsoft.com/office/drawing/2014/main" id="{0774D8B5-5119-4DAE-96B9-E9623260BDA6}"/>
                </a:ext>
              </a:extLst>
            </p:cNvPr>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5" name="Google Shape;43077;p18">
              <a:extLst>
                <a:ext uri="{FF2B5EF4-FFF2-40B4-BE49-F238E27FC236}">
                  <a16:creationId xmlns:a16="http://schemas.microsoft.com/office/drawing/2014/main" id="{A80D491B-8443-4BC8-B8E0-1AFFD3537E08}"/>
                </a:ext>
              </a:extLst>
            </p:cNvPr>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6" name="Google Shape;43078;p18">
              <a:extLst>
                <a:ext uri="{FF2B5EF4-FFF2-40B4-BE49-F238E27FC236}">
                  <a16:creationId xmlns:a16="http://schemas.microsoft.com/office/drawing/2014/main" id="{703A3A1B-EC59-4D10-B64B-E76FCB68FF3E}"/>
                </a:ext>
              </a:extLst>
            </p:cNvPr>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7" name="Google Shape;43079;p18">
              <a:extLst>
                <a:ext uri="{FF2B5EF4-FFF2-40B4-BE49-F238E27FC236}">
                  <a16:creationId xmlns:a16="http://schemas.microsoft.com/office/drawing/2014/main" id="{64FA8BCD-3916-49FB-AEC0-F5C96CEF6B14}"/>
                </a:ext>
              </a:extLst>
            </p:cNvPr>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8" name="Google Shape;43080;p18">
              <a:extLst>
                <a:ext uri="{FF2B5EF4-FFF2-40B4-BE49-F238E27FC236}">
                  <a16:creationId xmlns:a16="http://schemas.microsoft.com/office/drawing/2014/main" id="{08BEFC4B-D691-46B9-AB5B-DC9B92B80AB6}"/>
                </a:ext>
              </a:extLst>
            </p:cNvPr>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9" name="Google Shape;43081;p18">
              <a:extLst>
                <a:ext uri="{FF2B5EF4-FFF2-40B4-BE49-F238E27FC236}">
                  <a16:creationId xmlns:a16="http://schemas.microsoft.com/office/drawing/2014/main" id="{E7DE1F11-DC37-4B0B-9788-DD0D4A3D3999}"/>
                </a:ext>
              </a:extLst>
            </p:cNvPr>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0" name="Google Shape;43082;p18">
              <a:extLst>
                <a:ext uri="{FF2B5EF4-FFF2-40B4-BE49-F238E27FC236}">
                  <a16:creationId xmlns:a16="http://schemas.microsoft.com/office/drawing/2014/main" id="{1FABDAAA-F5F2-40AA-BC0E-012CD835E48A}"/>
                </a:ext>
              </a:extLst>
            </p:cNvPr>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1" name="Google Shape;43083;p18">
              <a:extLst>
                <a:ext uri="{FF2B5EF4-FFF2-40B4-BE49-F238E27FC236}">
                  <a16:creationId xmlns:a16="http://schemas.microsoft.com/office/drawing/2014/main" id="{326F7696-9CBD-419E-98DE-6D49BC566101}"/>
                </a:ext>
              </a:extLst>
            </p:cNvPr>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2" name="Google Shape;43084;p18">
              <a:extLst>
                <a:ext uri="{FF2B5EF4-FFF2-40B4-BE49-F238E27FC236}">
                  <a16:creationId xmlns:a16="http://schemas.microsoft.com/office/drawing/2014/main" id="{85C24AB8-AB7B-4B1F-A0BB-4863CC7B914A}"/>
                </a:ext>
              </a:extLst>
            </p:cNvPr>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3" name="Google Shape;43085;p18">
              <a:extLst>
                <a:ext uri="{FF2B5EF4-FFF2-40B4-BE49-F238E27FC236}">
                  <a16:creationId xmlns:a16="http://schemas.microsoft.com/office/drawing/2014/main" id="{FACDC8C1-58AE-4A17-A952-69C4B51E271E}"/>
                </a:ext>
              </a:extLst>
            </p:cNvPr>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4" name="Google Shape;43086;p18">
              <a:extLst>
                <a:ext uri="{FF2B5EF4-FFF2-40B4-BE49-F238E27FC236}">
                  <a16:creationId xmlns:a16="http://schemas.microsoft.com/office/drawing/2014/main" id="{15F848EF-70BA-4F58-A05A-D1247955F194}"/>
                </a:ext>
              </a:extLst>
            </p:cNvPr>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5" name="Google Shape;43087;p18">
              <a:extLst>
                <a:ext uri="{FF2B5EF4-FFF2-40B4-BE49-F238E27FC236}">
                  <a16:creationId xmlns:a16="http://schemas.microsoft.com/office/drawing/2014/main" id="{3AE8718E-8027-4DAB-8D3C-6E9FEE11408D}"/>
                </a:ext>
              </a:extLst>
            </p:cNvPr>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6" name="Google Shape;43088;p18">
              <a:extLst>
                <a:ext uri="{FF2B5EF4-FFF2-40B4-BE49-F238E27FC236}">
                  <a16:creationId xmlns:a16="http://schemas.microsoft.com/office/drawing/2014/main" id="{8C86583D-7DD4-462C-9E70-94A7C2983F27}"/>
                </a:ext>
              </a:extLst>
            </p:cNvPr>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7" name="Google Shape;43089;p18">
              <a:extLst>
                <a:ext uri="{FF2B5EF4-FFF2-40B4-BE49-F238E27FC236}">
                  <a16:creationId xmlns:a16="http://schemas.microsoft.com/office/drawing/2014/main" id="{7556E3AC-BE5F-4DDF-A9FE-1E9EE243FDB1}"/>
                </a:ext>
              </a:extLst>
            </p:cNvPr>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8" name="Google Shape;43090;p18">
              <a:extLst>
                <a:ext uri="{FF2B5EF4-FFF2-40B4-BE49-F238E27FC236}">
                  <a16:creationId xmlns:a16="http://schemas.microsoft.com/office/drawing/2014/main" id="{E9A4188F-C00F-4FFA-A6C1-53FE86A2BC3E}"/>
                </a:ext>
              </a:extLst>
            </p:cNvPr>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9" name="Google Shape;43091;p18">
              <a:extLst>
                <a:ext uri="{FF2B5EF4-FFF2-40B4-BE49-F238E27FC236}">
                  <a16:creationId xmlns:a16="http://schemas.microsoft.com/office/drawing/2014/main" id="{99CFC347-183C-4F2C-8300-E8CAFEB6487E}"/>
                </a:ext>
              </a:extLst>
            </p:cNvPr>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0" name="Google Shape;43092;p18">
              <a:extLst>
                <a:ext uri="{FF2B5EF4-FFF2-40B4-BE49-F238E27FC236}">
                  <a16:creationId xmlns:a16="http://schemas.microsoft.com/office/drawing/2014/main" id="{DB12674F-44B1-4BA9-AF59-0855076DD399}"/>
                </a:ext>
              </a:extLst>
            </p:cNvPr>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1" name="Google Shape;43093;p18">
              <a:extLst>
                <a:ext uri="{FF2B5EF4-FFF2-40B4-BE49-F238E27FC236}">
                  <a16:creationId xmlns:a16="http://schemas.microsoft.com/office/drawing/2014/main" id="{0B0FBDA0-917F-4287-B6F2-43A338554B3A}"/>
                </a:ext>
              </a:extLst>
            </p:cNvPr>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2" name="Google Shape;43094;p18">
              <a:extLst>
                <a:ext uri="{FF2B5EF4-FFF2-40B4-BE49-F238E27FC236}">
                  <a16:creationId xmlns:a16="http://schemas.microsoft.com/office/drawing/2014/main" id="{2D3A6517-B029-4D2C-BC04-9418828AC86F}"/>
                </a:ext>
              </a:extLst>
            </p:cNvPr>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3" name="Google Shape;43095;p18">
              <a:extLst>
                <a:ext uri="{FF2B5EF4-FFF2-40B4-BE49-F238E27FC236}">
                  <a16:creationId xmlns:a16="http://schemas.microsoft.com/office/drawing/2014/main" id="{BD661BD0-001E-4E87-979F-E40CA7B49D82}"/>
                </a:ext>
              </a:extLst>
            </p:cNvPr>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4" name="Google Shape;43096;p18">
              <a:extLst>
                <a:ext uri="{FF2B5EF4-FFF2-40B4-BE49-F238E27FC236}">
                  <a16:creationId xmlns:a16="http://schemas.microsoft.com/office/drawing/2014/main" id="{4983A230-93CF-4DAA-9C0C-8B3E3B5BF7B2}"/>
                </a:ext>
              </a:extLst>
            </p:cNvPr>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5" name="Google Shape;43097;p18">
              <a:extLst>
                <a:ext uri="{FF2B5EF4-FFF2-40B4-BE49-F238E27FC236}">
                  <a16:creationId xmlns:a16="http://schemas.microsoft.com/office/drawing/2014/main" id="{FCC2274F-11DB-4401-B8AF-EC51789C2191}"/>
                </a:ext>
              </a:extLst>
            </p:cNvPr>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6" name="Google Shape;43098;p18">
              <a:extLst>
                <a:ext uri="{FF2B5EF4-FFF2-40B4-BE49-F238E27FC236}">
                  <a16:creationId xmlns:a16="http://schemas.microsoft.com/office/drawing/2014/main" id="{86BFA5DD-579D-4149-8456-E0BDC0F93C2E}"/>
                </a:ext>
              </a:extLst>
            </p:cNvPr>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7" name="Google Shape;43099;p18">
              <a:extLst>
                <a:ext uri="{FF2B5EF4-FFF2-40B4-BE49-F238E27FC236}">
                  <a16:creationId xmlns:a16="http://schemas.microsoft.com/office/drawing/2014/main" id="{B10D38C4-FDE5-449F-9BB2-63196F1A5283}"/>
                </a:ext>
              </a:extLst>
            </p:cNvPr>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347158075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42275567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Numbers and text">
  <p:cSld name="1_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2724809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Numbers and text">
  <p:cSld name="1_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6516098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Numbers and text">
  <p:cSld name="1_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69206677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Numbers and text">
  <p:cSld name="1_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14282160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59302"/>
        <p:cNvGrpSpPr/>
        <p:nvPr/>
      </p:nvGrpSpPr>
      <p:grpSpPr>
        <a:xfrm>
          <a:off x="0" y="0"/>
          <a:ext cx="0" cy="0"/>
          <a:chOff x="0" y="0"/>
          <a:chExt cx="0" cy="0"/>
        </a:xfrm>
      </p:grpSpPr>
      <p:grpSp>
        <p:nvGrpSpPr>
          <p:cNvPr id="59303" name="Google Shape;59303;p25"/>
          <p:cNvGrpSpPr/>
          <p:nvPr/>
        </p:nvGrpSpPr>
        <p:grpSpPr>
          <a:xfrm>
            <a:off x="0" y="0"/>
            <a:ext cx="12192000" cy="6858000"/>
            <a:chOff x="0" y="0"/>
            <a:chExt cx="9144000" cy="5143500"/>
          </a:xfrm>
        </p:grpSpPr>
        <p:sp>
          <p:nvSpPr>
            <p:cNvPr id="59304" name="Google Shape;59304;p25"/>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5" name="Google Shape;59305;p25"/>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6" name="Google Shape;59306;p25"/>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7" name="Google Shape;59307;p25"/>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8" name="Google Shape;59308;p25"/>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9" name="Google Shape;59309;p25"/>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0" name="Google Shape;59310;p25"/>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1" name="Google Shape;59311;p25"/>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2" name="Google Shape;59312;p25"/>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3" name="Google Shape;59313;p25"/>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4" name="Google Shape;59314;p25"/>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5" name="Google Shape;59315;p25"/>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6" name="Google Shape;59316;p25"/>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7" name="Google Shape;59317;p25"/>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8" name="Google Shape;59318;p25"/>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9" name="Google Shape;59319;p25"/>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0" name="Google Shape;59320;p25"/>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1" name="Google Shape;59321;p25"/>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2" name="Google Shape;59322;p25"/>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3" name="Google Shape;59323;p25"/>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4" name="Google Shape;59324;p25"/>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5" name="Google Shape;59325;p25"/>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6" name="Google Shape;59326;p25"/>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7" name="Google Shape;59327;p25"/>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8" name="Google Shape;59328;p25"/>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9" name="Google Shape;59329;p25"/>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0" name="Google Shape;59330;p25"/>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1" name="Google Shape;59331;p25"/>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2" name="Google Shape;59332;p25"/>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3" name="Google Shape;59333;p25"/>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4" name="Google Shape;59334;p25"/>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5" name="Google Shape;59335;p25"/>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6" name="Google Shape;59336;p25"/>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7" name="Google Shape;59337;p25"/>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8" name="Google Shape;59338;p25"/>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9" name="Google Shape;59339;p25"/>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0" name="Google Shape;59340;p25"/>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1" name="Google Shape;59341;p25"/>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2" name="Google Shape;59342;p25"/>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3" name="Google Shape;59343;p25"/>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4" name="Google Shape;59344;p25"/>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5" name="Google Shape;59345;p25"/>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6" name="Google Shape;59346;p25"/>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7" name="Google Shape;59347;p25"/>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8" name="Google Shape;59348;p25"/>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9" name="Google Shape;59349;p25"/>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0" name="Google Shape;59350;p25"/>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1" name="Google Shape;59351;p25"/>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2" name="Google Shape;59352;p25"/>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3" name="Google Shape;59353;p25"/>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4" name="Google Shape;59354;p25"/>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5" name="Google Shape;59355;p25"/>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6" name="Google Shape;59356;p25"/>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7" name="Google Shape;59357;p25"/>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8" name="Google Shape;59358;p25"/>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9" name="Google Shape;59359;p25"/>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0" name="Google Shape;59360;p25"/>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1" name="Google Shape;59361;p25"/>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2" name="Google Shape;59362;p25"/>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3" name="Google Shape;59363;p25"/>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4" name="Google Shape;59364;p25"/>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5" name="Google Shape;59365;p25"/>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6" name="Google Shape;59366;p25"/>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7" name="Google Shape;59367;p25"/>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8" name="Google Shape;59368;p25"/>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9" name="Google Shape;59369;p25"/>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0" name="Google Shape;59370;p25"/>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1" name="Google Shape;59371;p25"/>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2" name="Google Shape;59372;p25"/>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3" name="Google Shape;59373;p25"/>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4" name="Google Shape;59374;p25"/>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5" name="Google Shape;59375;p25"/>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6" name="Google Shape;59376;p25"/>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7" name="Google Shape;59377;p25"/>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8" name="Google Shape;59378;p25"/>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9" name="Google Shape;59379;p25"/>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0" name="Google Shape;59380;p25"/>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1" name="Google Shape;59381;p25"/>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2" name="Google Shape;59382;p25"/>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3" name="Google Shape;59383;p25"/>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4" name="Google Shape;59384;p25"/>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5" name="Google Shape;59385;p25"/>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6" name="Google Shape;59386;p25"/>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7" name="Google Shape;59387;p25"/>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8" name="Google Shape;59388;p25"/>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9" name="Google Shape;59389;p25"/>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0" name="Google Shape;59390;p25"/>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1" name="Google Shape;59391;p25"/>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2" name="Google Shape;59392;p25"/>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3" name="Google Shape;59393;p25"/>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4" name="Google Shape;59394;p25"/>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5" name="Google Shape;59395;p25"/>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6" name="Google Shape;59396;p25"/>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7" name="Google Shape;59397;p25"/>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8" name="Google Shape;59398;p25"/>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9" name="Google Shape;59399;p25"/>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0" name="Google Shape;59400;p25"/>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1" name="Google Shape;59401;p25"/>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2" name="Google Shape;59402;p25"/>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3" name="Google Shape;59403;p25"/>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4" name="Google Shape;59404;p25"/>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5" name="Google Shape;59405;p25"/>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6" name="Google Shape;59406;p25"/>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7" name="Google Shape;59407;p25"/>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8" name="Google Shape;59408;p25"/>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9" name="Google Shape;59409;p25"/>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0" name="Google Shape;59410;p25"/>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1" name="Google Shape;59411;p25"/>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2" name="Google Shape;59412;p25"/>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3" name="Google Shape;59413;p25"/>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4" name="Google Shape;59414;p25"/>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5" name="Google Shape;59415;p25"/>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6" name="Google Shape;59416;p25"/>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7" name="Google Shape;59417;p25"/>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8" name="Google Shape;59418;p25"/>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9" name="Google Shape;59419;p25"/>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0" name="Google Shape;59420;p25"/>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1" name="Google Shape;59421;p25"/>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2" name="Google Shape;59422;p25"/>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3" name="Google Shape;59423;p25"/>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4" name="Google Shape;59424;p25"/>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5" name="Google Shape;59425;p25"/>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6" name="Google Shape;59426;p25"/>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7" name="Google Shape;59427;p25"/>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8" name="Google Shape;59428;p25"/>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9" name="Google Shape;59429;p25"/>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0" name="Google Shape;59430;p25"/>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1" name="Google Shape;59431;p25"/>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2" name="Google Shape;59432;p25"/>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3" name="Google Shape;59433;p25"/>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4" name="Google Shape;59434;p25"/>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5" name="Google Shape;59435;p25"/>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6" name="Google Shape;59436;p25"/>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7" name="Google Shape;59437;p25"/>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8" name="Google Shape;59438;p25"/>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9" name="Google Shape;59439;p25"/>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0" name="Google Shape;59440;p25"/>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1" name="Google Shape;59441;p25"/>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2" name="Google Shape;59442;p25"/>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3" name="Google Shape;59443;p25"/>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4" name="Google Shape;59444;p25"/>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5" name="Google Shape;59445;p25"/>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6" name="Google Shape;59446;p25"/>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7" name="Google Shape;59447;p25"/>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8" name="Google Shape;59448;p25"/>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9" name="Google Shape;59449;p25"/>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0" name="Google Shape;59450;p25"/>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1" name="Google Shape;59451;p25"/>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2" name="Google Shape;59452;p25"/>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3" name="Google Shape;59453;p25"/>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4" name="Google Shape;59454;p25"/>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5" name="Google Shape;59455;p25"/>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6" name="Google Shape;59456;p25"/>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7" name="Google Shape;59457;p25"/>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8" name="Google Shape;59458;p25"/>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9" name="Google Shape;59459;p25"/>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0" name="Google Shape;59460;p25"/>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1" name="Google Shape;59461;p25"/>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2" name="Google Shape;59462;p25"/>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3" name="Google Shape;59463;p25"/>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4" name="Google Shape;59464;p25"/>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5" name="Google Shape;59465;p25"/>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6" name="Google Shape;59466;p25"/>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7" name="Google Shape;59467;p25"/>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8" name="Google Shape;59468;p25"/>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9" name="Google Shape;59469;p25"/>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0" name="Google Shape;59470;p25"/>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1" name="Google Shape;59471;p25"/>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2" name="Google Shape;59472;p25"/>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3" name="Google Shape;59473;p25"/>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4" name="Google Shape;59474;p25"/>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5" name="Google Shape;59475;p25"/>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6" name="Google Shape;59476;p25"/>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7" name="Google Shape;59477;p25"/>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8" name="Google Shape;59478;p25"/>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9" name="Google Shape;59479;p25"/>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0" name="Google Shape;59480;p25"/>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1" name="Google Shape;59481;p25"/>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2" name="Google Shape;59482;p25"/>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3" name="Google Shape;59483;p25"/>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4" name="Google Shape;59484;p25"/>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5" name="Google Shape;59485;p25"/>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6" name="Google Shape;59486;p25"/>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7" name="Google Shape;59487;p25"/>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8" name="Google Shape;59488;p25"/>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9" name="Google Shape;59489;p25"/>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0" name="Google Shape;59490;p25"/>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1" name="Google Shape;59491;p25"/>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2" name="Google Shape;59492;p25"/>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3" name="Google Shape;59493;p25"/>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4" name="Google Shape;59494;p25"/>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5" name="Google Shape;59495;p25"/>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6" name="Google Shape;59496;p25"/>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7" name="Google Shape;59497;p25"/>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8" name="Google Shape;59498;p25"/>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9" name="Google Shape;59499;p25"/>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0" name="Google Shape;59500;p25"/>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1" name="Google Shape;59501;p25"/>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2" name="Google Shape;59502;p25"/>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3" name="Google Shape;59503;p25"/>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4" name="Google Shape;59504;p25"/>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5" name="Google Shape;59505;p25"/>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6" name="Google Shape;59506;p25"/>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7" name="Google Shape;59507;p25"/>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8" name="Google Shape;59508;p25"/>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9" name="Google Shape;59509;p25"/>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0" name="Google Shape;59510;p25"/>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1" name="Google Shape;59511;p25"/>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2" name="Google Shape;59512;p25"/>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3" name="Google Shape;59513;p25"/>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4" name="Google Shape;59514;p25"/>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5" name="Google Shape;59515;p25"/>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6" name="Google Shape;59516;p25"/>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7" name="Google Shape;59517;p25"/>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8" name="Google Shape;59518;p25"/>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9" name="Google Shape;59519;p25"/>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0" name="Google Shape;59520;p25"/>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1" name="Google Shape;59521;p25"/>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2" name="Google Shape;59522;p25"/>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3" name="Google Shape;59523;p25"/>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4" name="Google Shape;59524;p25"/>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5" name="Google Shape;59525;p25"/>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6" name="Google Shape;59526;p25"/>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7" name="Google Shape;59527;p25"/>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8" name="Google Shape;59528;p25"/>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9" name="Google Shape;59529;p25"/>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0" name="Google Shape;59530;p25"/>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1" name="Google Shape;59531;p25"/>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2" name="Google Shape;59532;p25"/>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3" name="Google Shape;59533;p25"/>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4" name="Google Shape;59534;p25"/>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5" name="Google Shape;59535;p25"/>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6" name="Google Shape;59536;p25"/>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7" name="Google Shape;59537;p25"/>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8" name="Google Shape;59538;p25"/>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9" name="Google Shape;59539;p25"/>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0" name="Google Shape;59540;p25"/>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1" name="Google Shape;59541;p25"/>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2" name="Google Shape;59542;p25"/>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3" name="Google Shape;59543;p25"/>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4" name="Google Shape;59544;p25"/>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5" name="Google Shape;59545;p25"/>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6" name="Google Shape;59546;p25"/>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7" name="Google Shape;59547;p25"/>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8" name="Google Shape;59548;p25"/>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9" name="Google Shape;59549;p25"/>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0" name="Google Shape;59550;p25"/>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1" name="Google Shape;59551;p25"/>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2" name="Google Shape;59552;p25"/>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3" name="Google Shape;59553;p25"/>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4" name="Google Shape;59554;p25"/>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5" name="Google Shape;59555;p25"/>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6" name="Google Shape;59556;p25"/>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7" name="Google Shape;59557;p25"/>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8" name="Google Shape;59558;p25"/>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9" name="Google Shape;59559;p25"/>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0" name="Google Shape;59560;p25"/>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1" name="Google Shape;59561;p25"/>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2" name="Google Shape;59562;p25"/>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3" name="Google Shape;59563;p25"/>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4" name="Google Shape;59564;p25"/>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5" name="Google Shape;59565;p25"/>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6" name="Google Shape;59566;p25"/>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7" name="Google Shape;59567;p25"/>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8" name="Google Shape;59568;p25"/>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9" name="Google Shape;59569;p25"/>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0" name="Google Shape;59570;p25"/>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1" name="Google Shape;59571;p25"/>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2" name="Google Shape;59572;p25"/>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3" name="Google Shape;59573;p25"/>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4" name="Google Shape;59574;p25"/>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5" name="Google Shape;59575;p25"/>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6" name="Google Shape;59576;p25"/>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7" name="Google Shape;59577;p25"/>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8" name="Google Shape;59578;p25"/>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9" name="Google Shape;59579;p25"/>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0" name="Google Shape;59580;p25"/>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1" name="Google Shape;59581;p25"/>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2" name="Google Shape;59582;p25"/>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3" name="Google Shape;59583;p25"/>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4" name="Google Shape;59584;p25"/>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5" name="Google Shape;59585;p25"/>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6" name="Google Shape;59586;p25"/>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7" name="Google Shape;59587;p25"/>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8" name="Google Shape;59588;p25"/>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9" name="Google Shape;59589;p25"/>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0" name="Google Shape;59590;p25"/>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1" name="Google Shape;59591;p25"/>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2" name="Google Shape;59592;p25"/>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3" name="Google Shape;59593;p25"/>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4" name="Google Shape;59594;p25"/>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5" name="Google Shape;59595;p25"/>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6" name="Google Shape;59596;p25"/>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7" name="Google Shape;59597;p25"/>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8" name="Google Shape;59598;p25"/>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9" name="Google Shape;59599;p25"/>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0" name="Google Shape;59600;p25"/>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1" name="Google Shape;59601;p25"/>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2" name="Google Shape;59602;p25"/>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3" name="Google Shape;59603;p25"/>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4" name="Google Shape;59604;p25"/>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5" name="Google Shape;59605;p25"/>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6" name="Google Shape;59606;p25"/>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7" name="Google Shape;59607;p25"/>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8" name="Google Shape;59608;p25"/>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9" name="Google Shape;59609;p25"/>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0" name="Google Shape;59610;p25"/>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1" name="Google Shape;59611;p25"/>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2" name="Google Shape;59612;p25"/>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3" name="Google Shape;59613;p25"/>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4" name="Google Shape;59614;p25"/>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5" name="Google Shape;59615;p25"/>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6" name="Google Shape;59616;p25"/>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7" name="Google Shape;59617;p25"/>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8" name="Google Shape;59618;p25"/>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9" name="Google Shape;59619;p25"/>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0" name="Google Shape;59620;p25"/>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1" name="Google Shape;59621;p25"/>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2" name="Google Shape;59622;p25"/>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3" name="Google Shape;59623;p25"/>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4" name="Google Shape;59624;p25"/>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5" name="Google Shape;59625;p25"/>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6" name="Google Shape;59626;p25"/>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7" name="Google Shape;59627;p25"/>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8" name="Google Shape;59628;p25"/>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9" name="Google Shape;59629;p25"/>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0" name="Google Shape;59630;p25"/>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1" name="Google Shape;59631;p25"/>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2" name="Google Shape;59632;p25"/>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3" name="Google Shape;59633;p25"/>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4" name="Google Shape;59634;p25"/>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5" name="Google Shape;59635;p25"/>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6" name="Google Shape;59636;p25"/>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7" name="Google Shape;59637;p25"/>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8" name="Google Shape;59638;p25"/>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9" name="Google Shape;59639;p25"/>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0" name="Google Shape;59640;p25"/>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1" name="Google Shape;59641;p25"/>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2" name="Google Shape;59642;p25"/>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3" name="Google Shape;59643;p25"/>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4" name="Google Shape;59644;p25"/>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5" name="Google Shape;59645;p25"/>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6" name="Google Shape;59646;p25"/>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7" name="Google Shape;59647;p25"/>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8" name="Google Shape;59648;p25"/>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9" name="Google Shape;59649;p25"/>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0" name="Google Shape;59650;p25"/>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1" name="Google Shape;59651;p25"/>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2" name="Google Shape;59652;p25"/>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3" name="Google Shape;59653;p25"/>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4" name="Google Shape;59654;p25"/>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5" name="Google Shape;59655;p25"/>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6" name="Google Shape;59656;p25"/>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7" name="Google Shape;59657;p25"/>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8" name="Google Shape;59658;p25"/>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9" name="Google Shape;59659;p25"/>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0" name="Google Shape;59660;p25"/>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1" name="Google Shape;59661;p25"/>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2" name="Google Shape;59662;p25"/>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3" name="Google Shape;59663;p25"/>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4" name="Google Shape;59664;p25"/>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5" name="Google Shape;59665;p25"/>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6" name="Google Shape;59666;p25"/>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7" name="Google Shape;59667;p25"/>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8" name="Google Shape;59668;p25"/>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9" name="Google Shape;59669;p25"/>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0" name="Google Shape;59670;p25"/>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1" name="Google Shape;59671;p25"/>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2" name="Google Shape;59672;p25"/>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3" name="Google Shape;59673;p25"/>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4" name="Google Shape;59674;p25"/>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5" name="Google Shape;59675;p25"/>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6" name="Google Shape;59676;p25"/>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7" name="Google Shape;59677;p25"/>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8" name="Google Shape;59678;p25"/>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9" name="Google Shape;59679;p25"/>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0" name="Google Shape;59680;p25"/>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1" name="Google Shape;59681;p25"/>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2" name="Google Shape;59682;p25"/>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3" name="Google Shape;59683;p25"/>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4" name="Google Shape;59684;p25"/>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5" name="Google Shape;59685;p25"/>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6" name="Google Shape;59686;p25"/>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7" name="Google Shape;59687;p25"/>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8" name="Google Shape;59688;p25"/>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9" name="Google Shape;59689;p25"/>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0" name="Google Shape;59690;p25"/>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1" name="Google Shape;59691;p25"/>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2" name="Google Shape;59692;p25"/>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3" name="Google Shape;59693;p25"/>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4" name="Google Shape;59694;p25"/>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5" name="Google Shape;59695;p25"/>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6" name="Google Shape;59696;p25"/>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7" name="Google Shape;59697;p25"/>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8" name="Google Shape;59698;p25"/>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9" name="Google Shape;59699;p25"/>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0" name="Google Shape;59700;p25"/>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1" name="Google Shape;59701;p25"/>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2" name="Google Shape;59702;p25"/>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3" name="Google Shape;59703;p25"/>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4" name="Google Shape;59704;p25"/>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5" name="Google Shape;59705;p25"/>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6" name="Google Shape;59706;p25"/>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7" name="Google Shape;59707;p25"/>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8" name="Google Shape;59708;p25"/>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9" name="Google Shape;59709;p25"/>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0" name="Google Shape;59710;p25"/>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1" name="Google Shape;59711;p25"/>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2" name="Google Shape;59712;p25"/>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3" name="Google Shape;59713;p25"/>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4" name="Google Shape;59714;p25"/>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5" name="Google Shape;59715;p25"/>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6" name="Google Shape;59716;p25"/>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7" name="Google Shape;59717;p25"/>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8" name="Google Shape;59718;p25"/>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9" name="Google Shape;59719;p25"/>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0" name="Google Shape;59720;p25"/>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1" name="Google Shape;59721;p25"/>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2" name="Google Shape;59722;p25"/>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3" name="Google Shape;59723;p25"/>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4" name="Google Shape;59724;p25"/>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5" name="Google Shape;59725;p25"/>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6" name="Google Shape;59726;p25"/>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7" name="Google Shape;59727;p25"/>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8" name="Google Shape;59728;p25"/>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9" name="Google Shape;59729;p25"/>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0" name="Google Shape;59730;p25"/>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1" name="Google Shape;59731;p25"/>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2" name="Google Shape;59732;p25"/>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3" name="Google Shape;59733;p25"/>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4" name="Google Shape;59734;p25"/>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5" name="Google Shape;59735;p25"/>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6" name="Google Shape;59736;p25"/>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7" name="Google Shape;59737;p25"/>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8" name="Google Shape;59738;p25"/>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9" name="Google Shape;59739;p25"/>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0" name="Google Shape;59740;p25"/>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1" name="Google Shape;59741;p25"/>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2" name="Google Shape;59742;p25"/>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3" name="Google Shape;59743;p25"/>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4" name="Google Shape;59744;p25"/>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5" name="Google Shape;59745;p25"/>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6" name="Google Shape;59746;p25"/>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7" name="Google Shape;59747;p25"/>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8" name="Google Shape;59748;p25"/>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9" name="Google Shape;59749;p25"/>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0" name="Google Shape;59750;p25"/>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1" name="Google Shape;59751;p25"/>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2" name="Google Shape;59752;p25"/>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3" name="Google Shape;59753;p25"/>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4" name="Google Shape;59754;p25"/>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5" name="Google Shape;59755;p25"/>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6" name="Google Shape;59756;p25"/>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7" name="Google Shape;59757;p25"/>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8" name="Google Shape;59758;p25"/>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9" name="Google Shape;59759;p25"/>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0" name="Google Shape;59760;p25"/>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1" name="Google Shape;59761;p25"/>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2" name="Google Shape;59762;p25"/>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3" name="Google Shape;59763;p25"/>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4" name="Google Shape;59764;p25"/>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5" name="Google Shape;59765;p25"/>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6" name="Google Shape;59766;p25"/>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7" name="Google Shape;59767;p25"/>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8" name="Google Shape;59768;p25"/>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9" name="Google Shape;59769;p25"/>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0" name="Google Shape;59770;p25"/>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1" name="Google Shape;59771;p25"/>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2" name="Google Shape;59772;p25"/>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3" name="Google Shape;59773;p25"/>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4" name="Google Shape;59774;p25"/>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5" name="Google Shape;59775;p25"/>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6" name="Google Shape;59776;p25"/>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7" name="Google Shape;59777;p25"/>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8" name="Google Shape;59778;p25"/>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9" name="Google Shape;59779;p25"/>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0" name="Google Shape;59780;p25"/>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1" name="Google Shape;59781;p25"/>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2" name="Google Shape;59782;p25"/>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3" name="Google Shape;59783;p25"/>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4" name="Google Shape;59784;p25"/>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5" name="Google Shape;59785;p25"/>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6" name="Google Shape;59786;p25"/>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7" name="Google Shape;59787;p25"/>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8" name="Google Shape;59788;p25"/>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9" name="Google Shape;59789;p25"/>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0" name="Google Shape;59790;p25"/>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1" name="Google Shape;59791;p25"/>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2" name="Google Shape;59792;p25"/>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3" name="Google Shape;59793;p25"/>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4" name="Google Shape;59794;p25"/>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5" name="Google Shape;59795;p25"/>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6" name="Google Shape;59796;p25"/>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7" name="Google Shape;59797;p25"/>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8" name="Google Shape;59798;p25"/>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9" name="Google Shape;59799;p25"/>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0" name="Google Shape;59800;p25"/>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1" name="Google Shape;59801;p25"/>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2" name="Google Shape;59802;p25"/>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3" name="Google Shape;59803;p25"/>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4" name="Google Shape;59804;p25"/>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5" name="Google Shape;59805;p25"/>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6" name="Google Shape;59806;p25"/>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7" name="Google Shape;59807;p25"/>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8" name="Google Shape;59808;p25"/>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9" name="Google Shape;59809;p25"/>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0" name="Google Shape;59810;p25"/>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1" name="Google Shape;59811;p25"/>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2" name="Google Shape;59812;p25"/>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3" name="Google Shape;59813;p25"/>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4" name="Google Shape;59814;p25"/>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5" name="Google Shape;59815;p25"/>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6" name="Google Shape;59816;p25"/>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7" name="Google Shape;59817;p25"/>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8" name="Google Shape;59818;p25"/>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9" name="Google Shape;59819;p25"/>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0" name="Google Shape;59820;p25"/>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1" name="Google Shape;59821;p25"/>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2" name="Google Shape;59822;p25"/>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3" name="Google Shape;59823;p25"/>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4" name="Google Shape;59824;p25"/>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5" name="Google Shape;59825;p25"/>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6" name="Google Shape;59826;p25"/>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7" name="Google Shape;59827;p25"/>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8" name="Google Shape;59828;p25"/>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9" name="Google Shape;59829;p25"/>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0" name="Google Shape;59830;p25"/>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1" name="Google Shape;59831;p25"/>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2" name="Google Shape;59832;p25"/>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3" name="Google Shape;59833;p25"/>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4" name="Google Shape;59834;p25"/>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5" name="Google Shape;59835;p25"/>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6" name="Google Shape;59836;p25"/>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7" name="Google Shape;59837;p25"/>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8" name="Google Shape;59838;p25"/>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9" name="Google Shape;59839;p25"/>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0" name="Google Shape;59840;p25"/>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1" name="Google Shape;59841;p25"/>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2" name="Google Shape;59842;p25"/>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3" name="Google Shape;59843;p25"/>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4" name="Google Shape;59844;p25"/>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5" name="Google Shape;59845;p25"/>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6" name="Google Shape;59846;p25"/>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7" name="Google Shape;59847;p25"/>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8" name="Google Shape;59848;p25"/>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9" name="Google Shape;59849;p25"/>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0" name="Google Shape;59850;p25"/>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1" name="Google Shape;59851;p25"/>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2" name="Google Shape;59852;p25"/>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3" name="Google Shape;59853;p25"/>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4" name="Google Shape;59854;p25"/>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5" name="Google Shape;59855;p25"/>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6" name="Google Shape;59856;p25"/>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7" name="Google Shape;59857;p25"/>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8" name="Google Shape;59858;p25"/>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9" name="Google Shape;59859;p25"/>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0" name="Google Shape;59860;p25"/>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1" name="Google Shape;59861;p25"/>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2" name="Google Shape;59862;p25"/>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3" name="Google Shape;59863;p25"/>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4" name="Google Shape;59864;p25"/>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5" name="Google Shape;59865;p25"/>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6" name="Google Shape;59866;p25"/>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7" name="Google Shape;59867;p25"/>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8" name="Google Shape;59868;p25"/>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9" name="Google Shape;59869;p25"/>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0" name="Google Shape;59870;p25"/>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1" name="Google Shape;59871;p25"/>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2" name="Google Shape;59872;p25"/>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3" name="Google Shape;59873;p25"/>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4" name="Google Shape;59874;p25"/>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5" name="Google Shape;59875;p25"/>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6" name="Google Shape;59876;p25"/>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7" name="Google Shape;59877;p25"/>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8" name="Google Shape;59878;p25"/>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9" name="Google Shape;59879;p25"/>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0" name="Google Shape;59880;p25"/>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1" name="Google Shape;59881;p25"/>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2" name="Google Shape;59882;p25"/>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3" name="Google Shape;59883;p25"/>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4" name="Google Shape;59884;p25"/>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5" name="Google Shape;59885;p25"/>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6" name="Google Shape;59886;p25"/>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7" name="Google Shape;59887;p25"/>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8" name="Google Shape;59888;p25"/>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9" name="Google Shape;59889;p25"/>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0" name="Google Shape;59890;p25"/>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1" name="Google Shape;59891;p25"/>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2" name="Google Shape;59892;p25"/>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3" name="Google Shape;59893;p25"/>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4" name="Google Shape;59894;p25"/>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5" name="Google Shape;59895;p25"/>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6" name="Google Shape;59896;p25"/>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7" name="Google Shape;59897;p25"/>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8" name="Google Shape;59898;p25"/>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9" name="Google Shape;59899;p25"/>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0" name="Google Shape;59900;p25"/>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1" name="Google Shape;59901;p25"/>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2" name="Google Shape;59902;p25"/>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3" name="Google Shape;59903;p25"/>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4" name="Google Shape;59904;p25"/>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5" name="Google Shape;59905;p25"/>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6" name="Google Shape;59906;p25"/>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7" name="Google Shape;59907;p25"/>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8" name="Google Shape;59908;p25"/>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9" name="Google Shape;59909;p25"/>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0" name="Google Shape;59910;p25"/>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1" name="Google Shape;59911;p25"/>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2" name="Google Shape;59912;p25"/>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3" name="Google Shape;59913;p25"/>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4" name="Google Shape;59914;p25"/>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5" name="Google Shape;59915;p25"/>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6" name="Google Shape;59916;p25"/>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7" name="Google Shape;59917;p25"/>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8" name="Google Shape;59918;p25"/>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9" name="Google Shape;59919;p25"/>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0" name="Google Shape;59920;p25"/>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1" name="Google Shape;59921;p25"/>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2" name="Google Shape;59922;p25"/>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3" name="Google Shape;59923;p25"/>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4" name="Google Shape;59924;p25"/>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5" name="Google Shape;59925;p25"/>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6" name="Google Shape;59926;p25"/>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7" name="Google Shape;59927;p25"/>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8" name="Google Shape;59928;p25"/>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9" name="Google Shape;59929;p25"/>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0" name="Google Shape;59930;p25"/>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1" name="Google Shape;59931;p25"/>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2" name="Google Shape;59932;p25"/>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3" name="Google Shape;59933;p25"/>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4" name="Google Shape;59934;p25"/>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5" name="Google Shape;59935;p25"/>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6" name="Google Shape;59936;p25"/>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7" name="Google Shape;59937;p25"/>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8" name="Google Shape;59938;p25"/>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9" name="Google Shape;59939;p25"/>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0" name="Google Shape;59940;p25"/>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1" name="Google Shape;59941;p25"/>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2" name="Google Shape;59942;p25"/>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3" name="Google Shape;59943;p25"/>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4" name="Google Shape;59944;p25"/>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5" name="Google Shape;59945;p25"/>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6" name="Google Shape;59946;p25"/>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7" name="Google Shape;59947;p25"/>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8" name="Google Shape;59948;p25"/>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9" name="Google Shape;59949;p25"/>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0" name="Google Shape;59950;p25"/>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1" name="Google Shape;59951;p25"/>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2" name="Google Shape;59952;p25"/>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3" name="Google Shape;59953;p25"/>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4" name="Google Shape;59954;p25"/>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5" name="Google Shape;59955;p25"/>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6" name="Google Shape;59956;p25"/>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7" name="Google Shape;59957;p25"/>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8" name="Google Shape;59958;p25"/>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9" name="Google Shape;59959;p25"/>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0" name="Google Shape;59960;p25"/>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1" name="Google Shape;59961;p25"/>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2" name="Google Shape;59962;p25"/>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3" name="Google Shape;59963;p25"/>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4" name="Google Shape;59964;p25"/>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5" name="Google Shape;59965;p25"/>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6" name="Google Shape;59966;p25"/>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7" name="Google Shape;59967;p25"/>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8" name="Google Shape;59968;p25"/>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9" name="Google Shape;59969;p25"/>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0" name="Google Shape;59970;p25"/>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1" name="Google Shape;59971;p25"/>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2" name="Google Shape;59972;p25"/>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3" name="Google Shape;59973;p25"/>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4" name="Google Shape;59974;p25"/>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5" name="Google Shape;59975;p25"/>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6" name="Google Shape;59976;p25"/>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7" name="Google Shape;59977;p25"/>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8" name="Google Shape;59978;p25"/>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9" name="Google Shape;59979;p25"/>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0" name="Google Shape;59980;p25"/>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1" name="Google Shape;59981;p25"/>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2" name="Google Shape;59982;p25"/>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3" name="Google Shape;59983;p25"/>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4" name="Google Shape;59984;p25"/>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5" name="Google Shape;59985;p25"/>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6" name="Google Shape;59986;p25"/>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7" name="Google Shape;59987;p25"/>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8" name="Google Shape;59988;p25"/>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9" name="Google Shape;59989;p25"/>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0" name="Google Shape;59990;p25"/>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1" name="Google Shape;59991;p25"/>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2" name="Google Shape;59992;p25"/>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3" name="Google Shape;59993;p25"/>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4" name="Google Shape;59994;p25"/>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5" name="Google Shape;59995;p25"/>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6" name="Google Shape;59996;p25"/>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7" name="Google Shape;59997;p25"/>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8" name="Google Shape;59998;p25"/>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9" name="Google Shape;59999;p25"/>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0" name="Google Shape;60000;p25"/>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1" name="Google Shape;60001;p25"/>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2" name="Google Shape;60002;p25"/>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3" name="Google Shape;60003;p25"/>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4" name="Google Shape;60004;p25"/>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5" name="Google Shape;60005;p25"/>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6" name="Google Shape;60006;p25"/>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7" name="Google Shape;60007;p25"/>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8" name="Google Shape;60008;p25"/>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9" name="Google Shape;60009;p25"/>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0" name="Google Shape;60010;p25"/>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1" name="Google Shape;60011;p25"/>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2" name="Google Shape;60012;p25"/>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3" name="Google Shape;60013;p25"/>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4" name="Google Shape;60014;p25"/>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5" name="Google Shape;60015;p25"/>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6" name="Google Shape;60016;p25"/>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7" name="Google Shape;60017;p25"/>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8" name="Google Shape;60018;p25"/>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9" name="Google Shape;60019;p25"/>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0" name="Google Shape;60020;p25"/>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1" name="Google Shape;60021;p25"/>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2" name="Google Shape;60022;p25"/>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3" name="Google Shape;60023;p25"/>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4" name="Google Shape;60024;p25"/>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5" name="Google Shape;60025;p25"/>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6" name="Google Shape;60026;p25"/>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7" name="Google Shape;60027;p25"/>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8" name="Google Shape;60028;p25"/>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9" name="Google Shape;60029;p25"/>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0" name="Google Shape;60030;p25"/>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1" name="Google Shape;60031;p25"/>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2" name="Google Shape;60032;p25"/>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3" name="Google Shape;60033;p25"/>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4" name="Google Shape;60034;p25"/>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5" name="Google Shape;60035;p25"/>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6" name="Google Shape;60036;p25"/>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7" name="Google Shape;60037;p25"/>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8" name="Google Shape;60038;p25"/>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9" name="Google Shape;60039;p25"/>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0" name="Google Shape;60040;p25"/>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1" name="Google Shape;60041;p25"/>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2" name="Google Shape;60042;p25"/>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3" name="Google Shape;60043;p25"/>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4" name="Google Shape;60044;p25"/>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5" name="Google Shape;60045;p25"/>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6" name="Google Shape;60046;p25"/>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7" name="Google Shape;60047;p25"/>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8" name="Google Shape;60048;p25"/>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9" name="Google Shape;60049;p25"/>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0" name="Google Shape;60050;p25"/>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1" name="Google Shape;60051;p25"/>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2" name="Google Shape;60052;p25"/>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3" name="Google Shape;60053;p25"/>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4" name="Google Shape;60054;p25"/>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5" name="Google Shape;60055;p25"/>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6" name="Google Shape;60056;p25"/>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7" name="Google Shape;60057;p25"/>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8" name="Google Shape;60058;p25"/>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9" name="Google Shape;60059;p25"/>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0" name="Google Shape;60060;p25"/>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1" name="Google Shape;60061;p25"/>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2" name="Google Shape;60062;p25"/>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3" name="Google Shape;60063;p25"/>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4" name="Google Shape;60064;p25"/>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5" name="Google Shape;60065;p25"/>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6" name="Google Shape;60066;p25"/>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7" name="Google Shape;60067;p25"/>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8" name="Google Shape;60068;p25"/>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9" name="Google Shape;60069;p25"/>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0" name="Google Shape;60070;p25"/>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1" name="Google Shape;60071;p25"/>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2" name="Google Shape;60072;p25"/>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3" name="Google Shape;60073;p25"/>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4" name="Google Shape;60074;p25"/>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5" name="Google Shape;60075;p25"/>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6" name="Google Shape;60076;p25"/>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7" name="Google Shape;60077;p25"/>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8" name="Google Shape;60078;p25"/>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9" name="Google Shape;60079;p25"/>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0" name="Google Shape;60080;p25"/>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1" name="Google Shape;60081;p25"/>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2" name="Google Shape;60082;p25"/>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3" name="Google Shape;60083;p25"/>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4" name="Google Shape;60084;p25"/>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5" name="Google Shape;60085;p25"/>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6" name="Google Shape;60086;p25"/>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7" name="Google Shape;60087;p25"/>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8" name="Google Shape;60088;p25"/>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9" name="Google Shape;60089;p25"/>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0" name="Google Shape;60090;p25"/>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1" name="Google Shape;60091;p25"/>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2" name="Google Shape;60092;p25"/>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3" name="Google Shape;60093;p25"/>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4" name="Google Shape;60094;p25"/>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5" name="Google Shape;60095;p25"/>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6" name="Google Shape;60096;p25"/>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7" name="Google Shape;60097;p25"/>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8" name="Google Shape;60098;p25"/>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9" name="Google Shape;60099;p25"/>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0" name="Google Shape;60100;p25"/>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1" name="Google Shape;60101;p25"/>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2" name="Google Shape;60102;p25"/>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3" name="Google Shape;60103;p25"/>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4" name="Google Shape;60104;p25"/>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5" name="Google Shape;60105;p25"/>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6" name="Google Shape;60106;p25"/>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7" name="Google Shape;60107;p25"/>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8" name="Google Shape;60108;p25"/>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9" name="Google Shape;60109;p25"/>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0" name="Google Shape;60110;p25"/>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1" name="Google Shape;60111;p25"/>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2" name="Google Shape;60112;p25"/>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3" name="Google Shape;60113;p25"/>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4" name="Google Shape;60114;p25"/>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5" name="Google Shape;60115;p25"/>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6" name="Google Shape;60116;p25"/>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7" name="Google Shape;60117;p25"/>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8" name="Google Shape;60118;p25"/>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9" name="Google Shape;60119;p25"/>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0" name="Google Shape;60120;p25"/>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1" name="Google Shape;60121;p25"/>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2" name="Google Shape;60122;p25"/>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3" name="Google Shape;60123;p25"/>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4" name="Google Shape;60124;p25"/>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5" name="Google Shape;60125;p25"/>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6" name="Google Shape;60126;p25"/>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7" name="Google Shape;60127;p25"/>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8" name="Google Shape;60128;p25"/>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9" name="Google Shape;60129;p25"/>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0" name="Google Shape;60130;p25"/>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1" name="Google Shape;60131;p25"/>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2" name="Google Shape;60132;p25"/>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3" name="Google Shape;60133;p25"/>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4" name="Google Shape;60134;p25"/>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5" name="Google Shape;60135;p25"/>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6" name="Google Shape;60136;p25"/>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7" name="Google Shape;60137;p25"/>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8" name="Google Shape;60138;p25"/>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9" name="Google Shape;60139;p25"/>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0" name="Google Shape;60140;p25"/>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1" name="Google Shape;60141;p25"/>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2" name="Google Shape;60142;p25"/>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3" name="Google Shape;60143;p25"/>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4" name="Google Shape;60144;p25"/>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5" name="Google Shape;60145;p25"/>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6" name="Google Shape;60146;p25"/>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7" name="Google Shape;60147;p25"/>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8" name="Google Shape;60148;p25"/>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9" name="Google Shape;60149;p25"/>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0" name="Google Shape;60150;p25"/>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1" name="Google Shape;60151;p25"/>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2" name="Google Shape;60152;p25"/>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3" name="Google Shape;60153;p25"/>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4" name="Google Shape;60154;p25"/>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5" name="Google Shape;60155;p25"/>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6" name="Google Shape;60156;p25"/>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7" name="Google Shape;60157;p25"/>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8" name="Google Shape;60158;p25"/>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9" name="Google Shape;60159;p25"/>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0" name="Google Shape;60160;p25"/>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1" name="Google Shape;60161;p25"/>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2" name="Google Shape;60162;p25"/>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3" name="Google Shape;60163;p25"/>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4" name="Google Shape;60164;p25"/>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5" name="Google Shape;60165;p25"/>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6" name="Google Shape;60166;p25"/>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7" name="Google Shape;60167;p25"/>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8" name="Google Shape;60168;p25"/>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9" name="Google Shape;60169;p25"/>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0" name="Google Shape;60170;p25"/>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1" name="Google Shape;60171;p25"/>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2" name="Google Shape;60172;p25"/>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3" name="Google Shape;60173;p25"/>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4" name="Google Shape;60174;p25"/>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5" name="Google Shape;60175;p25"/>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6" name="Google Shape;60176;p25"/>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7" name="Google Shape;60177;p25"/>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8" name="Google Shape;60178;p25"/>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9" name="Google Shape;60179;p25"/>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0" name="Google Shape;60180;p25"/>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1" name="Google Shape;60181;p25"/>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2" name="Google Shape;60182;p25"/>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3" name="Google Shape;60183;p25"/>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4" name="Google Shape;60184;p25"/>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5" name="Google Shape;60185;p25"/>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6" name="Google Shape;60186;p25"/>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7" name="Google Shape;60187;p25"/>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8" name="Google Shape;60188;p25"/>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9" name="Google Shape;60189;p25"/>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0" name="Google Shape;60190;p25"/>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1" name="Google Shape;60191;p25"/>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2" name="Google Shape;60192;p25"/>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3" name="Google Shape;60193;p25"/>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4" name="Google Shape;60194;p25"/>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5" name="Google Shape;60195;p25"/>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6" name="Google Shape;60196;p25"/>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7" name="Google Shape;60197;p25"/>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8" name="Google Shape;60198;p25"/>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9" name="Google Shape;60199;p25"/>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0" name="Google Shape;60200;p25"/>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1" name="Google Shape;60201;p25"/>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2" name="Google Shape;60202;p25"/>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3" name="Google Shape;60203;p25"/>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4" name="Google Shape;60204;p25"/>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5" name="Google Shape;60205;p25"/>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6" name="Google Shape;60206;p25"/>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7" name="Google Shape;60207;p25"/>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8" name="Google Shape;60208;p25"/>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9" name="Google Shape;60209;p25"/>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0" name="Google Shape;60210;p25"/>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1" name="Google Shape;60211;p25"/>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2" name="Google Shape;60212;p25"/>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3" name="Google Shape;60213;p25"/>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4" name="Google Shape;60214;p25"/>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5" name="Google Shape;60215;p25"/>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6" name="Google Shape;60216;p25"/>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7" name="Google Shape;60217;p25"/>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8" name="Google Shape;60218;p25"/>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9" name="Google Shape;60219;p25"/>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0" name="Google Shape;60220;p25"/>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1" name="Google Shape;60221;p25"/>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2" name="Google Shape;60222;p25"/>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3" name="Google Shape;60223;p25"/>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4" name="Google Shape;60224;p25"/>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5" name="Google Shape;60225;p25"/>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6" name="Google Shape;60226;p25"/>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7" name="Google Shape;60227;p25"/>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8" name="Google Shape;60228;p25"/>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9" name="Google Shape;60229;p25"/>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0" name="Google Shape;60230;p25"/>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1" name="Google Shape;60231;p25"/>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2" name="Google Shape;60232;p25"/>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3" name="Google Shape;60233;p25"/>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4" name="Google Shape;60234;p25"/>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5" name="Google Shape;60235;p25"/>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6" name="Google Shape;60236;p25"/>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7" name="Google Shape;60237;p25"/>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8" name="Google Shape;60238;p25"/>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9" name="Google Shape;60239;p25"/>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0" name="Google Shape;60240;p25"/>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1" name="Google Shape;60241;p25"/>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2" name="Google Shape;60242;p25"/>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3" name="Google Shape;60243;p25"/>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4" name="Google Shape;60244;p25"/>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5" name="Google Shape;60245;p25"/>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6" name="Google Shape;60246;p25"/>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7" name="Google Shape;60247;p25"/>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8" name="Google Shape;60248;p25"/>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9" name="Google Shape;60249;p25"/>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0" name="Google Shape;60250;p25"/>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1" name="Google Shape;60251;p25"/>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2" name="Google Shape;60252;p25"/>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3" name="Google Shape;60253;p25"/>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4" name="Google Shape;60254;p25"/>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5" name="Google Shape;60255;p25"/>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6" name="Google Shape;60256;p25"/>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7" name="Google Shape;60257;p25"/>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8" name="Google Shape;60258;p25"/>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9" name="Google Shape;60259;p25"/>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0" name="Google Shape;60260;p25"/>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1" name="Google Shape;60261;p25"/>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2" name="Google Shape;60262;p25"/>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3" name="Google Shape;60263;p25"/>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4" name="Google Shape;60264;p25"/>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5" name="Google Shape;60265;p25"/>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6" name="Google Shape;60266;p25"/>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7" name="Google Shape;60267;p25"/>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8" name="Google Shape;60268;p25"/>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9" name="Google Shape;60269;p25"/>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0" name="Google Shape;60270;p25"/>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1" name="Google Shape;60271;p25"/>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2" name="Google Shape;60272;p25"/>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3" name="Google Shape;60273;p25"/>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4" name="Google Shape;60274;p25"/>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5" name="Google Shape;60275;p25"/>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6" name="Google Shape;60276;p25"/>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7" name="Google Shape;60277;p25"/>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8" name="Google Shape;60278;p25"/>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9" name="Google Shape;60279;p25"/>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0" name="Google Shape;60280;p25"/>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1" name="Google Shape;60281;p25"/>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2" name="Google Shape;60282;p25"/>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3" name="Google Shape;60283;p25"/>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4" name="Google Shape;60284;p25"/>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5" name="Google Shape;60285;p25"/>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6" name="Google Shape;60286;p25"/>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7" name="Google Shape;60287;p25"/>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8" name="Google Shape;60288;p25"/>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9" name="Google Shape;60289;p25"/>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0" name="Google Shape;60290;p25"/>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1" name="Google Shape;60291;p25"/>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2" name="Google Shape;60292;p25"/>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3" name="Google Shape;60293;p25"/>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4" name="Google Shape;60294;p25"/>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5" name="Google Shape;60295;p25"/>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6" name="Google Shape;60296;p25"/>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7" name="Google Shape;60297;p25"/>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8" name="Google Shape;60298;p25"/>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9" name="Google Shape;60299;p25"/>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0" name="Google Shape;60300;p25"/>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1" name="Google Shape;60301;p25"/>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2" name="Google Shape;60302;p25"/>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3" name="Google Shape;60303;p25"/>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4" name="Google Shape;60304;p25"/>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5" name="Google Shape;60305;p25"/>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6" name="Google Shape;60306;p25"/>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7" name="Google Shape;60307;p25"/>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8" name="Google Shape;60308;p25"/>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9" name="Google Shape;60309;p25"/>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0" name="Google Shape;60310;p25"/>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1" name="Google Shape;60311;p25"/>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2" name="Google Shape;60312;p25"/>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3" name="Google Shape;60313;p25"/>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4" name="Google Shape;60314;p25"/>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5" name="Google Shape;60315;p25"/>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6" name="Google Shape;60316;p25"/>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7" name="Google Shape;60317;p25"/>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8" name="Google Shape;60318;p25"/>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9" name="Google Shape;60319;p25"/>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0" name="Google Shape;60320;p25"/>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1" name="Google Shape;60321;p25"/>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2" name="Google Shape;60322;p25"/>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3" name="Google Shape;60323;p25"/>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4" name="Google Shape;60324;p25"/>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5" name="Google Shape;60325;p25"/>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6" name="Google Shape;60326;p25"/>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7" name="Google Shape;60327;p25"/>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8" name="Google Shape;60328;p25"/>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9" name="Google Shape;60329;p25"/>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0" name="Google Shape;60330;p25"/>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1" name="Google Shape;60331;p25"/>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2" name="Google Shape;60332;p25"/>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3" name="Google Shape;60333;p25"/>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4" name="Google Shape;60334;p25"/>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5" name="Google Shape;60335;p25"/>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6" name="Google Shape;60336;p25"/>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7" name="Google Shape;60337;p25"/>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8" name="Google Shape;60338;p25"/>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9" name="Google Shape;60339;p25"/>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0" name="Google Shape;60340;p25"/>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1" name="Google Shape;60341;p25"/>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2" name="Google Shape;60342;p25"/>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3" name="Google Shape;60343;p25"/>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4" name="Google Shape;60344;p25"/>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5" name="Google Shape;60345;p25"/>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6" name="Google Shape;60346;p25"/>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7" name="Google Shape;60347;p25"/>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8" name="Google Shape;60348;p25"/>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9" name="Google Shape;60349;p25"/>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0" name="Google Shape;60350;p25"/>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1" name="Google Shape;60351;p25"/>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2" name="Google Shape;60352;p25"/>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3" name="Google Shape;60353;p25"/>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4" name="Google Shape;60354;p25"/>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5" name="Google Shape;60355;p25"/>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6" name="Google Shape;60356;p25"/>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7" name="Google Shape;60357;p25"/>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8" name="Google Shape;60358;p25"/>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9" name="Google Shape;60359;p25"/>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0" name="Google Shape;60360;p25"/>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1" name="Google Shape;60361;p25"/>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2" name="Google Shape;60362;p25"/>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3" name="Google Shape;60363;p25"/>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4" name="Google Shape;60364;p25"/>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5" name="Google Shape;60365;p25"/>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6" name="Google Shape;60366;p25"/>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7" name="Google Shape;60367;p25"/>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8" name="Google Shape;60368;p25"/>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9" name="Google Shape;60369;p25"/>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0" name="Google Shape;60370;p25"/>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1" name="Google Shape;60371;p25"/>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2" name="Google Shape;60372;p25"/>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3" name="Google Shape;60373;p25"/>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4" name="Google Shape;60374;p25"/>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5" name="Google Shape;60375;p25"/>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6" name="Google Shape;60376;p25"/>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7" name="Google Shape;60377;p25"/>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8" name="Google Shape;60378;p25"/>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9" name="Google Shape;60379;p25"/>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0" name="Google Shape;60380;p25"/>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1" name="Google Shape;60381;p25"/>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2" name="Google Shape;60382;p25"/>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3" name="Google Shape;60383;p25"/>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4" name="Google Shape;60384;p25"/>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5" name="Google Shape;60385;p25"/>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6" name="Google Shape;60386;p25"/>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7" name="Google Shape;60387;p25"/>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8" name="Google Shape;60388;p25"/>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9" name="Google Shape;60389;p25"/>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0" name="Google Shape;60390;p25"/>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1" name="Google Shape;60391;p25"/>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2" name="Google Shape;60392;p25"/>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3" name="Google Shape;60393;p25"/>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4" name="Google Shape;60394;p25"/>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5" name="Google Shape;60395;p25"/>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6" name="Google Shape;60396;p25"/>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7" name="Google Shape;60397;p25"/>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8" name="Google Shape;60398;p25"/>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9" name="Google Shape;60399;p25"/>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0" name="Google Shape;60400;p25"/>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1" name="Google Shape;60401;p25"/>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2" name="Google Shape;60402;p25"/>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3" name="Google Shape;60403;p25"/>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4" name="Google Shape;60404;p25"/>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5" name="Google Shape;60405;p25"/>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6" name="Google Shape;60406;p25"/>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7" name="Google Shape;60407;p25"/>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8" name="Google Shape;60408;p25"/>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9" name="Google Shape;60409;p25"/>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0" name="Google Shape;60410;p25"/>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1" name="Google Shape;60411;p25"/>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2" name="Google Shape;60412;p25"/>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3" name="Google Shape;60413;p25"/>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4" name="Google Shape;60414;p25"/>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5" name="Google Shape;60415;p25"/>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6" name="Google Shape;60416;p25"/>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7" name="Google Shape;60417;p25"/>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8" name="Google Shape;60418;p25"/>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9" name="Google Shape;60419;p25"/>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0" name="Google Shape;60420;p25"/>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1" name="Google Shape;60421;p25"/>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2" name="Google Shape;60422;p25"/>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3" name="Google Shape;60423;p25"/>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4" name="Google Shape;60424;p25"/>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5" name="Google Shape;60425;p25"/>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6" name="Google Shape;60426;p25"/>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7" name="Google Shape;60427;p25"/>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8" name="Google Shape;60428;p25"/>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9" name="Google Shape;60429;p25"/>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0" name="Google Shape;60430;p25"/>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1" name="Google Shape;60431;p25"/>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2" name="Google Shape;60432;p25"/>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3" name="Google Shape;60433;p25"/>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4" name="Google Shape;60434;p25"/>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5" name="Google Shape;60435;p25"/>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6" name="Google Shape;60436;p25"/>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7" name="Google Shape;60437;p25"/>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8" name="Google Shape;60438;p25"/>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9" name="Google Shape;60439;p25"/>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0" name="Google Shape;60440;p25"/>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1" name="Google Shape;60441;p25"/>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2" name="Google Shape;60442;p25"/>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3" name="Google Shape;60443;p25"/>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4" name="Google Shape;60444;p25"/>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5" name="Google Shape;60445;p25"/>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6" name="Google Shape;60446;p25"/>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7" name="Google Shape;60447;p25"/>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8" name="Google Shape;60448;p25"/>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9" name="Google Shape;60449;p25"/>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0" name="Google Shape;60450;p25"/>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1" name="Google Shape;60451;p25"/>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2" name="Google Shape;60452;p25"/>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3" name="Google Shape;60453;p25"/>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4" name="Google Shape;60454;p25"/>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5" name="Google Shape;60455;p25"/>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6" name="Google Shape;60456;p25"/>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7" name="Google Shape;60457;p25"/>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8" name="Google Shape;60458;p25"/>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9" name="Google Shape;60459;p25"/>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0" name="Google Shape;60460;p25"/>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1" name="Google Shape;60461;p25"/>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2" name="Google Shape;60462;p25"/>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3" name="Google Shape;60463;p25"/>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4" name="Google Shape;60464;p25"/>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5" name="Google Shape;60465;p25"/>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6" name="Google Shape;60466;p25"/>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7" name="Google Shape;60467;p25"/>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8" name="Google Shape;60468;p25"/>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9" name="Google Shape;60469;p25"/>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0" name="Google Shape;60470;p25"/>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1" name="Google Shape;60471;p25"/>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2" name="Google Shape;60472;p25"/>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3" name="Google Shape;60473;p25"/>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4" name="Google Shape;60474;p25"/>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5" name="Google Shape;60475;p25"/>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6" name="Google Shape;60476;p25"/>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7" name="Google Shape;60477;p25"/>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8" name="Google Shape;60478;p25"/>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9" name="Google Shape;60479;p25"/>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0" name="Google Shape;60480;p25"/>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1" name="Google Shape;60481;p25"/>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2" name="Google Shape;60482;p25"/>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3" name="Google Shape;60483;p25"/>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4" name="Google Shape;60484;p25"/>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5" name="Google Shape;60485;p25"/>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6" name="Google Shape;60486;p25"/>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7" name="Google Shape;60487;p25"/>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8" name="Google Shape;60488;p25"/>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9" name="Google Shape;60489;p25"/>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0" name="Google Shape;60490;p25"/>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1" name="Google Shape;60491;p25"/>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2" name="Google Shape;60492;p25"/>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3" name="Google Shape;60493;p25"/>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4" name="Google Shape;60494;p25"/>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5" name="Google Shape;60495;p25"/>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6" name="Google Shape;60496;p25"/>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7" name="Google Shape;60497;p25"/>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8" name="Google Shape;60498;p25"/>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9" name="Google Shape;60499;p25"/>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0" name="Google Shape;60500;p25"/>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1" name="Google Shape;60501;p25"/>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2" name="Google Shape;60502;p25"/>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3" name="Google Shape;60503;p25"/>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4" name="Google Shape;60504;p25"/>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5" name="Google Shape;60505;p25"/>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6" name="Google Shape;60506;p25"/>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7" name="Google Shape;60507;p25"/>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8" name="Google Shape;60508;p25"/>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9" name="Google Shape;60509;p25"/>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0" name="Google Shape;60510;p25"/>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1" name="Google Shape;60511;p25"/>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2" name="Google Shape;60512;p25"/>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3" name="Google Shape;60513;p25"/>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4" name="Google Shape;60514;p25"/>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5" name="Google Shape;60515;p25"/>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6" name="Google Shape;60516;p25"/>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7" name="Google Shape;60517;p25"/>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8" name="Google Shape;60518;p25"/>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9" name="Google Shape;60519;p25"/>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0" name="Google Shape;60520;p25"/>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1" name="Google Shape;60521;p25"/>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2" name="Google Shape;60522;p25"/>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3" name="Google Shape;60523;p25"/>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4" name="Google Shape;60524;p25"/>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5" name="Google Shape;60525;p25"/>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6" name="Google Shape;60526;p25"/>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7" name="Google Shape;60527;p25"/>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8" name="Google Shape;60528;p25"/>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9" name="Google Shape;60529;p25"/>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0" name="Google Shape;60530;p25"/>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1" name="Google Shape;60531;p25"/>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2" name="Google Shape;60532;p25"/>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3" name="Google Shape;60533;p25"/>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4" name="Google Shape;60534;p25"/>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5" name="Google Shape;60535;p25"/>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6" name="Google Shape;60536;p25"/>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7" name="Google Shape;60537;p25"/>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8" name="Google Shape;60538;p25"/>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9" name="Google Shape;60539;p25"/>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0" name="Google Shape;60540;p25"/>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1" name="Google Shape;60541;p25"/>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2" name="Google Shape;60542;p25"/>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3" name="Google Shape;60543;p25"/>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4" name="Google Shape;60544;p25"/>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5" name="Google Shape;60545;p25"/>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6" name="Google Shape;60546;p25"/>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7" name="Google Shape;60547;p25"/>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8" name="Google Shape;60548;p25"/>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9" name="Google Shape;60549;p25"/>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0" name="Google Shape;60550;p25"/>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1" name="Google Shape;60551;p25"/>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2" name="Google Shape;60552;p25"/>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3" name="Google Shape;60553;p25"/>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4" name="Google Shape;60554;p25"/>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5" name="Google Shape;60555;p25"/>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6" name="Google Shape;60556;p25"/>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7" name="Google Shape;60557;p25"/>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8" name="Google Shape;60558;p25"/>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9" name="Google Shape;60559;p25"/>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0" name="Google Shape;60560;p25"/>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1" name="Google Shape;60561;p25"/>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2" name="Google Shape;60562;p25"/>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3" name="Google Shape;60563;p25"/>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4" name="Google Shape;60564;p25"/>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5" name="Google Shape;60565;p25"/>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6" name="Google Shape;60566;p25"/>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7" name="Google Shape;60567;p25"/>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8" name="Google Shape;60568;p25"/>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9" name="Google Shape;60569;p25"/>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0" name="Google Shape;60570;p25"/>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1" name="Google Shape;60571;p25"/>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2" name="Google Shape;60572;p25"/>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3" name="Google Shape;60573;p25"/>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4" name="Google Shape;60574;p25"/>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5" name="Google Shape;60575;p25"/>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6" name="Google Shape;60576;p25"/>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7" name="Google Shape;60577;p25"/>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8" name="Google Shape;60578;p25"/>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9" name="Google Shape;60579;p25"/>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0" name="Google Shape;60580;p25"/>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1" name="Google Shape;60581;p25"/>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2" name="Google Shape;60582;p25"/>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3" name="Google Shape;60583;p25"/>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4" name="Google Shape;60584;p25"/>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5" name="Google Shape;60585;p25"/>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6" name="Google Shape;60586;p25"/>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7" name="Google Shape;60587;p25"/>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8" name="Google Shape;60588;p25"/>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9" name="Google Shape;60589;p25"/>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0" name="Google Shape;60590;p25"/>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1" name="Google Shape;60591;p25"/>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2" name="Google Shape;60592;p25"/>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3" name="Google Shape;60593;p25"/>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4" name="Google Shape;60594;p25"/>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5" name="Google Shape;60595;p25"/>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6" name="Google Shape;60596;p25"/>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7" name="Google Shape;60597;p25"/>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8" name="Google Shape;60598;p25"/>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9" name="Google Shape;60599;p25"/>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0" name="Google Shape;60600;p25"/>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1" name="Google Shape;60601;p25"/>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2" name="Google Shape;60602;p25"/>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3" name="Google Shape;60603;p25"/>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4" name="Google Shape;60604;p25"/>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5" name="Google Shape;60605;p25"/>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6" name="Google Shape;60606;p25"/>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7" name="Google Shape;60607;p25"/>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8" name="Google Shape;60608;p25"/>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9" name="Google Shape;60609;p25"/>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0" name="Google Shape;60610;p25"/>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1" name="Google Shape;60611;p25"/>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2" name="Google Shape;60612;p25"/>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3" name="Google Shape;60613;p25"/>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4" name="Google Shape;60614;p25"/>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5" name="Google Shape;60615;p25"/>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6" name="Google Shape;60616;p25"/>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7" name="Google Shape;60617;p25"/>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8" name="Google Shape;60618;p25"/>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9" name="Google Shape;60619;p25"/>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0" name="Google Shape;60620;p25"/>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1" name="Google Shape;60621;p25"/>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2" name="Google Shape;60622;p25"/>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3" name="Google Shape;60623;p25"/>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4" name="Google Shape;60624;p25"/>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5" name="Google Shape;60625;p25"/>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6" name="Google Shape;60626;p25"/>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7" name="Google Shape;60627;p25"/>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8" name="Google Shape;60628;p25"/>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9" name="Google Shape;60629;p25"/>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0" name="Google Shape;60630;p25"/>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1" name="Google Shape;60631;p25"/>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2" name="Google Shape;60632;p25"/>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3" name="Google Shape;60633;p25"/>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4" name="Google Shape;60634;p25"/>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5" name="Google Shape;60635;p25"/>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6" name="Google Shape;60636;p25"/>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7" name="Google Shape;60637;p25"/>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8" name="Google Shape;60638;p25"/>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9" name="Google Shape;60639;p25"/>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0" name="Google Shape;60640;p25"/>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1" name="Google Shape;60641;p25"/>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2" name="Google Shape;60642;p25"/>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3" name="Google Shape;60643;p25"/>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4" name="Google Shape;60644;p25"/>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5" name="Google Shape;60645;p25"/>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6" name="Google Shape;60646;p25"/>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7" name="Google Shape;60647;p25"/>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8" name="Google Shape;60648;p25"/>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9" name="Google Shape;60649;p25"/>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0" name="Google Shape;60650;p25"/>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1" name="Google Shape;60651;p25"/>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2" name="Google Shape;60652;p25"/>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3" name="Google Shape;60653;p25"/>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4" name="Google Shape;60654;p25"/>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5" name="Google Shape;60655;p25"/>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6" name="Google Shape;60656;p25"/>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7" name="Google Shape;60657;p25"/>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8" name="Google Shape;60658;p25"/>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9" name="Google Shape;60659;p25"/>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0" name="Google Shape;60660;p25"/>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1" name="Google Shape;60661;p25"/>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2" name="Google Shape;60662;p25"/>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3" name="Google Shape;60663;p25"/>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4" name="Google Shape;60664;p25"/>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5" name="Google Shape;60665;p25"/>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6" name="Google Shape;60666;p25"/>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7" name="Google Shape;60667;p25"/>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8" name="Google Shape;60668;p25"/>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9" name="Google Shape;60669;p25"/>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0" name="Google Shape;60670;p25"/>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1" name="Google Shape;60671;p25"/>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2" name="Google Shape;60672;p25"/>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3" name="Google Shape;60673;p25"/>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4" name="Google Shape;60674;p25"/>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5" name="Google Shape;60675;p25"/>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6" name="Google Shape;60676;p25"/>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7" name="Google Shape;60677;p25"/>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8" name="Google Shape;60678;p25"/>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9" name="Google Shape;60679;p25"/>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0" name="Google Shape;60680;p25"/>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1" name="Google Shape;60681;p25"/>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2" name="Google Shape;60682;p25"/>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3" name="Google Shape;60683;p25"/>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4" name="Google Shape;60684;p25"/>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5" name="Google Shape;60685;p25"/>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6" name="Google Shape;60686;p25"/>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7" name="Google Shape;60687;p25"/>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8" name="Google Shape;60688;p25"/>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9" name="Google Shape;60689;p25"/>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0" name="Google Shape;60690;p25"/>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1" name="Google Shape;60691;p25"/>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2" name="Google Shape;60692;p25"/>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3" name="Google Shape;60693;p25"/>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4" name="Google Shape;60694;p25"/>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5" name="Google Shape;60695;p25"/>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6" name="Google Shape;60696;p25"/>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7" name="Google Shape;60697;p25"/>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8" name="Google Shape;60698;p25"/>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9" name="Google Shape;60699;p25"/>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0" name="Google Shape;60700;p25"/>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1" name="Google Shape;60701;p25"/>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2" name="Google Shape;60702;p25"/>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3" name="Google Shape;60703;p25"/>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4" name="Google Shape;60704;p25"/>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5" name="Google Shape;60705;p25"/>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6" name="Google Shape;60706;p25"/>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7" name="Google Shape;60707;p25"/>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8" name="Google Shape;60708;p25"/>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9" name="Google Shape;60709;p25"/>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0" name="Google Shape;60710;p25"/>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1" name="Google Shape;60711;p25"/>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2" name="Google Shape;60712;p25"/>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3" name="Google Shape;60713;p25"/>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4" name="Google Shape;60714;p25"/>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5" name="Google Shape;60715;p25"/>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6" name="Google Shape;60716;p25"/>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7" name="Google Shape;60717;p25"/>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8" name="Google Shape;60718;p25"/>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9" name="Google Shape;60719;p25"/>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0" name="Google Shape;60720;p25"/>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1" name="Google Shape;60721;p25"/>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2" name="Google Shape;60722;p25"/>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3" name="Google Shape;60723;p25"/>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4" name="Google Shape;60724;p25"/>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5" name="Google Shape;60725;p25"/>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6" name="Google Shape;60726;p25"/>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7" name="Google Shape;60727;p25"/>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8" name="Google Shape;60728;p25"/>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9" name="Google Shape;60729;p25"/>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0" name="Google Shape;60730;p25"/>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1" name="Google Shape;60731;p25"/>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2" name="Google Shape;60732;p25"/>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3" name="Google Shape;60733;p25"/>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4" name="Google Shape;60734;p25"/>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5" name="Google Shape;60735;p25"/>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6" name="Google Shape;60736;p25"/>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7" name="Google Shape;60737;p25"/>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8" name="Google Shape;60738;p25"/>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9" name="Google Shape;60739;p25"/>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0" name="Google Shape;60740;p25"/>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1" name="Google Shape;60741;p25"/>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2" name="Google Shape;60742;p25"/>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3" name="Google Shape;60743;p25"/>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4" name="Google Shape;60744;p25"/>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5" name="Google Shape;60745;p25"/>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6" name="Google Shape;60746;p25"/>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7" name="Google Shape;60747;p25"/>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8" name="Google Shape;60748;p25"/>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9" name="Google Shape;60749;p25"/>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0" name="Google Shape;60750;p25"/>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1" name="Google Shape;60751;p25"/>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2" name="Google Shape;60752;p25"/>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3" name="Google Shape;60753;p25"/>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4" name="Google Shape;60754;p25"/>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5" name="Google Shape;60755;p25"/>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6" name="Google Shape;60756;p25"/>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7" name="Google Shape;60757;p25"/>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8" name="Google Shape;60758;p25"/>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9" name="Google Shape;60759;p25"/>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0" name="Google Shape;60760;p25"/>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1" name="Google Shape;60761;p25"/>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2" name="Google Shape;60762;p25"/>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3" name="Google Shape;60763;p25"/>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4" name="Google Shape;60764;p25"/>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5" name="Google Shape;60765;p25"/>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6" name="Google Shape;60766;p25"/>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7" name="Google Shape;60767;p25"/>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8" name="Google Shape;60768;p25"/>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9" name="Google Shape;60769;p25"/>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0" name="Google Shape;60770;p25"/>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1" name="Google Shape;60771;p25"/>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2" name="Google Shape;60772;p25"/>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3" name="Google Shape;60773;p25"/>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4" name="Google Shape;60774;p25"/>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5" name="Google Shape;60775;p25"/>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6" name="Google Shape;60776;p25"/>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7" name="Google Shape;60777;p25"/>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8" name="Google Shape;60778;p25"/>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9" name="Google Shape;60779;p25"/>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0" name="Google Shape;60780;p25"/>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1" name="Google Shape;60781;p25"/>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2" name="Google Shape;60782;p25"/>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3" name="Google Shape;60783;p25"/>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4" name="Google Shape;60784;p25"/>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5" name="Google Shape;60785;p25"/>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6" name="Google Shape;60786;p25"/>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7" name="Google Shape;60787;p25"/>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8" name="Google Shape;60788;p25"/>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9" name="Google Shape;60789;p25"/>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0" name="Google Shape;60790;p25"/>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1" name="Google Shape;60791;p25"/>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2" name="Google Shape;60792;p25"/>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3" name="Google Shape;60793;p25"/>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4" name="Google Shape;60794;p25"/>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5" name="Google Shape;60795;p25"/>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6" name="Google Shape;60796;p25"/>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7" name="Google Shape;60797;p25"/>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8" name="Google Shape;60798;p25"/>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9" name="Google Shape;60799;p25"/>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0" name="Google Shape;60800;p25"/>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1" name="Google Shape;60801;p25"/>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2" name="Google Shape;60802;p25"/>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3" name="Google Shape;60803;p25"/>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4" name="Google Shape;60804;p25"/>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5" name="Google Shape;60805;p25"/>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6" name="Google Shape;60806;p25"/>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7" name="Google Shape;60807;p25"/>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8" name="Google Shape;60808;p25"/>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9" name="Google Shape;60809;p25"/>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0" name="Google Shape;60810;p25"/>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1" name="Google Shape;60811;p25"/>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2" name="Google Shape;60812;p25"/>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3" name="Google Shape;60813;p25"/>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4" name="Google Shape;60814;p25"/>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5" name="Google Shape;60815;p25"/>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6" name="Google Shape;60816;p25"/>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7" name="Google Shape;60817;p25"/>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8" name="Google Shape;60818;p25"/>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9" name="Google Shape;60819;p25"/>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0" name="Google Shape;60820;p25"/>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1" name="Google Shape;60821;p25"/>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2" name="Google Shape;60822;p25"/>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3" name="Google Shape;60823;p25"/>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4" name="Google Shape;60824;p25"/>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5" name="Google Shape;60825;p25"/>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6" name="Google Shape;60826;p25"/>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7" name="Google Shape;60827;p25"/>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8" name="Google Shape;60828;p25"/>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9" name="Google Shape;60829;p25"/>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0" name="Google Shape;60830;p25"/>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1" name="Google Shape;60831;p25"/>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2" name="Google Shape;60832;p25"/>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3" name="Google Shape;60833;p25"/>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4" name="Google Shape;60834;p25"/>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5" name="Google Shape;60835;p25"/>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6" name="Google Shape;60836;p25"/>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7" name="Google Shape;60837;p25"/>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8" name="Google Shape;60838;p25"/>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9" name="Google Shape;60839;p25"/>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0" name="Google Shape;60840;p25"/>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1" name="Google Shape;60841;p25"/>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2" name="Google Shape;60842;p25"/>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3" name="Google Shape;60843;p25"/>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4" name="Google Shape;60844;p25"/>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5" name="Google Shape;60845;p25"/>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6" name="Google Shape;60846;p25"/>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7" name="Google Shape;60847;p25"/>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8" name="Google Shape;60848;p25"/>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9" name="Google Shape;60849;p25"/>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0" name="Google Shape;60850;p25"/>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1" name="Google Shape;60851;p25"/>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2" name="Google Shape;60852;p25"/>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3" name="Google Shape;60853;p25"/>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4" name="Google Shape;60854;p25"/>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5" name="Google Shape;60855;p25"/>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6" name="Google Shape;60856;p25"/>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7" name="Google Shape;60857;p25"/>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8" name="Google Shape;60858;p25"/>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9" name="Google Shape;60859;p25"/>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0" name="Google Shape;60860;p25"/>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1" name="Google Shape;60861;p25"/>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2" name="Google Shape;60862;p25"/>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3" name="Google Shape;60863;p25"/>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4" name="Google Shape;60864;p25"/>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5" name="Google Shape;60865;p25"/>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6" name="Google Shape;60866;p25"/>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7" name="Google Shape;60867;p25"/>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8" name="Google Shape;60868;p25"/>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9" name="Google Shape;60869;p25"/>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0" name="Google Shape;60870;p25"/>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1" name="Google Shape;60871;p25"/>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2" name="Google Shape;60872;p25"/>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3" name="Google Shape;60873;p25"/>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4" name="Google Shape;60874;p25"/>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5" name="Google Shape;60875;p25"/>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6" name="Google Shape;60876;p25"/>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7" name="Google Shape;60877;p25"/>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8" name="Google Shape;60878;p25"/>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9" name="Google Shape;60879;p25"/>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0" name="Google Shape;60880;p25"/>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1" name="Google Shape;60881;p25"/>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2" name="Google Shape;60882;p25"/>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3" name="Google Shape;60883;p25"/>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4" name="Google Shape;60884;p25"/>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5" name="Google Shape;60885;p25"/>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6" name="Google Shape;60886;p25"/>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7" name="Google Shape;60887;p25"/>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8" name="Google Shape;60888;p25"/>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9" name="Google Shape;60889;p25"/>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0" name="Google Shape;60890;p25"/>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1" name="Google Shape;60891;p25"/>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2" name="Google Shape;60892;p25"/>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3" name="Google Shape;60893;p25"/>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4" name="Google Shape;60894;p25"/>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5" name="Google Shape;60895;p25"/>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6" name="Google Shape;60896;p25"/>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7" name="Google Shape;60897;p25"/>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8" name="Google Shape;60898;p25"/>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9" name="Google Shape;60899;p25"/>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0" name="Google Shape;60900;p25"/>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1" name="Google Shape;60901;p25"/>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2" name="Google Shape;60902;p25"/>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3" name="Google Shape;60903;p25"/>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4" name="Google Shape;60904;p25"/>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5" name="Google Shape;60905;p25"/>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6" name="Google Shape;60906;p25"/>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7" name="Google Shape;60907;p25"/>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8" name="Google Shape;60908;p25"/>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9" name="Google Shape;60909;p25"/>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0" name="Google Shape;60910;p25"/>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1" name="Google Shape;60911;p25"/>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2" name="Google Shape;60912;p25"/>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3" name="Google Shape;60913;p25"/>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4" name="Google Shape;60914;p25"/>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5" name="Google Shape;60915;p25"/>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6" name="Google Shape;60916;p25"/>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7" name="Google Shape;60917;p25"/>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8" name="Google Shape;60918;p25"/>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9" name="Google Shape;60919;p25"/>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0" name="Google Shape;60920;p25"/>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1" name="Google Shape;60921;p25"/>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2" name="Google Shape;60922;p25"/>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3" name="Google Shape;60923;p25"/>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4" name="Google Shape;60924;p25"/>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5" name="Google Shape;60925;p25"/>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6" name="Google Shape;60926;p25"/>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7" name="Google Shape;60927;p25"/>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8" name="Google Shape;60928;p25"/>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9" name="Google Shape;60929;p25"/>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0" name="Google Shape;60930;p25"/>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1" name="Google Shape;60931;p25"/>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2" name="Google Shape;60932;p25"/>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3" name="Google Shape;60933;p25"/>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4" name="Google Shape;60934;p25"/>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5" name="Google Shape;60935;p25"/>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6" name="Google Shape;60936;p25"/>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7" name="Google Shape;60937;p25"/>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8" name="Google Shape;60938;p25"/>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9" name="Google Shape;60939;p25"/>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0" name="Google Shape;60940;p25"/>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1" name="Google Shape;60941;p25"/>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2" name="Google Shape;60942;p25"/>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3" name="Google Shape;60943;p25"/>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4" name="Google Shape;60944;p25"/>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5" name="Google Shape;60945;p25"/>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6" name="Google Shape;60946;p25"/>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7" name="Google Shape;60947;p25"/>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8" name="Google Shape;60948;p25"/>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9" name="Google Shape;60949;p25"/>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0" name="Google Shape;60950;p25"/>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1" name="Google Shape;60951;p25"/>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2" name="Google Shape;60952;p25"/>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3" name="Google Shape;60953;p25"/>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4" name="Google Shape;60954;p25"/>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5" name="Google Shape;60955;p25"/>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6" name="Google Shape;60956;p25"/>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7" name="Google Shape;60957;p25"/>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8" name="Google Shape;60958;p25"/>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9" name="Google Shape;60959;p25"/>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0" name="Google Shape;60960;p25"/>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1" name="Google Shape;60961;p25"/>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2" name="Google Shape;60962;p25"/>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3" name="Google Shape;60963;p25"/>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4" name="Google Shape;60964;p25"/>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5" name="Google Shape;60965;p25"/>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6" name="Google Shape;60966;p25"/>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7" name="Google Shape;60967;p25"/>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8" name="Google Shape;60968;p25"/>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9" name="Google Shape;60969;p25"/>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0" name="Google Shape;60970;p25"/>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1" name="Google Shape;60971;p25"/>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2" name="Google Shape;60972;p25"/>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3" name="Google Shape;60973;p25"/>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4" name="Google Shape;60974;p25"/>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5" name="Google Shape;60975;p25"/>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6" name="Google Shape;60976;p25"/>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7" name="Google Shape;60977;p25"/>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8" name="Google Shape;60978;p25"/>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9" name="Google Shape;60979;p25"/>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0" name="Google Shape;60980;p25"/>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1" name="Google Shape;60981;p25"/>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2" name="Google Shape;60982;p25"/>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3" name="Google Shape;60983;p25"/>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4" name="Google Shape;60984;p25"/>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5" name="Google Shape;60985;p25"/>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6" name="Google Shape;60986;p25"/>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7" name="Google Shape;60987;p25"/>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8" name="Google Shape;60988;p25"/>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9" name="Google Shape;60989;p25"/>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0" name="Google Shape;60990;p25"/>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1" name="Google Shape;60991;p25"/>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2" name="Google Shape;60992;p25"/>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3" name="Google Shape;60993;p25"/>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4" name="Google Shape;60994;p25"/>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5" name="Google Shape;60995;p25"/>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6" name="Google Shape;60996;p25"/>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7" name="Google Shape;60997;p25"/>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8" name="Google Shape;60998;p25"/>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9" name="Google Shape;60999;p25"/>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0" name="Google Shape;61000;p25"/>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1" name="Google Shape;61001;p25"/>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2" name="Google Shape;61002;p25"/>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3" name="Google Shape;61003;p25"/>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4" name="Google Shape;61004;p25"/>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5" name="Google Shape;61005;p25"/>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6" name="Google Shape;61006;p25"/>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7" name="Google Shape;61007;p25"/>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8" name="Google Shape;61008;p25"/>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9" name="Google Shape;61009;p25"/>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0" name="Google Shape;61010;p25"/>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1" name="Google Shape;61011;p25"/>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2" name="Google Shape;61012;p25"/>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3" name="Google Shape;61013;p25"/>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4" name="Google Shape;61014;p25"/>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5" name="Google Shape;61015;p25"/>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6" name="Google Shape;61016;p25"/>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7" name="Google Shape;61017;p25"/>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8" name="Google Shape;61018;p25"/>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9" name="Google Shape;61019;p25"/>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0" name="Google Shape;61020;p25"/>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1" name="Google Shape;61021;p25"/>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2" name="Google Shape;61022;p25"/>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3" name="Google Shape;61023;p25"/>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4" name="Google Shape;61024;p25"/>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5" name="Google Shape;61025;p25"/>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6" name="Google Shape;61026;p25"/>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7" name="Google Shape;61027;p25"/>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8" name="Google Shape;61028;p25"/>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9" name="Google Shape;61029;p25"/>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0" name="Google Shape;61030;p25"/>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1" name="Google Shape;61031;p25"/>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2" name="Google Shape;61032;p25"/>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3" name="Google Shape;61033;p25"/>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4" name="Google Shape;61034;p25"/>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5" name="Google Shape;61035;p25"/>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6" name="Google Shape;61036;p25"/>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7" name="Google Shape;61037;p25"/>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8" name="Google Shape;61038;p25"/>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9" name="Google Shape;61039;p25"/>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0" name="Google Shape;61040;p25"/>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1" name="Google Shape;61041;p25"/>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2" name="Google Shape;61042;p25"/>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3" name="Google Shape;61043;p25"/>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4" name="Google Shape;61044;p25"/>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5" name="Google Shape;61045;p25"/>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6" name="Google Shape;61046;p25"/>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7" name="Google Shape;61047;p25"/>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8" name="Google Shape;61048;p25"/>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9" name="Google Shape;61049;p25"/>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0" name="Google Shape;61050;p25"/>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1" name="Google Shape;61051;p25"/>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2" name="Google Shape;61052;p25"/>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3" name="Google Shape;61053;p25"/>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4" name="Google Shape;61054;p25"/>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5" name="Google Shape;61055;p25"/>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6" name="Google Shape;61056;p25"/>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7" name="Google Shape;61057;p25"/>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8" name="Google Shape;61058;p25"/>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9" name="Google Shape;61059;p25"/>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0" name="Google Shape;61060;p25"/>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1" name="Google Shape;61061;p25"/>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2" name="Google Shape;61062;p25"/>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3" name="Google Shape;61063;p25"/>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4" name="Google Shape;61064;p25"/>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5" name="Google Shape;61065;p25"/>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6" name="Google Shape;61066;p25"/>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7" name="Google Shape;61067;p25"/>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8" name="Google Shape;61068;p25"/>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9" name="Google Shape;61069;p25"/>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0" name="Google Shape;61070;p25"/>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1" name="Google Shape;61071;p25"/>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2" name="Google Shape;61072;p25"/>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3" name="Google Shape;61073;p25"/>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4" name="Google Shape;61074;p25"/>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5" name="Google Shape;61075;p25"/>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6" name="Google Shape;61076;p25"/>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7" name="Google Shape;61077;p25"/>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8" name="Google Shape;61078;p25"/>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9" name="Google Shape;61079;p25"/>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0" name="Google Shape;61080;p25"/>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1" name="Google Shape;61081;p25"/>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2" name="Google Shape;61082;p25"/>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3" name="Google Shape;61083;p25"/>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4" name="Google Shape;61084;p25"/>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5" name="Google Shape;61085;p25"/>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6" name="Google Shape;61086;p25"/>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7" name="Google Shape;61087;p25"/>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8" name="Google Shape;61088;p25"/>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9" name="Google Shape;61089;p25"/>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0" name="Google Shape;61090;p25"/>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1" name="Google Shape;61091;p25"/>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2" name="Google Shape;61092;p25"/>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3" name="Google Shape;61093;p25"/>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4" name="Google Shape;61094;p25"/>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5" name="Google Shape;61095;p25"/>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6" name="Google Shape;61096;p25"/>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7" name="Google Shape;61097;p25"/>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8" name="Google Shape;61098;p25"/>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9" name="Google Shape;61099;p25"/>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0" name="Google Shape;61100;p25"/>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1" name="Google Shape;61101;p25"/>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2" name="Google Shape;61102;p25"/>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3" name="Google Shape;61103;p25"/>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4" name="Google Shape;61104;p25"/>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5" name="Google Shape;61105;p25"/>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6" name="Google Shape;61106;p25"/>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7" name="Google Shape;61107;p25"/>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8" name="Google Shape;61108;p25"/>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9" name="Google Shape;61109;p25"/>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0" name="Google Shape;61110;p25"/>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1" name="Google Shape;61111;p25"/>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2" name="Google Shape;61112;p25"/>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3" name="Google Shape;61113;p25"/>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4" name="Google Shape;61114;p25"/>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5" name="Google Shape;61115;p25"/>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6" name="Google Shape;61116;p25"/>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7" name="Google Shape;61117;p25"/>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8" name="Google Shape;61118;p25"/>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9" name="Google Shape;61119;p25"/>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0" name="Google Shape;61120;p25"/>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1" name="Google Shape;61121;p25"/>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2" name="Google Shape;61122;p25"/>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3" name="Google Shape;61123;p25"/>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4" name="Google Shape;61124;p25"/>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5" name="Google Shape;61125;p25"/>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6" name="Google Shape;61126;p25"/>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7" name="Google Shape;61127;p25"/>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8" name="Google Shape;61128;p25"/>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9" name="Google Shape;61129;p25"/>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0" name="Google Shape;61130;p25"/>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1" name="Google Shape;61131;p25"/>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2" name="Google Shape;61132;p25"/>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3" name="Google Shape;61133;p25"/>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4" name="Google Shape;61134;p25"/>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5" name="Google Shape;61135;p25"/>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6" name="Google Shape;61136;p25"/>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7" name="Google Shape;61137;p25"/>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8" name="Google Shape;61138;p25"/>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9" name="Google Shape;61139;p25"/>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0" name="Google Shape;61140;p25"/>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1" name="Google Shape;61141;p25"/>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2" name="Google Shape;61142;p25"/>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3" name="Google Shape;61143;p25"/>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4" name="Google Shape;61144;p25"/>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5" name="Google Shape;61145;p25"/>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6" name="Google Shape;61146;p25"/>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7" name="Google Shape;61147;p25"/>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8" name="Google Shape;61148;p25"/>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9" name="Google Shape;61149;p25"/>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0" name="Google Shape;61150;p25"/>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1" name="Google Shape;61151;p25"/>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2" name="Google Shape;61152;p25"/>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3" name="Google Shape;61153;p25"/>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4" name="Google Shape;61154;p25"/>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5" name="Google Shape;61155;p25"/>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6" name="Google Shape;61156;p25"/>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7" name="Google Shape;61157;p25"/>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8" name="Google Shape;61158;p25"/>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9" name="Google Shape;61159;p25"/>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0" name="Google Shape;61160;p25"/>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1" name="Google Shape;61161;p25"/>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2" name="Google Shape;61162;p25"/>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3" name="Google Shape;61163;p25"/>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4" name="Google Shape;61164;p25"/>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5" name="Google Shape;61165;p25"/>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6" name="Google Shape;61166;p25"/>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7" name="Google Shape;61167;p25"/>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8" name="Google Shape;61168;p25"/>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9" name="Google Shape;61169;p25"/>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0" name="Google Shape;61170;p25"/>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1" name="Google Shape;61171;p25"/>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2" name="Google Shape;61172;p25"/>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3" name="Google Shape;61173;p25"/>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4" name="Google Shape;61174;p25"/>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5" name="Google Shape;61175;p25"/>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6" name="Google Shape;61176;p25"/>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7" name="Google Shape;61177;p25"/>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8" name="Google Shape;61178;p25"/>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9" name="Google Shape;61179;p25"/>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0" name="Google Shape;61180;p25"/>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1" name="Google Shape;61181;p25"/>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2" name="Google Shape;61182;p25"/>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3" name="Google Shape;61183;p25"/>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4" name="Google Shape;61184;p25"/>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5" name="Google Shape;61185;p25"/>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6" name="Google Shape;61186;p25"/>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7" name="Google Shape;61187;p25"/>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8" name="Google Shape;61188;p25"/>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9" name="Google Shape;61189;p25"/>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0" name="Google Shape;61190;p25"/>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1" name="Google Shape;61191;p25"/>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2" name="Google Shape;61192;p25"/>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3" name="Google Shape;61193;p25"/>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4" name="Google Shape;61194;p25"/>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5" name="Google Shape;61195;p25"/>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6" name="Google Shape;61196;p25"/>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7" name="Google Shape;61197;p25"/>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8" name="Google Shape;61198;p25"/>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9" name="Google Shape;61199;p25"/>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0" name="Google Shape;61200;p25"/>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1" name="Google Shape;61201;p25"/>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2" name="Google Shape;61202;p25"/>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3" name="Google Shape;61203;p25"/>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4" name="Google Shape;61204;p25"/>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5" name="Google Shape;61205;p25"/>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6" name="Google Shape;61206;p25"/>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7" name="Google Shape;61207;p25"/>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8" name="Google Shape;61208;p25"/>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9" name="Google Shape;61209;p25"/>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0" name="Google Shape;61210;p25"/>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1" name="Google Shape;61211;p25"/>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2" name="Google Shape;61212;p25"/>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3" name="Google Shape;61213;p25"/>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4" name="Google Shape;61214;p25"/>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5" name="Google Shape;61215;p25"/>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6" name="Google Shape;61216;p25"/>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7" name="Google Shape;61217;p25"/>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8" name="Google Shape;61218;p25"/>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9" name="Google Shape;61219;p25"/>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0" name="Google Shape;61220;p25"/>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1" name="Google Shape;61221;p25"/>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2" name="Google Shape;61222;p25"/>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3" name="Google Shape;61223;p25"/>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4" name="Google Shape;61224;p25"/>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5" name="Google Shape;61225;p25"/>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6" name="Google Shape;61226;p25"/>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7" name="Google Shape;61227;p25"/>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8" name="Google Shape;61228;p25"/>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9" name="Google Shape;61229;p25"/>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0" name="Google Shape;61230;p25"/>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1" name="Google Shape;61231;p25"/>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2" name="Google Shape;61232;p25"/>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3" name="Google Shape;61233;p25"/>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4" name="Google Shape;61234;p25"/>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5" name="Google Shape;61235;p25"/>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6" name="Google Shape;61236;p25"/>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7" name="Google Shape;61237;p25"/>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8" name="Google Shape;61238;p25"/>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9" name="Google Shape;61239;p25"/>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0" name="Google Shape;61240;p25"/>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1" name="Google Shape;61241;p25"/>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2" name="Google Shape;61242;p25"/>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3" name="Google Shape;61243;p25"/>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4" name="Google Shape;61244;p25"/>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5" name="Google Shape;61245;p25"/>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6" name="Google Shape;61246;p25"/>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7" name="Google Shape;61247;p25"/>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8" name="Google Shape;61248;p25"/>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9" name="Google Shape;61249;p25"/>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0" name="Google Shape;61250;p25"/>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1" name="Google Shape;61251;p25"/>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2" name="Google Shape;61252;p25"/>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3" name="Google Shape;61253;p25"/>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4" name="Google Shape;61254;p25"/>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5" name="Google Shape;61255;p25"/>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6" name="Google Shape;61256;p25"/>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7" name="Google Shape;61257;p25"/>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8" name="Google Shape;61258;p25"/>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9" name="Google Shape;61259;p25"/>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0" name="Google Shape;61260;p25"/>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1" name="Google Shape;61261;p25"/>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2" name="Google Shape;61262;p25"/>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3" name="Google Shape;61263;p25"/>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4" name="Google Shape;61264;p25"/>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5" name="Google Shape;61265;p25"/>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6" name="Google Shape;61266;p25"/>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7" name="Google Shape;61267;p25"/>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8" name="Google Shape;61268;p25"/>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9" name="Google Shape;61269;p25"/>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0" name="Google Shape;61270;p25"/>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1" name="Google Shape;61271;p25"/>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2" name="Google Shape;61272;p25"/>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3" name="Google Shape;61273;p25"/>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4" name="Google Shape;61274;p25"/>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5" name="Google Shape;61275;p25"/>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6" name="Google Shape;61276;p25"/>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7" name="Google Shape;61277;p25"/>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8" name="Google Shape;61278;p25"/>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9" name="Google Shape;61279;p25"/>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0" name="Google Shape;61280;p25"/>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1" name="Google Shape;61281;p25"/>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2" name="Google Shape;61282;p25"/>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3" name="Google Shape;61283;p25"/>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4" name="Google Shape;61284;p25"/>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5" name="Google Shape;61285;p25"/>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6" name="Google Shape;61286;p25"/>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7" name="Google Shape;61287;p25"/>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8" name="Google Shape;61288;p25"/>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9" name="Google Shape;61289;p25"/>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0" name="Google Shape;61290;p25"/>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1" name="Google Shape;61291;p25"/>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2" name="Google Shape;61292;p25"/>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3" name="Google Shape;61293;p25"/>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4" name="Google Shape;61294;p25"/>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5" name="Google Shape;61295;p25"/>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6" name="Google Shape;61296;p25"/>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7" name="Google Shape;61297;p25"/>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8" name="Google Shape;61298;p25"/>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9" name="Google Shape;61299;p25"/>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0" name="Google Shape;61300;p25"/>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1" name="Google Shape;61301;p25"/>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2" name="Google Shape;61302;p25"/>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3" name="Google Shape;61303;p25"/>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4" name="Google Shape;61304;p25"/>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5" name="Google Shape;61305;p25"/>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6" name="Google Shape;61306;p25"/>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7" name="Google Shape;61307;p25"/>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8" name="Google Shape;61308;p25"/>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9" name="Google Shape;61309;p25"/>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0" name="Google Shape;61310;p25"/>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1" name="Google Shape;61311;p25"/>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2" name="Google Shape;61312;p25"/>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3" name="Google Shape;61313;p25"/>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4" name="Google Shape;61314;p25"/>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5" name="Google Shape;61315;p25"/>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6" name="Google Shape;61316;p25"/>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7" name="Google Shape;61317;p25"/>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8" name="Google Shape;61318;p25"/>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9" name="Google Shape;61319;p25"/>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0" name="Google Shape;61320;p25"/>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1" name="Google Shape;61321;p25"/>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2" name="Google Shape;61322;p25"/>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3" name="Google Shape;61323;p25"/>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4" name="Google Shape;61324;p25"/>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5" name="Google Shape;61325;p25"/>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6" name="Google Shape;61326;p25"/>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7" name="Google Shape;61327;p25"/>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8" name="Google Shape;61328;p25"/>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9" name="Google Shape;61329;p25"/>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0" name="Google Shape;61330;p25"/>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1" name="Google Shape;61331;p25"/>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2" name="Google Shape;61332;p25"/>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3" name="Google Shape;61333;p25"/>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4" name="Google Shape;61334;p25"/>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5" name="Google Shape;61335;p25"/>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6" name="Google Shape;61336;p25"/>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7" name="Google Shape;61337;p25"/>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8" name="Google Shape;61338;p25"/>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9" name="Google Shape;61339;p25"/>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0" name="Google Shape;61340;p25"/>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1" name="Google Shape;61341;p25"/>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2" name="Google Shape;61342;p25"/>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3" name="Google Shape;61343;p25"/>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4" name="Google Shape;61344;p25"/>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5" name="Google Shape;61345;p25"/>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6" name="Google Shape;61346;p25"/>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7" name="Google Shape;61347;p25"/>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8" name="Google Shape;61348;p25"/>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9" name="Google Shape;61349;p25"/>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0" name="Google Shape;61350;p25"/>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1" name="Google Shape;61351;p25"/>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2" name="Google Shape;61352;p25"/>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3" name="Google Shape;61353;p25"/>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4" name="Google Shape;61354;p25"/>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5" name="Google Shape;61355;p25"/>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6" name="Google Shape;61356;p25"/>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7" name="Google Shape;61357;p25"/>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8" name="Google Shape;61358;p25"/>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9" name="Google Shape;61359;p25"/>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0" name="Google Shape;61360;p25"/>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1" name="Google Shape;61361;p25"/>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2" name="Google Shape;61362;p25"/>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3" name="Google Shape;61363;p25"/>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4" name="Google Shape;61364;p25"/>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5" name="Google Shape;61365;p25"/>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6" name="Google Shape;61366;p25"/>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7" name="Google Shape;61367;p25"/>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8" name="Google Shape;61368;p25"/>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9" name="Google Shape;61369;p25"/>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0" name="Google Shape;61370;p25"/>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1" name="Google Shape;61371;p25"/>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2" name="Google Shape;61372;p25"/>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3" name="Google Shape;61373;p25"/>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4" name="Google Shape;61374;p25"/>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5" name="Google Shape;61375;p25"/>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6" name="Google Shape;61376;p25"/>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7" name="Google Shape;61377;p25"/>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8" name="Google Shape;61378;p25"/>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9" name="Google Shape;61379;p25"/>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0" name="Google Shape;61380;p25"/>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1" name="Google Shape;61381;p25"/>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2" name="Google Shape;61382;p25"/>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3" name="Google Shape;61383;p25"/>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4" name="Google Shape;61384;p25"/>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5" name="Google Shape;61385;p25"/>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6" name="Google Shape;61386;p25"/>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7" name="Google Shape;61387;p25"/>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8" name="Google Shape;61388;p25"/>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9" name="Google Shape;61389;p25"/>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0" name="Google Shape;61390;p25"/>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1" name="Google Shape;61391;p25"/>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2" name="Google Shape;61392;p25"/>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3" name="Google Shape;61393;p25"/>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4" name="Google Shape;61394;p25"/>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5" name="Google Shape;61395;p25"/>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6" name="Google Shape;61396;p25"/>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7" name="Google Shape;61397;p25"/>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8" name="Google Shape;61398;p25"/>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9" name="Google Shape;61399;p25"/>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0" name="Google Shape;61400;p25"/>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1" name="Google Shape;61401;p25"/>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2" name="Google Shape;61402;p25"/>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3" name="Google Shape;61403;p25"/>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4" name="Google Shape;61404;p25"/>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5" name="Google Shape;61405;p25"/>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6" name="Google Shape;61406;p25"/>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7" name="Google Shape;61407;p25"/>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8" name="Google Shape;61408;p25"/>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9" name="Google Shape;61409;p25"/>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0" name="Google Shape;61410;p25"/>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1" name="Google Shape;61411;p25"/>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2" name="Google Shape;61412;p25"/>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3" name="Google Shape;61413;p25"/>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4" name="Google Shape;61414;p25"/>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5" name="Google Shape;61415;p25"/>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6" name="Google Shape;61416;p25"/>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7" name="Google Shape;61417;p25"/>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8" name="Google Shape;61418;p25"/>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9" name="Google Shape;61419;p25"/>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0" name="Google Shape;61420;p25"/>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1" name="Google Shape;61421;p25"/>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2" name="Google Shape;61422;p25"/>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3" name="Google Shape;61423;p25"/>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4" name="Google Shape;61424;p25"/>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5" name="Google Shape;61425;p25"/>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6" name="Google Shape;61426;p25"/>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7" name="Google Shape;61427;p25"/>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8" name="Google Shape;61428;p25"/>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9" name="Google Shape;61429;p25"/>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0" name="Google Shape;61430;p25"/>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1" name="Google Shape;61431;p25"/>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2" name="Google Shape;61432;p25"/>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3" name="Google Shape;61433;p25"/>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4" name="Google Shape;61434;p25"/>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5" name="Google Shape;61435;p25"/>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6" name="Google Shape;61436;p25"/>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7" name="Google Shape;61437;p25"/>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8" name="Google Shape;61438;p25"/>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9" name="Google Shape;61439;p25"/>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0" name="Google Shape;61440;p25"/>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1" name="Google Shape;61441;p25"/>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2" name="Google Shape;61442;p25"/>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3" name="Google Shape;61443;p25"/>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4" name="Google Shape;61444;p25"/>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5" name="Google Shape;61445;p25"/>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6" name="Google Shape;61446;p25"/>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7" name="Google Shape;61447;p25"/>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8" name="Google Shape;61448;p25"/>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9" name="Google Shape;61449;p25"/>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0" name="Google Shape;61450;p25"/>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1" name="Google Shape;61451;p25"/>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2" name="Google Shape;61452;p25"/>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3" name="Google Shape;61453;p25"/>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4" name="Google Shape;61454;p25"/>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5" name="Google Shape;61455;p25"/>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6" name="Google Shape;61456;p25"/>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7" name="Google Shape;61457;p25"/>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8" name="Google Shape;61458;p25"/>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9" name="Google Shape;61459;p25"/>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0" name="Google Shape;61460;p25"/>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1" name="Google Shape;61461;p25"/>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2" name="Google Shape;61462;p25"/>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3" name="Google Shape;61463;p25"/>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4" name="Google Shape;61464;p25"/>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5" name="Google Shape;61465;p25"/>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6" name="Google Shape;61466;p25"/>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7" name="Google Shape;61467;p25"/>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8" name="Google Shape;61468;p25"/>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9" name="Google Shape;61469;p25"/>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0" name="Google Shape;61470;p25"/>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1" name="Google Shape;61471;p25"/>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2" name="Google Shape;61472;p25"/>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3" name="Google Shape;61473;p25"/>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4" name="Google Shape;61474;p25"/>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5" name="Google Shape;61475;p25"/>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6" name="Google Shape;61476;p25"/>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7" name="Google Shape;61477;p25"/>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8" name="Google Shape;61478;p25"/>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9" name="Google Shape;61479;p25"/>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0" name="Google Shape;61480;p25"/>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1" name="Google Shape;61481;p25"/>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2" name="Google Shape;61482;p25"/>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3" name="Google Shape;61483;p25"/>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4" name="Google Shape;61484;p25"/>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5" name="Google Shape;61485;p25"/>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6" name="Google Shape;61486;p25"/>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7" name="Google Shape;61487;p25"/>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8" name="Google Shape;61488;p25"/>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9" name="Google Shape;61489;p25"/>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0" name="Google Shape;61490;p25"/>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1" name="Google Shape;61491;p25"/>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2" name="Google Shape;61492;p25"/>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3" name="Google Shape;61493;p25"/>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4" name="Google Shape;61494;p25"/>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5" name="Google Shape;61495;p25"/>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6" name="Google Shape;61496;p25"/>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7" name="Google Shape;61497;p25"/>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8" name="Google Shape;61498;p25"/>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9" name="Google Shape;61499;p25"/>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0" name="Google Shape;61500;p25"/>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1" name="Google Shape;61501;p25"/>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2" name="Google Shape;61502;p25"/>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3" name="Google Shape;61503;p25"/>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4" name="Google Shape;61504;p25"/>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5" name="Google Shape;61505;p25"/>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6" name="Google Shape;61506;p25"/>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7" name="Google Shape;61507;p25"/>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8" name="Google Shape;61508;p25"/>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9" name="Google Shape;61509;p25"/>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0" name="Google Shape;61510;p25"/>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1" name="Google Shape;61511;p25"/>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2" name="Google Shape;61512;p25"/>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3" name="Google Shape;61513;p25"/>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4" name="Google Shape;61514;p25"/>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5" name="Google Shape;61515;p25"/>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6" name="Google Shape;61516;p25"/>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7" name="Google Shape;61517;p25"/>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8" name="Google Shape;61518;p25"/>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9" name="Google Shape;61519;p25"/>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0" name="Google Shape;61520;p25"/>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1" name="Google Shape;61521;p25"/>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2" name="Google Shape;61522;p25"/>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3" name="Google Shape;61523;p25"/>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4" name="Google Shape;61524;p25"/>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5" name="Google Shape;61525;p25"/>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6" name="Google Shape;61526;p25"/>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7" name="Google Shape;61527;p25"/>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8" name="Google Shape;61528;p25"/>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9" name="Google Shape;61529;p25"/>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0" name="Google Shape;61530;p25"/>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1" name="Google Shape;61531;p25"/>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2" name="Google Shape;61532;p25"/>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3" name="Google Shape;61533;p25"/>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4" name="Google Shape;61534;p25"/>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5" name="Google Shape;61535;p25"/>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6" name="Google Shape;61536;p25"/>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7" name="Google Shape;61537;p25"/>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8" name="Google Shape;61538;p25"/>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9" name="Google Shape;61539;p25"/>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0" name="Google Shape;61540;p25"/>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1" name="Google Shape;61541;p25"/>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2" name="Google Shape;61542;p25"/>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3" name="Google Shape;61543;p25"/>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4" name="Google Shape;61544;p25"/>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5" name="Google Shape;61545;p25"/>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6" name="Google Shape;61546;p25"/>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7" name="Google Shape;61547;p25"/>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8" name="Google Shape;61548;p25"/>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9" name="Google Shape;61549;p25"/>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0" name="Google Shape;61550;p25"/>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1" name="Google Shape;61551;p25"/>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2" name="Google Shape;61552;p25"/>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3" name="Google Shape;61553;p25"/>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4" name="Google Shape;61554;p25"/>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5" name="Google Shape;61555;p25"/>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6" name="Google Shape;61556;p25"/>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7" name="Google Shape;61557;p25"/>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8" name="Google Shape;61558;p25"/>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9" name="Google Shape;61559;p25"/>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0" name="Google Shape;61560;p25"/>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1" name="Google Shape;61561;p25"/>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2" name="Google Shape;61562;p25"/>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3" name="Google Shape;61563;p25"/>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4" name="Google Shape;61564;p25"/>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5" name="Google Shape;61565;p25"/>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6" name="Google Shape;61566;p25"/>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7" name="Google Shape;61567;p25"/>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8" name="Google Shape;61568;p25"/>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9" name="Google Shape;61569;p25"/>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0" name="Google Shape;61570;p25"/>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1" name="Google Shape;61571;p25"/>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2" name="Google Shape;61572;p25"/>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3" name="Google Shape;61573;p25"/>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4" name="Google Shape;61574;p25"/>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5" name="Google Shape;61575;p25"/>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6" name="Google Shape;61576;p25"/>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7" name="Google Shape;61577;p25"/>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8" name="Google Shape;61578;p25"/>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9" name="Google Shape;61579;p25"/>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0" name="Google Shape;61580;p25"/>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1" name="Google Shape;61581;p25"/>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2" name="Google Shape;61582;p25"/>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3" name="Google Shape;61583;p25"/>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4" name="Google Shape;61584;p25"/>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5" name="Google Shape;61585;p25"/>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6" name="Google Shape;61586;p25"/>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7" name="Google Shape;61587;p25"/>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8" name="Google Shape;61588;p25"/>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9" name="Google Shape;61589;p25"/>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0" name="Google Shape;61590;p25"/>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1" name="Google Shape;61591;p25"/>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2" name="Google Shape;61592;p25"/>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3" name="Google Shape;61593;p25"/>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4" name="Google Shape;61594;p25"/>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5" name="Google Shape;61595;p25"/>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6" name="Google Shape;61596;p25"/>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7" name="Google Shape;61597;p25"/>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8" name="Google Shape;61598;p25"/>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9" name="Google Shape;61599;p25"/>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0" name="Google Shape;61600;p25"/>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1" name="Google Shape;61601;p25"/>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2" name="Google Shape;61602;p25"/>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3" name="Google Shape;61603;p25"/>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4" name="Google Shape;61604;p25"/>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5" name="Google Shape;61605;p25"/>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6" name="Google Shape;61606;p25"/>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7" name="Google Shape;61607;p25"/>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8" name="Google Shape;61608;p25"/>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9" name="Google Shape;61609;p25"/>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0" name="Google Shape;61610;p25"/>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1" name="Google Shape;61611;p25"/>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2" name="Google Shape;61612;p25"/>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3" name="Google Shape;61613;p25"/>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4" name="Google Shape;61614;p25"/>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5" name="Google Shape;61615;p25"/>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6" name="Google Shape;61616;p25"/>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7" name="Google Shape;61617;p25"/>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8" name="Google Shape;61618;p25"/>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9" name="Google Shape;61619;p25"/>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0" name="Google Shape;61620;p25"/>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1" name="Google Shape;61621;p25"/>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2" name="Google Shape;61622;p25"/>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3" name="Google Shape;61623;p25"/>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4" name="Google Shape;61624;p25"/>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5" name="Google Shape;61625;p25"/>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6" name="Google Shape;61626;p25"/>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7" name="Google Shape;61627;p25"/>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8" name="Google Shape;61628;p25"/>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9" name="Google Shape;61629;p25"/>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0" name="Google Shape;61630;p25"/>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1" name="Google Shape;61631;p25"/>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2" name="Google Shape;61632;p25"/>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3" name="Google Shape;61633;p25"/>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4" name="Google Shape;61634;p25"/>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5" name="Google Shape;61635;p25"/>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6" name="Google Shape;61636;p25"/>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7" name="Google Shape;61637;p25"/>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8" name="Google Shape;61638;p25"/>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9" name="Google Shape;61639;p25"/>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0" name="Google Shape;61640;p25"/>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1" name="Google Shape;61641;p25"/>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2" name="Google Shape;61642;p25"/>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3" name="Google Shape;61643;p25"/>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4" name="Google Shape;61644;p25"/>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5" name="Google Shape;61645;p25"/>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6" name="Google Shape;61646;p25"/>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7" name="Google Shape;61647;p25"/>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8" name="Google Shape;61648;p25"/>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9" name="Google Shape;61649;p25"/>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0" name="Google Shape;61650;p25"/>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1" name="Google Shape;61651;p25"/>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2" name="Google Shape;61652;p25"/>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3" name="Google Shape;61653;p25"/>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4" name="Google Shape;61654;p25"/>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5" name="Google Shape;61655;p25"/>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6" name="Google Shape;61656;p25"/>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7" name="Google Shape;61657;p25"/>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8" name="Google Shape;61658;p25"/>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9" name="Google Shape;61659;p25"/>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0" name="Google Shape;61660;p25"/>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1" name="Google Shape;61661;p25"/>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2" name="Google Shape;61662;p25"/>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3" name="Google Shape;61663;p25"/>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4" name="Google Shape;61664;p25"/>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5" name="Google Shape;61665;p25"/>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6" name="Google Shape;61666;p25"/>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7" name="Google Shape;61667;p25"/>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8" name="Google Shape;61668;p25"/>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9" name="Google Shape;61669;p25"/>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0" name="Google Shape;61670;p25"/>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1" name="Google Shape;61671;p25"/>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2" name="Google Shape;61672;p25"/>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3" name="Google Shape;61673;p25"/>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4" name="Google Shape;61674;p25"/>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5" name="Google Shape;61675;p25"/>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6" name="Google Shape;61676;p25"/>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7" name="Google Shape;61677;p25"/>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8" name="Google Shape;61678;p25"/>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9" name="Google Shape;61679;p25"/>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0" name="Google Shape;61680;p25"/>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1" name="Google Shape;61681;p25"/>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2" name="Google Shape;61682;p25"/>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3" name="Google Shape;61683;p25"/>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4" name="Google Shape;61684;p25"/>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5" name="Google Shape;61685;p25"/>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6" name="Google Shape;61686;p25"/>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7" name="Google Shape;61687;p25"/>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8" name="Google Shape;61688;p25"/>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9" name="Google Shape;61689;p25"/>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0" name="Google Shape;61690;p25"/>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1" name="Google Shape;61691;p25"/>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2" name="Google Shape;61692;p25"/>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3" name="Google Shape;61693;p25"/>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4" name="Google Shape;61694;p25"/>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5" name="Google Shape;61695;p25"/>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6" name="Google Shape;61696;p25"/>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7" name="Google Shape;61697;p25"/>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8" name="Google Shape;61698;p25"/>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9" name="Google Shape;61699;p25"/>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0" name="Google Shape;61700;p25"/>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1" name="Google Shape;61701;p25"/>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2" name="Google Shape;61702;p25"/>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3" name="Google Shape;61703;p25"/>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4" name="Google Shape;61704;p25"/>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5" name="Google Shape;61705;p25"/>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6" name="Google Shape;61706;p25"/>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7" name="Google Shape;61707;p25"/>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8" name="Google Shape;61708;p25"/>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9" name="Google Shape;61709;p25"/>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0" name="Google Shape;61710;p25"/>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1" name="Google Shape;61711;p25"/>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2" name="Google Shape;61712;p25"/>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3" name="Google Shape;61713;p25"/>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4" name="Google Shape;61714;p25"/>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5" name="Google Shape;61715;p25"/>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6" name="Google Shape;61716;p25"/>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7" name="Google Shape;61717;p25"/>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8" name="Google Shape;61718;p25"/>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9" name="Google Shape;61719;p25"/>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0" name="Google Shape;61720;p25"/>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1" name="Google Shape;61721;p25"/>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2" name="Google Shape;61722;p25"/>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3" name="Google Shape;61723;p25"/>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4" name="Google Shape;61724;p25"/>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5" name="Google Shape;61725;p25"/>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6" name="Google Shape;61726;p25"/>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7" name="Google Shape;61727;p25"/>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8" name="Google Shape;61728;p25"/>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9" name="Google Shape;61729;p25"/>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0" name="Google Shape;61730;p25"/>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1" name="Google Shape;61731;p25"/>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2" name="Google Shape;61732;p25"/>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3" name="Google Shape;61733;p25"/>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4" name="Google Shape;61734;p25"/>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5" name="Google Shape;61735;p25"/>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6" name="Google Shape;61736;p25"/>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7" name="Google Shape;61737;p25"/>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8" name="Google Shape;61738;p25"/>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9" name="Google Shape;61739;p25"/>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0" name="Google Shape;61740;p25"/>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1" name="Google Shape;61741;p25"/>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2" name="Google Shape;61742;p25"/>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3" name="Google Shape;61743;p25"/>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4" name="Google Shape;61744;p25"/>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5" name="Google Shape;61745;p25"/>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6" name="Google Shape;61746;p25"/>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7" name="Google Shape;61747;p25"/>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8" name="Google Shape;61748;p25"/>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9" name="Google Shape;61749;p25"/>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0" name="Google Shape;61750;p25"/>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1" name="Google Shape;61751;p25"/>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2" name="Google Shape;61752;p25"/>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3" name="Google Shape;61753;p25"/>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4" name="Google Shape;61754;p25"/>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5" name="Google Shape;61755;p25"/>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6" name="Google Shape;61756;p25"/>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7" name="Google Shape;61757;p25"/>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8" name="Google Shape;61758;p25"/>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9" name="Google Shape;61759;p25"/>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0" name="Google Shape;61760;p25"/>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1" name="Google Shape;61761;p25"/>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2" name="Google Shape;61762;p25"/>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3" name="Google Shape;61763;p25"/>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4" name="Google Shape;61764;p25"/>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5" name="Google Shape;61765;p25"/>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6" name="Google Shape;61766;p25"/>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7" name="Google Shape;61767;p25"/>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8" name="Google Shape;61768;p25"/>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9" name="Google Shape;61769;p25"/>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0" name="Google Shape;61770;p25"/>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1" name="Google Shape;61771;p25"/>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2" name="Google Shape;61772;p25"/>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3" name="Google Shape;61773;p25"/>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4" name="Google Shape;61774;p25"/>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5" name="Google Shape;61775;p25"/>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6" name="Google Shape;61776;p25"/>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7" name="Google Shape;61777;p25"/>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8" name="Google Shape;61778;p25"/>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9" name="Google Shape;61779;p25"/>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0" name="Google Shape;61780;p25"/>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1" name="Google Shape;61781;p25"/>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2" name="Google Shape;61782;p25"/>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3" name="Google Shape;61783;p25"/>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4" name="Google Shape;61784;p25"/>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5" name="Google Shape;61785;p25"/>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6" name="Google Shape;61786;p25"/>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7" name="Google Shape;61787;p25"/>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8" name="Google Shape;61788;p25"/>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9" name="Google Shape;61789;p25"/>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0" name="Google Shape;61790;p25"/>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1" name="Google Shape;61791;p25"/>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2" name="Google Shape;61792;p25"/>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3" name="Google Shape;61793;p25"/>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4" name="Google Shape;61794;p25"/>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5" name="Google Shape;61795;p25"/>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6" name="Google Shape;61796;p25"/>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7" name="Google Shape;61797;p25"/>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8" name="Google Shape;61798;p25"/>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9" name="Google Shape;61799;p25"/>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0" name="Google Shape;61800;p25"/>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1" name="Google Shape;61801;p25"/>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2" name="Google Shape;61802;p25"/>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3" name="Google Shape;61803;p25"/>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4" name="Google Shape;61804;p25"/>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5" name="Google Shape;61805;p25"/>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6" name="Google Shape;61806;p25"/>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7" name="Google Shape;61807;p25"/>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8" name="Google Shape;61808;p25"/>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9" name="Google Shape;61809;p25"/>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0" name="Google Shape;61810;p25"/>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1" name="Google Shape;61811;p25"/>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2" name="Google Shape;61812;p25"/>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3" name="Google Shape;61813;p25"/>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4" name="Google Shape;61814;p25"/>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5" name="Google Shape;61815;p25"/>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6" name="Google Shape;61816;p25"/>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7" name="Google Shape;61817;p25"/>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8" name="Google Shape;61818;p25"/>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9" name="Google Shape;61819;p25"/>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0" name="Google Shape;61820;p25"/>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1" name="Google Shape;61821;p25"/>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2" name="Google Shape;61822;p25"/>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3" name="Google Shape;61823;p25"/>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4" name="Google Shape;61824;p25"/>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5" name="Google Shape;61825;p25"/>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6" name="Google Shape;61826;p25"/>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7" name="Google Shape;61827;p25"/>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8" name="Google Shape;61828;p25"/>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9" name="Google Shape;61829;p25"/>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0" name="Google Shape;61830;p25"/>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1" name="Google Shape;61831;p25"/>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2" name="Google Shape;61832;p25"/>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3" name="Google Shape;61833;p25"/>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4" name="Google Shape;61834;p25"/>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5" name="Google Shape;61835;p25"/>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6" name="Google Shape;61836;p25"/>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7" name="Google Shape;61837;p25"/>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8" name="Google Shape;61838;p25"/>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9" name="Google Shape;61839;p25"/>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0" name="Google Shape;61840;p25"/>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1" name="Google Shape;61841;p25"/>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2" name="Google Shape;61842;p25"/>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3" name="Google Shape;61843;p25"/>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4" name="Google Shape;61844;p25"/>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5" name="Google Shape;61845;p25"/>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6" name="Google Shape;61846;p25"/>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7" name="Google Shape;61847;p25"/>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8" name="Google Shape;61848;p25"/>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9" name="Google Shape;61849;p25"/>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0" name="Google Shape;61850;p25"/>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1" name="Google Shape;61851;p25"/>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2" name="Google Shape;61852;p25"/>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3" name="Google Shape;61853;p25"/>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4" name="Google Shape;61854;p25"/>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5" name="Google Shape;61855;p25"/>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6" name="Google Shape;61856;p25"/>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7" name="Google Shape;61857;p25"/>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8" name="Google Shape;61858;p25"/>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9" name="Google Shape;61859;p25"/>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0" name="Google Shape;61860;p25"/>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1" name="Google Shape;61861;p25"/>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2" name="Google Shape;61862;p25"/>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3" name="Google Shape;61863;p25"/>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4" name="Google Shape;61864;p25"/>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5" name="Google Shape;61865;p25"/>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6" name="Google Shape;61866;p25"/>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7" name="Google Shape;61867;p25"/>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8" name="Google Shape;61868;p25"/>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9" name="Google Shape;61869;p25"/>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0" name="Google Shape;61870;p25"/>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1" name="Google Shape;61871;p25"/>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2" name="Google Shape;61872;p25"/>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3" name="Google Shape;61873;p25"/>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4" name="Google Shape;61874;p25"/>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5" name="Google Shape;61875;p25"/>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6" name="Google Shape;61876;p25"/>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7" name="Google Shape;61877;p25"/>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8" name="Google Shape;61878;p25"/>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9" name="Google Shape;61879;p25"/>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0" name="Google Shape;61880;p25"/>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1" name="Google Shape;61881;p25"/>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2" name="Google Shape;61882;p25"/>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3" name="Google Shape;61883;p25"/>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4" name="Google Shape;61884;p25"/>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5" name="Google Shape;61885;p25"/>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6" name="Google Shape;61886;p25"/>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7" name="Google Shape;61887;p25"/>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8" name="Google Shape;61888;p25"/>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9" name="Google Shape;61889;p25"/>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0" name="Google Shape;61890;p25"/>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1" name="Google Shape;61891;p25"/>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2" name="Google Shape;61892;p25"/>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3" name="Google Shape;61893;p25"/>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4" name="Google Shape;61894;p25"/>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5" name="Google Shape;61895;p25"/>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6" name="Google Shape;61896;p25"/>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7" name="Google Shape;61897;p25"/>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8" name="Google Shape;61898;p25"/>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9" name="Google Shape;61899;p25"/>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0" name="Google Shape;61900;p25"/>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1" name="Google Shape;61901;p25"/>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2" name="Google Shape;61902;p25"/>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3" name="Google Shape;61903;p25"/>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4" name="Google Shape;61904;p25"/>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5" name="Google Shape;61905;p25"/>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6" name="Google Shape;61906;p25"/>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7" name="Google Shape;61907;p25"/>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8" name="Google Shape;61908;p25"/>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9" name="Google Shape;61909;p25"/>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0" name="Google Shape;61910;p25"/>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1" name="Google Shape;61911;p25"/>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2" name="Google Shape;61912;p25"/>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3" name="Google Shape;61913;p25"/>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4" name="Google Shape;61914;p25"/>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5" name="Google Shape;61915;p25"/>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6" name="Google Shape;61916;p25"/>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7" name="Google Shape;61917;p25"/>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8" name="Google Shape;61918;p25"/>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9" name="Google Shape;61919;p25"/>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0" name="Google Shape;61920;p25"/>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1" name="Google Shape;61921;p25"/>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2" name="Google Shape;61922;p25"/>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3" name="Google Shape;61923;p25"/>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4" name="Google Shape;61924;p25"/>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5" name="Google Shape;61925;p25"/>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6" name="Google Shape;61926;p25"/>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7" name="Google Shape;61927;p25"/>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8" name="Google Shape;61928;p25"/>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9" name="Google Shape;61929;p25"/>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0" name="Google Shape;61930;p25"/>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1" name="Google Shape;61931;p25"/>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2" name="Google Shape;61932;p25"/>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3" name="Google Shape;61933;p25"/>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4" name="Google Shape;61934;p25"/>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5" name="Google Shape;61935;p25"/>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6" name="Google Shape;61936;p25"/>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7" name="Google Shape;61937;p25"/>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8" name="Google Shape;61938;p25"/>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9" name="Google Shape;61939;p25"/>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0" name="Google Shape;61940;p25"/>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1" name="Google Shape;61941;p25"/>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2" name="Google Shape;61942;p25"/>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3" name="Google Shape;61943;p25"/>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4" name="Google Shape;61944;p25"/>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5" name="Google Shape;61945;p25"/>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6" name="Google Shape;61946;p25"/>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7" name="Google Shape;61947;p25"/>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8" name="Google Shape;61948;p25"/>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9" name="Google Shape;61949;p25"/>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0" name="Google Shape;61950;p25"/>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1" name="Google Shape;61951;p25"/>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2" name="Google Shape;61952;p25"/>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3" name="Google Shape;61953;p25"/>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4" name="Google Shape;61954;p25"/>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5" name="Google Shape;61955;p25"/>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6" name="Google Shape;61956;p25"/>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7" name="Google Shape;61957;p25"/>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8" name="Google Shape;61958;p25"/>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9" name="Google Shape;61959;p25"/>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0" name="Google Shape;61960;p25"/>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1" name="Google Shape;61961;p25"/>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2" name="Google Shape;61962;p25"/>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3" name="Google Shape;61963;p25"/>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4" name="Google Shape;61964;p25"/>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5" name="Google Shape;61965;p25"/>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6" name="Google Shape;61966;p25"/>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7" name="Google Shape;61967;p25"/>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8" name="Google Shape;61968;p25"/>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9" name="Google Shape;61969;p25"/>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0" name="Google Shape;61970;p25"/>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1" name="Google Shape;61971;p25"/>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2" name="Google Shape;61972;p25"/>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3" name="Google Shape;61973;p25"/>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4" name="Google Shape;61974;p25"/>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5" name="Google Shape;61975;p25"/>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6" name="Google Shape;61976;p25"/>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7" name="Google Shape;61977;p25"/>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8" name="Google Shape;61978;p25"/>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9" name="Google Shape;61979;p25"/>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0" name="Google Shape;61980;p25"/>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1" name="Google Shape;61981;p25"/>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2" name="Google Shape;61982;p25"/>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3" name="Google Shape;61983;p25"/>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4" name="Google Shape;61984;p25"/>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5" name="Google Shape;61985;p25"/>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6" name="Google Shape;61986;p25"/>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7" name="Google Shape;61987;p25"/>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8" name="Google Shape;61988;p25"/>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9" name="Google Shape;61989;p25"/>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0" name="Google Shape;61990;p25"/>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1" name="Google Shape;61991;p25"/>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168285268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Background 2">
  <p:cSld name="Background 2">
    <p:bg>
      <p:bgPr>
        <a:solidFill>
          <a:schemeClr val="accent2"/>
        </a:solidFill>
        <a:effectLst/>
      </p:bgPr>
    </p:bg>
    <p:spTree>
      <p:nvGrpSpPr>
        <p:cNvPr id="1" name="Shape 61992"/>
        <p:cNvGrpSpPr/>
        <p:nvPr/>
      </p:nvGrpSpPr>
      <p:grpSpPr>
        <a:xfrm>
          <a:off x="0" y="0"/>
          <a:ext cx="0" cy="0"/>
          <a:chOff x="0" y="0"/>
          <a:chExt cx="0" cy="0"/>
        </a:xfrm>
      </p:grpSpPr>
      <p:grpSp>
        <p:nvGrpSpPr>
          <p:cNvPr id="61993" name="Google Shape;61993;p26"/>
          <p:cNvGrpSpPr/>
          <p:nvPr/>
        </p:nvGrpSpPr>
        <p:grpSpPr>
          <a:xfrm>
            <a:off x="0" y="0"/>
            <a:ext cx="12192000" cy="6858000"/>
            <a:chOff x="0" y="0"/>
            <a:chExt cx="9144000" cy="5143500"/>
          </a:xfrm>
        </p:grpSpPr>
        <p:sp>
          <p:nvSpPr>
            <p:cNvPr id="61994" name="Google Shape;61994;p26"/>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5" name="Google Shape;61995;p26"/>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6" name="Google Shape;61996;p26"/>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7" name="Google Shape;61997;p26"/>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8" name="Google Shape;61998;p26"/>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9" name="Google Shape;61999;p26"/>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0" name="Google Shape;62000;p26"/>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1" name="Google Shape;62001;p26"/>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2" name="Google Shape;62002;p26"/>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3" name="Google Shape;62003;p26"/>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4" name="Google Shape;62004;p26"/>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5" name="Google Shape;62005;p26"/>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6" name="Google Shape;62006;p26"/>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7" name="Google Shape;62007;p26"/>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8" name="Google Shape;62008;p26"/>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9" name="Google Shape;62009;p26"/>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0" name="Google Shape;62010;p26"/>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1" name="Google Shape;62011;p26"/>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2" name="Google Shape;62012;p26"/>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3" name="Google Shape;62013;p26"/>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4" name="Google Shape;62014;p26"/>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5" name="Google Shape;62015;p26"/>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6" name="Google Shape;62016;p26"/>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7" name="Google Shape;62017;p26"/>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8" name="Google Shape;62018;p26"/>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9" name="Google Shape;62019;p26"/>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0" name="Google Shape;62020;p26"/>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1" name="Google Shape;62021;p26"/>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2" name="Google Shape;62022;p26"/>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3" name="Google Shape;62023;p26"/>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4" name="Google Shape;62024;p26"/>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5" name="Google Shape;62025;p26"/>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6" name="Google Shape;62026;p26"/>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7" name="Google Shape;62027;p26"/>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8" name="Google Shape;62028;p26"/>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9" name="Google Shape;62029;p26"/>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0" name="Google Shape;62030;p26"/>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1" name="Google Shape;62031;p26"/>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2" name="Google Shape;62032;p26"/>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3" name="Google Shape;62033;p26"/>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4" name="Google Shape;62034;p26"/>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5" name="Google Shape;62035;p26"/>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6" name="Google Shape;62036;p26"/>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7" name="Google Shape;62037;p26"/>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8" name="Google Shape;62038;p26"/>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9" name="Google Shape;62039;p26"/>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0" name="Google Shape;62040;p26"/>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1" name="Google Shape;62041;p26"/>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2" name="Google Shape;62042;p26"/>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3" name="Google Shape;62043;p26"/>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4" name="Google Shape;62044;p26"/>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5" name="Google Shape;62045;p26"/>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6" name="Google Shape;62046;p26"/>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7" name="Google Shape;62047;p26"/>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8" name="Google Shape;62048;p26"/>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9" name="Google Shape;62049;p26"/>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0" name="Google Shape;62050;p26"/>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1" name="Google Shape;62051;p26"/>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2" name="Google Shape;62052;p26"/>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3" name="Google Shape;62053;p26"/>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4" name="Google Shape;62054;p26"/>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5" name="Google Shape;62055;p26"/>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6" name="Google Shape;62056;p26"/>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7" name="Google Shape;62057;p26"/>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8" name="Google Shape;62058;p26"/>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9" name="Google Shape;62059;p26"/>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0" name="Google Shape;62060;p26"/>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1" name="Google Shape;62061;p26"/>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2" name="Google Shape;62062;p26"/>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3" name="Google Shape;62063;p26"/>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4" name="Google Shape;62064;p26"/>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5" name="Google Shape;62065;p26"/>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6" name="Google Shape;62066;p26"/>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7" name="Google Shape;62067;p26"/>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8" name="Google Shape;62068;p26"/>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9" name="Google Shape;62069;p26"/>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0" name="Google Shape;62070;p26"/>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1" name="Google Shape;62071;p26"/>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2" name="Google Shape;62072;p26"/>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3" name="Google Shape;62073;p26"/>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4" name="Google Shape;62074;p26"/>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5" name="Google Shape;62075;p26"/>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6" name="Google Shape;62076;p26"/>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7" name="Google Shape;62077;p26"/>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8" name="Google Shape;62078;p26"/>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9" name="Google Shape;62079;p26"/>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0" name="Google Shape;62080;p26"/>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1" name="Google Shape;62081;p26"/>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2" name="Google Shape;62082;p26"/>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3" name="Google Shape;62083;p26"/>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4" name="Google Shape;62084;p26"/>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5" name="Google Shape;62085;p26"/>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6" name="Google Shape;62086;p26"/>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7" name="Google Shape;62087;p26"/>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8" name="Google Shape;62088;p26"/>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9" name="Google Shape;62089;p26"/>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0" name="Google Shape;62090;p26"/>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1" name="Google Shape;62091;p26"/>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2" name="Google Shape;62092;p26"/>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3" name="Google Shape;62093;p26"/>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4" name="Google Shape;62094;p26"/>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5" name="Google Shape;62095;p26"/>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6" name="Google Shape;62096;p26"/>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7" name="Google Shape;62097;p26"/>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8" name="Google Shape;62098;p26"/>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9" name="Google Shape;62099;p26"/>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0" name="Google Shape;62100;p26"/>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1" name="Google Shape;62101;p26"/>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2" name="Google Shape;62102;p26"/>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3" name="Google Shape;62103;p26"/>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4" name="Google Shape;62104;p26"/>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5" name="Google Shape;62105;p26"/>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6" name="Google Shape;62106;p26"/>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7" name="Google Shape;62107;p26"/>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8" name="Google Shape;62108;p26"/>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9" name="Google Shape;62109;p26"/>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0" name="Google Shape;62110;p26"/>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1" name="Google Shape;62111;p26"/>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2" name="Google Shape;62112;p26"/>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3" name="Google Shape;62113;p26"/>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4" name="Google Shape;62114;p26"/>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5" name="Google Shape;62115;p26"/>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6" name="Google Shape;62116;p26"/>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7" name="Google Shape;62117;p26"/>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8" name="Google Shape;62118;p26"/>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9" name="Google Shape;62119;p26"/>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0" name="Google Shape;62120;p26"/>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1" name="Google Shape;62121;p26"/>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2" name="Google Shape;62122;p26"/>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3" name="Google Shape;62123;p26"/>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4" name="Google Shape;62124;p26"/>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5" name="Google Shape;62125;p26"/>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6" name="Google Shape;62126;p26"/>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7" name="Google Shape;62127;p26"/>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8" name="Google Shape;62128;p26"/>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9" name="Google Shape;62129;p26"/>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0" name="Google Shape;62130;p26"/>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1" name="Google Shape;62131;p26"/>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2" name="Google Shape;62132;p26"/>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3" name="Google Shape;62133;p26"/>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4" name="Google Shape;62134;p26"/>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5" name="Google Shape;62135;p26"/>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6" name="Google Shape;62136;p26"/>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7" name="Google Shape;62137;p26"/>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8" name="Google Shape;62138;p26"/>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9" name="Google Shape;62139;p26"/>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0" name="Google Shape;62140;p26"/>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1" name="Google Shape;62141;p26"/>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2" name="Google Shape;62142;p26"/>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3" name="Google Shape;62143;p26"/>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4" name="Google Shape;62144;p26"/>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5" name="Google Shape;62145;p26"/>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6" name="Google Shape;62146;p26"/>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7" name="Google Shape;62147;p26"/>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8" name="Google Shape;62148;p26"/>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9" name="Google Shape;62149;p26"/>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0" name="Google Shape;62150;p26"/>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1" name="Google Shape;62151;p26"/>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2" name="Google Shape;62152;p26"/>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3" name="Google Shape;62153;p26"/>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4" name="Google Shape;62154;p26"/>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5" name="Google Shape;62155;p26"/>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6" name="Google Shape;62156;p26"/>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7" name="Google Shape;62157;p26"/>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8" name="Google Shape;62158;p26"/>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9" name="Google Shape;62159;p26"/>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0" name="Google Shape;62160;p26"/>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1" name="Google Shape;62161;p26"/>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2" name="Google Shape;62162;p26"/>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3" name="Google Shape;62163;p26"/>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4" name="Google Shape;62164;p26"/>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5" name="Google Shape;62165;p26"/>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6" name="Google Shape;62166;p26"/>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7" name="Google Shape;62167;p26"/>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8" name="Google Shape;62168;p26"/>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9" name="Google Shape;62169;p26"/>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0" name="Google Shape;62170;p26"/>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1" name="Google Shape;62171;p26"/>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2" name="Google Shape;62172;p26"/>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3" name="Google Shape;62173;p26"/>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4" name="Google Shape;62174;p26"/>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5" name="Google Shape;62175;p26"/>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6" name="Google Shape;62176;p26"/>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7" name="Google Shape;62177;p26"/>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8" name="Google Shape;62178;p26"/>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9" name="Google Shape;62179;p26"/>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0" name="Google Shape;62180;p26"/>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1" name="Google Shape;62181;p26"/>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2" name="Google Shape;62182;p26"/>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3" name="Google Shape;62183;p26"/>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4" name="Google Shape;62184;p26"/>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5" name="Google Shape;62185;p26"/>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6" name="Google Shape;62186;p26"/>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7" name="Google Shape;62187;p26"/>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8" name="Google Shape;62188;p26"/>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9" name="Google Shape;62189;p26"/>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0" name="Google Shape;62190;p26"/>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1" name="Google Shape;62191;p26"/>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2" name="Google Shape;62192;p26"/>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3" name="Google Shape;62193;p26"/>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4" name="Google Shape;62194;p26"/>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5" name="Google Shape;62195;p26"/>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6" name="Google Shape;62196;p26"/>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7" name="Google Shape;62197;p26"/>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8" name="Google Shape;62198;p26"/>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9" name="Google Shape;62199;p26"/>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0" name="Google Shape;62200;p26"/>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1" name="Google Shape;62201;p26"/>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2" name="Google Shape;62202;p26"/>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3" name="Google Shape;62203;p26"/>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4" name="Google Shape;62204;p26"/>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5" name="Google Shape;62205;p26"/>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6" name="Google Shape;62206;p26"/>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7" name="Google Shape;62207;p26"/>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8" name="Google Shape;62208;p26"/>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9" name="Google Shape;62209;p26"/>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0" name="Google Shape;62210;p26"/>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1" name="Google Shape;62211;p26"/>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2" name="Google Shape;62212;p26"/>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3" name="Google Shape;62213;p26"/>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4" name="Google Shape;62214;p26"/>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5" name="Google Shape;62215;p26"/>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6" name="Google Shape;62216;p26"/>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7" name="Google Shape;62217;p26"/>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8" name="Google Shape;62218;p26"/>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9" name="Google Shape;62219;p26"/>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0" name="Google Shape;62220;p26"/>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1" name="Google Shape;62221;p26"/>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2" name="Google Shape;62222;p26"/>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3" name="Google Shape;62223;p26"/>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4" name="Google Shape;62224;p26"/>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5" name="Google Shape;62225;p26"/>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6" name="Google Shape;62226;p26"/>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7" name="Google Shape;62227;p26"/>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8" name="Google Shape;62228;p26"/>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9" name="Google Shape;62229;p26"/>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0" name="Google Shape;62230;p26"/>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1" name="Google Shape;62231;p26"/>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2" name="Google Shape;62232;p26"/>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3" name="Google Shape;62233;p26"/>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4" name="Google Shape;62234;p26"/>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5" name="Google Shape;62235;p26"/>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6" name="Google Shape;62236;p26"/>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7" name="Google Shape;62237;p26"/>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8" name="Google Shape;62238;p26"/>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9" name="Google Shape;62239;p26"/>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0" name="Google Shape;62240;p26"/>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1" name="Google Shape;62241;p26"/>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2" name="Google Shape;62242;p26"/>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3" name="Google Shape;62243;p26"/>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4" name="Google Shape;62244;p26"/>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5" name="Google Shape;62245;p26"/>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6" name="Google Shape;62246;p26"/>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7" name="Google Shape;62247;p26"/>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8" name="Google Shape;62248;p26"/>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9" name="Google Shape;62249;p26"/>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0" name="Google Shape;62250;p26"/>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1" name="Google Shape;62251;p26"/>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2" name="Google Shape;62252;p26"/>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3" name="Google Shape;62253;p26"/>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4" name="Google Shape;62254;p26"/>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5" name="Google Shape;62255;p26"/>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6" name="Google Shape;62256;p26"/>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7" name="Google Shape;62257;p26"/>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8" name="Google Shape;62258;p26"/>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9" name="Google Shape;62259;p26"/>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0" name="Google Shape;62260;p26"/>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1" name="Google Shape;62261;p26"/>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2" name="Google Shape;62262;p26"/>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3" name="Google Shape;62263;p26"/>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4" name="Google Shape;62264;p26"/>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5" name="Google Shape;62265;p26"/>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6" name="Google Shape;62266;p26"/>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7" name="Google Shape;62267;p26"/>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8" name="Google Shape;62268;p26"/>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9" name="Google Shape;62269;p26"/>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0" name="Google Shape;62270;p26"/>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1" name="Google Shape;62271;p26"/>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2" name="Google Shape;62272;p26"/>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3" name="Google Shape;62273;p26"/>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4" name="Google Shape;62274;p26"/>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5" name="Google Shape;62275;p26"/>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6" name="Google Shape;62276;p26"/>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7" name="Google Shape;62277;p26"/>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8" name="Google Shape;62278;p26"/>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9" name="Google Shape;62279;p26"/>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0" name="Google Shape;62280;p26"/>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1" name="Google Shape;62281;p26"/>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2" name="Google Shape;62282;p26"/>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3" name="Google Shape;62283;p26"/>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4" name="Google Shape;62284;p26"/>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5" name="Google Shape;62285;p26"/>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6" name="Google Shape;62286;p26"/>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7" name="Google Shape;62287;p26"/>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8" name="Google Shape;62288;p26"/>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9" name="Google Shape;62289;p26"/>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0" name="Google Shape;62290;p26"/>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1" name="Google Shape;62291;p26"/>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2" name="Google Shape;62292;p26"/>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3" name="Google Shape;62293;p26"/>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4" name="Google Shape;62294;p26"/>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5" name="Google Shape;62295;p26"/>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6" name="Google Shape;62296;p26"/>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7" name="Google Shape;62297;p26"/>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8" name="Google Shape;62298;p26"/>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9" name="Google Shape;62299;p26"/>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0" name="Google Shape;62300;p26"/>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1" name="Google Shape;62301;p26"/>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2" name="Google Shape;62302;p26"/>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3" name="Google Shape;62303;p26"/>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4" name="Google Shape;62304;p26"/>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5" name="Google Shape;62305;p26"/>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6" name="Google Shape;62306;p26"/>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7" name="Google Shape;62307;p26"/>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8" name="Google Shape;62308;p26"/>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9" name="Google Shape;62309;p26"/>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0" name="Google Shape;62310;p26"/>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1" name="Google Shape;62311;p26"/>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2" name="Google Shape;62312;p26"/>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3" name="Google Shape;62313;p26"/>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4" name="Google Shape;62314;p26"/>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5" name="Google Shape;62315;p26"/>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6" name="Google Shape;62316;p26"/>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7" name="Google Shape;62317;p26"/>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8" name="Google Shape;62318;p26"/>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9" name="Google Shape;62319;p26"/>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0" name="Google Shape;62320;p26"/>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1" name="Google Shape;62321;p26"/>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2" name="Google Shape;62322;p26"/>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3" name="Google Shape;62323;p26"/>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4" name="Google Shape;62324;p26"/>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5" name="Google Shape;62325;p26"/>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6" name="Google Shape;62326;p26"/>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7" name="Google Shape;62327;p26"/>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8" name="Google Shape;62328;p26"/>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9" name="Google Shape;62329;p26"/>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0" name="Google Shape;62330;p26"/>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1" name="Google Shape;62331;p26"/>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2" name="Google Shape;62332;p26"/>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3" name="Google Shape;62333;p26"/>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4" name="Google Shape;62334;p26"/>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5" name="Google Shape;62335;p26"/>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6" name="Google Shape;62336;p26"/>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7" name="Google Shape;62337;p26"/>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8" name="Google Shape;62338;p26"/>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9" name="Google Shape;62339;p26"/>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0" name="Google Shape;62340;p26"/>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1" name="Google Shape;62341;p26"/>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2" name="Google Shape;62342;p26"/>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3" name="Google Shape;62343;p26"/>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4" name="Google Shape;62344;p26"/>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5" name="Google Shape;62345;p26"/>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6" name="Google Shape;62346;p26"/>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7" name="Google Shape;62347;p26"/>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8" name="Google Shape;62348;p26"/>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9" name="Google Shape;62349;p26"/>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0" name="Google Shape;62350;p26"/>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1" name="Google Shape;62351;p26"/>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2" name="Google Shape;62352;p26"/>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3" name="Google Shape;62353;p26"/>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4" name="Google Shape;62354;p26"/>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5" name="Google Shape;62355;p26"/>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6" name="Google Shape;62356;p26"/>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7" name="Google Shape;62357;p26"/>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8" name="Google Shape;62358;p26"/>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9" name="Google Shape;62359;p26"/>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0" name="Google Shape;62360;p26"/>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1" name="Google Shape;62361;p26"/>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2" name="Google Shape;62362;p26"/>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3" name="Google Shape;62363;p26"/>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4" name="Google Shape;62364;p26"/>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5" name="Google Shape;62365;p26"/>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6" name="Google Shape;62366;p26"/>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7" name="Google Shape;62367;p26"/>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8" name="Google Shape;62368;p26"/>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9" name="Google Shape;62369;p26"/>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0" name="Google Shape;62370;p26"/>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1" name="Google Shape;62371;p26"/>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2" name="Google Shape;62372;p26"/>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3" name="Google Shape;62373;p26"/>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4" name="Google Shape;62374;p26"/>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5" name="Google Shape;62375;p26"/>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6" name="Google Shape;62376;p26"/>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7" name="Google Shape;62377;p26"/>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8" name="Google Shape;62378;p26"/>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9" name="Google Shape;62379;p26"/>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0" name="Google Shape;62380;p26"/>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1" name="Google Shape;62381;p26"/>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2" name="Google Shape;62382;p26"/>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3" name="Google Shape;62383;p26"/>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4" name="Google Shape;62384;p26"/>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5" name="Google Shape;62385;p26"/>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6" name="Google Shape;62386;p26"/>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7" name="Google Shape;62387;p26"/>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8" name="Google Shape;62388;p26"/>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9" name="Google Shape;62389;p26"/>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0" name="Google Shape;62390;p26"/>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1" name="Google Shape;62391;p26"/>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2" name="Google Shape;62392;p26"/>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3" name="Google Shape;62393;p26"/>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4" name="Google Shape;62394;p26"/>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5" name="Google Shape;62395;p26"/>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6" name="Google Shape;62396;p26"/>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7" name="Google Shape;62397;p26"/>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8" name="Google Shape;62398;p26"/>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9" name="Google Shape;62399;p26"/>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0" name="Google Shape;62400;p26"/>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1" name="Google Shape;62401;p26"/>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2" name="Google Shape;62402;p26"/>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3" name="Google Shape;62403;p26"/>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4" name="Google Shape;62404;p26"/>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5" name="Google Shape;62405;p26"/>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6" name="Google Shape;62406;p26"/>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7" name="Google Shape;62407;p26"/>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8" name="Google Shape;62408;p26"/>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9" name="Google Shape;62409;p26"/>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0" name="Google Shape;62410;p26"/>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1" name="Google Shape;62411;p26"/>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2" name="Google Shape;62412;p26"/>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3" name="Google Shape;62413;p26"/>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4" name="Google Shape;62414;p26"/>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5" name="Google Shape;62415;p26"/>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6" name="Google Shape;62416;p26"/>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7" name="Google Shape;62417;p26"/>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8" name="Google Shape;62418;p26"/>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9" name="Google Shape;62419;p26"/>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0" name="Google Shape;62420;p26"/>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1" name="Google Shape;62421;p26"/>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2" name="Google Shape;62422;p26"/>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3" name="Google Shape;62423;p26"/>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4" name="Google Shape;62424;p26"/>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5" name="Google Shape;62425;p26"/>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6" name="Google Shape;62426;p26"/>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7" name="Google Shape;62427;p26"/>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8" name="Google Shape;62428;p26"/>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9" name="Google Shape;62429;p26"/>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0" name="Google Shape;62430;p26"/>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1" name="Google Shape;62431;p26"/>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2" name="Google Shape;62432;p26"/>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3" name="Google Shape;62433;p26"/>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4" name="Google Shape;62434;p26"/>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5" name="Google Shape;62435;p26"/>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6" name="Google Shape;62436;p26"/>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7" name="Google Shape;62437;p26"/>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8" name="Google Shape;62438;p26"/>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9" name="Google Shape;62439;p26"/>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0" name="Google Shape;62440;p26"/>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1" name="Google Shape;62441;p26"/>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2" name="Google Shape;62442;p26"/>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3" name="Google Shape;62443;p26"/>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4" name="Google Shape;62444;p26"/>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5" name="Google Shape;62445;p26"/>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6" name="Google Shape;62446;p26"/>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7" name="Google Shape;62447;p26"/>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8" name="Google Shape;62448;p26"/>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9" name="Google Shape;62449;p26"/>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0" name="Google Shape;62450;p26"/>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1" name="Google Shape;62451;p26"/>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2" name="Google Shape;62452;p26"/>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3" name="Google Shape;62453;p26"/>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4" name="Google Shape;62454;p26"/>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5" name="Google Shape;62455;p26"/>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6" name="Google Shape;62456;p26"/>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7" name="Google Shape;62457;p26"/>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8" name="Google Shape;62458;p26"/>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9" name="Google Shape;62459;p26"/>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0" name="Google Shape;62460;p26"/>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1" name="Google Shape;62461;p26"/>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2" name="Google Shape;62462;p26"/>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3" name="Google Shape;62463;p26"/>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4" name="Google Shape;62464;p26"/>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5" name="Google Shape;62465;p26"/>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6" name="Google Shape;62466;p26"/>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7" name="Google Shape;62467;p26"/>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8" name="Google Shape;62468;p26"/>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9" name="Google Shape;62469;p26"/>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0" name="Google Shape;62470;p26"/>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1" name="Google Shape;62471;p26"/>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2" name="Google Shape;62472;p26"/>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3" name="Google Shape;62473;p26"/>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4" name="Google Shape;62474;p26"/>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5" name="Google Shape;62475;p26"/>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6" name="Google Shape;62476;p26"/>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7" name="Google Shape;62477;p26"/>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8" name="Google Shape;62478;p26"/>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9" name="Google Shape;62479;p26"/>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0" name="Google Shape;62480;p26"/>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1" name="Google Shape;62481;p26"/>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2" name="Google Shape;62482;p26"/>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3" name="Google Shape;62483;p26"/>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4" name="Google Shape;62484;p26"/>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5" name="Google Shape;62485;p26"/>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6" name="Google Shape;62486;p26"/>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7" name="Google Shape;62487;p26"/>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8" name="Google Shape;62488;p26"/>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9" name="Google Shape;62489;p26"/>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0" name="Google Shape;62490;p26"/>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1" name="Google Shape;62491;p26"/>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2" name="Google Shape;62492;p26"/>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3" name="Google Shape;62493;p26"/>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4" name="Google Shape;62494;p26"/>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5" name="Google Shape;62495;p26"/>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6" name="Google Shape;62496;p26"/>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7" name="Google Shape;62497;p26"/>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8" name="Google Shape;62498;p26"/>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9" name="Google Shape;62499;p26"/>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0" name="Google Shape;62500;p26"/>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1" name="Google Shape;62501;p26"/>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2" name="Google Shape;62502;p26"/>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3" name="Google Shape;62503;p26"/>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4" name="Google Shape;62504;p26"/>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5" name="Google Shape;62505;p26"/>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6" name="Google Shape;62506;p26"/>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7" name="Google Shape;62507;p26"/>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8" name="Google Shape;62508;p26"/>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9" name="Google Shape;62509;p26"/>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0" name="Google Shape;62510;p26"/>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1" name="Google Shape;62511;p26"/>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2" name="Google Shape;62512;p26"/>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3" name="Google Shape;62513;p26"/>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4" name="Google Shape;62514;p26"/>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5" name="Google Shape;62515;p26"/>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6" name="Google Shape;62516;p26"/>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7" name="Google Shape;62517;p26"/>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8" name="Google Shape;62518;p26"/>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9" name="Google Shape;62519;p26"/>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0" name="Google Shape;62520;p26"/>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1" name="Google Shape;62521;p26"/>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2" name="Google Shape;62522;p26"/>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3" name="Google Shape;62523;p26"/>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4" name="Google Shape;62524;p26"/>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5" name="Google Shape;62525;p26"/>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6" name="Google Shape;62526;p26"/>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7" name="Google Shape;62527;p26"/>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8" name="Google Shape;62528;p26"/>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9" name="Google Shape;62529;p26"/>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0" name="Google Shape;62530;p26"/>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1" name="Google Shape;62531;p26"/>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2" name="Google Shape;62532;p26"/>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3" name="Google Shape;62533;p26"/>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4" name="Google Shape;62534;p26"/>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5" name="Google Shape;62535;p26"/>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6" name="Google Shape;62536;p26"/>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7" name="Google Shape;62537;p26"/>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8" name="Google Shape;62538;p26"/>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9" name="Google Shape;62539;p26"/>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0" name="Google Shape;62540;p26"/>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1" name="Google Shape;62541;p26"/>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2" name="Google Shape;62542;p26"/>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3" name="Google Shape;62543;p26"/>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4" name="Google Shape;62544;p26"/>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5" name="Google Shape;62545;p26"/>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6" name="Google Shape;62546;p26"/>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7" name="Google Shape;62547;p26"/>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8" name="Google Shape;62548;p26"/>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9" name="Google Shape;62549;p26"/>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0" name="Google Shape;62550;p26"/>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1" name="Google Shape;62551;p26"/>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2" name="Google Shape;62552;p26"/>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3" name="Google Shape;62553;p26"/>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4" name="Google Shape;62554;p26"/>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5" name="Google Shape;62555;p26"/>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6" name="Google Shape;62556;p26"/>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7" name="Google Shape;62557;p26"/>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8" name="Google Shape;62558;p26"/>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9" name="Google Shape;62559;p26"/>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0" name="Google Shape;62560;p26"/>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1" name="Google Shape;62561;p26"/>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2" name="Google Shape;62562;p26"/>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3" name="Google Shape;62563;p26"/>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4" name="Google Shape;62564;p26"/>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5" name="Google Shape;62565;p26"/>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6" name="Google Shape;62566;p26"/>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7" name="Google Shape;62567;p26"/>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8" name="Google Shape;62568;p26"/>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9" name="Google Shape;62569;p26"/>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0" name="Google Shape;62570;p26"/>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1" name="Google Shape;62571;p26"/>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2" name="Google Shape;62572;p26"/>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3" name="Google Shape;62573;p26"/>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4" name="Google Shape;62574;p26"/>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5" name="Google Shape;62575;p26"/>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6" name="Google Shape;62576;p26"/>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7" name="Google Shape;62577;p26"/>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8" name="Google Shape;62578;p26"/>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9" name="Google Shape;62579;p26"/>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0" name="Google Shape;62580;p26"/>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1" name="Google Shape;62581;p26"/>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2" name="Google Shape;62582;p26"/>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3" name="Google Shape;62583;p26"/>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4" name="Google Shape;62584;p26"/>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5" name="Google Shape;62585;p26"/>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6" name="Google Shape;62586;p26"/>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7" name="Google Shape;62587;p26"/>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8" name="Google Shape;62588;p26"/>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9" name="Google Shape;62589;p26"/>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0" name="Google Shape;62590;p26"/>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1" name="Google Shape;62591;p26"/>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2" name="Google Shape;62592;p26"/>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3" name="Google Shape;62593;p26"/>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4" name="Google Shape;62594;p26"/>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5" name="Google Shape;62595;p26"/>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6" name="Google Shape;62596;p26"/>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7" name="Google Shape;62597;p26"/>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8" name="Google Shape;62598;p26"/>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9" name="Google Shape;62599;p26"/>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0" name="Google Shape;62600;p26"/>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1" name="Google Shape;62601;p26"/>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2" name="Google Shape;62602;p26"/>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3" name="Google Shape;62603;p26"/>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4" name="Google Shape;62604;p26"/>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5" name="Google Shape;62605;p26"/>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6" name="Google Shape;62606;p26"/>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7" name="Google Shape;62607;p26"/>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8" name="Google Shape;62608;p26"/>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9" name="Google Shape;62609;p26"/>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0" name="Google Shape;62610;p26"/>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1" name="Google Shape;62611;p26"/>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2" name="Google Shape;62612;p26"/>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3" name="Google Shape;62613;p26"/>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4" name="Google Shape;62614;p26"/>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5" name="Google Shape;62615;p26"/>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6" name="Google Shape;62616;p26"/>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7" name="Google Shape;62617;p26"/>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8" name="Google Shape;62618;p26"/>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9" name="Google Shape;62619;p26"/>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0" name="Google Shape;62620;p26"/>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1" name="Google Shape;62621;p26"/>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2" name="Google Shape;62622;p26"/>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3" name="Google Shape;62623;p26"/>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4" name="Google Shape;62624;p26"/>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5" name="Google Shape;62625;p26"/>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6" name="Google Shape;62626;p26"/>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7" name="Google Shape;62627;p26"/>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8" name="Google Shape;62628;p26"/>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9" name="Google Shape;62629;p26"/>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0" name="Google Shape;62630;p26"/>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1" name="Google Shape;62631;p26"/>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2" name="Google Shape;62632;p26"/>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3" name="Google Shape;62633;p26"/>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4" name="Google Shape;62634;p26"/>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5" name="Google Shape;62635;p26"/>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6" name="Google Shape;62636;p26"/>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7" name="Google Shape;62637;p26"/>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8" name="Google Shape;62638;p26"/>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9" name="Google Shape;62639;p26"/>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0" name="Google Shape;62640;p26"/>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1" name="Google Shape;62641;p26"/>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2" name="Google Shape;62642;p26"/>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3" name="Google Shape;62643;p26"/>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4" name="Google Shape;62644;p26"/>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5" name="Google Shape;62645;p26"/>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6" name="Google Shape;62646;p26"/>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7" name="Google Shape;62647;p26"/>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8" name="Google Shape;62648;p26"/>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9" name="Google Shape;62649;p26"/>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0" name="Google Shape;62650;p26"/>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1" name="Google Shape;62651;p26"/>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2" name="Google Shape;62652;p26"/>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3" name="Google Shape;62653;p26"/>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4" name="Google Shape;62654;p26"/>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5" name="Google Shape;62655;p26"/>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6" name="Google Shape;62656;p26"/>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7" name="Google Shape;62657;p26"/>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8" name="Google Shape;62658;p26"/>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9" name="Google Shape;62659;p26"/>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0" name="Google Shape;62660;p26"/>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1" name="Google Shape;62661;p26"/>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2" name="Google Shape;62662;p26"/>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3" name="Google Shape;62663;p26"/>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4" name="Google Shape;62664;p26"/>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5" name="Google Shape;62665;p26"/>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6" name="Google Shape;62666;p26"/>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7" name="Google Shape;62667;p26"/>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8" name="Google Shape;62668;p26"/>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9" name="Google Shape;62669;p26"/>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0" name="Google Shape;62670;p26"/>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1" name="Google Shape;62671;p26"/>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2" name="Google Shape;62672;p26"/>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3" name="Google Shape;62673;p26"/>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4" name="Google Shape;62674;p26"/>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5" name="Google Shape;62675;p26"/>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6" name="Google Shape;62676;p26"/>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7" name="Google Shape;62677;p26"/>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8" name="Google Shape;62678;p26"/>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9" name="Google Shape;62679;p26"/>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0" name="Google Shape;62680;p26"/>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1" name="Google Shape;62681;p26"/>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2" name="Google Shape;62682;p26"/>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3" name="Google Shape;62683;p26"/>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4" name="Google Shape;62684;p26"/>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5" name="Google Shape;62685;p26"/>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6" name="Google Shape;62686;p26"/>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7" name="Google Shape;62687;p26"/>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8" name="Google Shape;62688;p26"/>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9" name="Google Shape;62689;p26"/>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0" name="Google Shape;62690;p26"/>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1" name="Google Shape;62691;p26"/>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2" name="Google Shape;62692;p26"/>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3" name="Google Shape;62693;p26"/>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4" name="Google Shape;62694;p26"/>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5" name="Google Shape;62695;p26"/>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6" name="Google Shape;62696;p26"/>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7" name="Google Shape;62697;p26"/>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8" name="Google Shape;62698;p26"/>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9" name="Google Shape;62699;p26"/>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0" name="Google Shape;62700;p26"/>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1" name="Google Shape;62701;p26"/>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2" name="Google Shape;62702;p26"/>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3" name="Google Shape;62703;p26"/>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4" name="Google Shape;62704;p26"/>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5" name="Google Shape;62705;p26"/>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6" name="Google Shape;62706;p26"/>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7" name="Google Shape;62707;p26"/>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8" name="Google Shape;62708;p26"/>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9" name="Google Shape;62709;p26"/>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0" name="Google Shape;62710;p26"/>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1" name="Google Shape;62711;p26"/>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2" name="Google Shape;62712;p26"/>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3" name="Google Shape;62713;p26"/>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4" name="Google Shape;62714;p26"/>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5" name="Google Shape;62715;p26"/>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6" name="Google Shape;62716;p26"/>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7" name="Google Shape;62717;p26"/>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8" name="Google Shape;62718;p26"/>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9" name="Google Shape;62719;p26"/>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0" name="Google Shape;62720;p26"/>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1" name="Google Shape;62721;p26"/>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2" name="Google Shape;62722;p26"/>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3" name="Google Shape;62723;p26"/>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4" name="Google Shape;62724;p26"/>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5" name="Google Shape;62725;p26"/>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6" name="Google Shape;62726;p26"/>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7" name="Google Shape;62727;p26"/>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8" name="Google Shape;62728;p26"/>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9" name="Google Shape;62729;p26"/>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0" name="Google Shape;62730;p26"/>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1" name="Google Shape;62731;p26"/>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2" name="Google Shape;62732;p26"/>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3" name="Google Shape;62733;p26"/>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4" name="Google Shape;62734;p26"/>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5" name="Google Shape;62735;p26"/>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6" name="Google Shape;62736;p26"/>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7" name="Google Shape;62737;p26"/>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8" name="Google Shape;62738;p26"/>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9" name="Google Shape;62739;p26"/>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0" name="Google Shape;62740;p26"/>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1" name="Google Shape;62741;p26"/>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2" name="Google Shape;62742;p26"/>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3" name="Google Shape;62743;p26"/>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4" name="Google Shape;62744;p26"/>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5" name="Google Shape;62745;p26"/>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6" name="Google Shape;62746;p26"/>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7" name="Google Shape;62747;p26"/>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8" name="Google Shape;62748;p26"/>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9" name="Google Shape;62749;p26"/>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0" name="Google Shape;62750;p26"/>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1" name="Google Shape;62751;p26"/>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2" name="Google Shape;62752;p26"/>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3" name="Google Shape;62753;p26"/>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4" name="Google Shape;62754;p26"/>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5" name="Google Shape;62755;p26"/>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6" name="Google Shape;62756;p26"/>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7" name="Google Shape;62757;p26"/>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8" name="Google Shape;62758;p26"/>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9" name="Google Shape;62759;p26"/>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0" name="Google Shape;62760;p26"/>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1" name="Google Shape;62761;p26"/>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2" name="Google Shape;62762;p26"/>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3" name="Google Shape;62763;p26"/>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4" name="Google Shape;62764;p26"/>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5" name="Google Shape;62765;p26"/>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6" name="Google Shape;62766;p26"/>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7" name="Google Shape;62767;p26"/>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8" name="Google Shape;62768;p26"/>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9" name="Google Shape;62769;p26"/>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0" name="Google Shape;62770;p26"/>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1" name="Google Shape;62771;p26"/>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2" name="Google Shape;62772;p26"/>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3" name="Google Shape;62773;p26"/>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4" name="Google Shape;62774;p26"/>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5" name="Google Shape;62775;p26"/>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6" name="Google Shape;62776;p26"/>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7" name="Google Shape;62777;p26"/>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8" name="Google Shape;62778;p26"/>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9" name="Google Shape;62779;p26"/>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0" name="Google Shape;62780;p26"/>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1" name="Google Shape;62781;p26"/>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2" name="Google Shape;62782;p26"/>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3" name="Google Shape;62783;p26"/>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4" name="Google Shape;62784;p26"/>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5" name="Google Shape;62785;p26"/>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6" name="Google Shape;62786;p26"/>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7" name="Google Shape;62787;p26"/>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8" name="Google Shape;62788;p26"/>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9" name="Google Shape;62789;p26"/>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0" name="Google Shape;62790;p26"/>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1" name="Google Shape;62791;p26"/>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2" name="Google Shape;62792;p26"/>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3" name="Google Shape;62793;p26"/>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4" name="Google Shape;62794;p26"/>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5" name="Google Shape;62795;p26"/>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6" name="Google Shape;62796;p26"/>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7" name="Google Shape;62797;p26"/>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8" name="Google Shape;62798;p26"/>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9" name="Google Shape;62799;p26"/>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0" name="Google Shape;62800;p26"/>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1" name="Google Shape;62801;p26"/>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2" name="Google Shape;62802;p26"/>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3" name="Google Shape;62803;p26"/>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4" name="Google Shape;62804;p26"/>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5" name="Google Shape;62805;p26"/>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6" name="Google Shape;62806;p26"/>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7" name="Google Shape;62807;p26"/>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8" name="Google Shape;62808;p26"/>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9" name="Google Shape;62809;p26"/>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0" name="Google Shape;62810;p26"/>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1" name="Google Shape;62811;p26"/>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2" name="Google Shape;62812;p26"/>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3" name="Google Shape;62813;p26"/>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4" name="Google Shape;62814;p26"/>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5" name="Google Shape;62815;p26"/>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6" name="Google Shape;62816;p26"/>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7" name="Google Shape;62817;p26"/>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8" name="Google Shape;62818;p26"/>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9" name="Google Shape;62819;p26"/>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0" name="Google Shape;62820;p26"/>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1" name="Google Shape;62821;p26"/>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2" name="Google Shape;62822;p26"/>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3" name="Google Shape;62823;p26"/>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4" name="Google Shape;62824;p26"/>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5" name="Google Shape;62825;p26"/>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6" name="Google Shape;62826;p26"/>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7" name="Google Shape;62827;p26"/>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8" name="Google Shape;62828;p26"/>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9" name="Google Shape;62829;p26"/>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0" name="Google Shape;62830;p26"/>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1" name="Google Shape;62831;p26"/>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2" name="Google Shape;62832;p26"/>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3" name="Google Shape;62833;p26"/>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4" name="Google Shape;62834;p26"/>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5" name="Google Shape;62835;p26"/>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6" name="Google Shape;62836;p26"/>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7" name="Google Shape;62837;p26"/>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8" name="Google Shape;62838;p26"/>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9" name="Google Shape;62839;p26"/>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0" name="Google Shape;62840;p26"/>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1" name="Google Shape;62841;p26"/>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2" name="Google Shape;62842;p26"/>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3" name="Google Shape;62843;p26"/>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4" name="Google Shape;62844;p26"/>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5" name="Google Shape;62845;p26"/>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6" name="Google Shape;62846;p26"/>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7" name="Google Shape;62847;p26"/>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8" name="Google Shape;62848;p26"/>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9" name="Google Shape;62849;p26"/>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0" name="Google Shape;62850;p26"/>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1" name="Google Shape;62851;p26"/>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2" name="Google Shape;62852;p26"/>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3" name="Google Shape;62853;p26"/>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4" name="Google Shape;62854;p26"/>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5" name="Google Shape;62855;p26"/>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6" name="Google Shape;62856;p26"/>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7" name="Google Shape;62857;p26"/>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8" name="Google Shape;62858;p26"/>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9" name="Google Shape;62859;p26"/>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0" name="Google Shape;62860;p26"/>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1" name="Google Shape;62861;p26"/>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2" name="Google Shape;62862;p26"/>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3" name="Google Shape;62863;p26"/>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4" name="Google Shape;62864;p26"/>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5" name="Google Shape;62865;p26"/>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6" name="Google Shape;62866;p26"/>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7" name="Google Shape;62867;p26"/>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8" name="Google Shape;62868;p26"/>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9" name="Google Shape;62869;p26"/>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0" name="Google Shape;62870;p26"/>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1" name="Google Shape;62871;p26"/>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2" name="Google Shape;62872;p26"/>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3" name="Google Shape;62873;p26"/>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4" name="Google Shape;62874;p26"/>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5" name="Google Shape;62875;p26"/>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6" name="Google Shape;62876;p26"/>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7" name="Google Shape;62877;p26"/>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8" name="Google Shape;62878;p26"/>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9" name="Google Shape;62879;p26"/>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0" name="Google Shape;62880;p26"/>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1" name="Google Shape;62881;p26"/>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2" name="Google Shape;62882;p26"/>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3" name="Google Shape;62883;p26"/>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4" name="Google Shape;62884;p26"/>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5" name="Google Shape;62885;p26"/>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6" name="Google Shape;62886;p26"/>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7" name="Google Shape;62887;p26"/>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8" name="Google Shape;62888;p26"/>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9" name="Google Shape;62889;p26"/>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0" name="Google Shape;62890;p26"/>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1" name="Google Shape;62891;p26"/>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2" name="Google Shape;62892;p26"/>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3" name="Google Shape;62893;p26"/>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4" name="Google Shape;62894;p26"/>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5" name="Google Shape;62895;p26"/>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6" name="Google Shape;62896;p26"/>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7" name="Google Shape;62897;p26"/>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8" name="Google Shape;62898;p26"/>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9" name="Google Shape;62899;p26"/>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0" name="Google Shape;62900;p26"/>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1" name="Google Shape;62901;p26"/>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2" name="Google Shape;62902;p26"/>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3" name="Google Shape;62903;p26"/>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4" name="Google Shape;62904;p26"/>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5" name="Google Shape;62905;p26"/>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6" name="Google Shape;62906;p26"/>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7" name="Google Shape;62907;p26"/>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8" name="Google Shape;62908;p26"/>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9" name="Google Shape;62909;p26"/>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0" name="Google Shape;62910;p26"/>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1" name="Google Shape;62911;p26"/>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2" name="Google Shape;62912;p26"/>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3" name="Google Shape;62913;p26"/>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4" name="Google Shape;62914;p26"/>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5" name="Google Shape;62915;p26"/>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6" name="Google Shape;62916;p26"/>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7" name="Google Shape;62917;p26"/>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8" name="Google Shape;62918;p26"/>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9" name="Google Shape;62919;p26"/>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0" name="Google Shape;62920;p26"/>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1" name="Google Shape;62921;p26"/>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2" name="Google Shape;62922;p26"/>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3" name="Google Shape;62923;p26"/>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4" name="Google Shape;62924;p26"/>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5" name="Google Shape;62925;p26"/>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6" name="Google Shape;62926;p26"/>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7" name="Google Shape;62927;p26"/>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8" name="Google Shape;62928;p26"/>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9" name="Google Shape;62929;p26"/>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0" name="Google Shape;62930;p26"/>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1" name="Google Shape;62931;p26"/>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2" name="Google Shape;62932;p26"/>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3" name="Google Shape;62933;p26"/>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4" name="Google Shape;62934;p26"/>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5" name="Google Shape;62935;p26"/>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6" name="Google Shape;62936;p26"/>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7" name="Google Shape;62937;p26"/>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8" name="Google Shape;62938;p26"/>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9" name="Google Shape;62939;p26"/>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0" name="Google Shape;62940;p26"/>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1" name="Google Shape;62941;p26"/>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2" name="Google Shape;62942;p26"/>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3" name="Google Shape;62943;p26"/>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4" name="Google Shape;62944;p26"/>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5" name="Google Shape;62945;p26"/>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6" name="Google Shape;62946;p26"/>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7" name="Google Shape;62947;p26"/>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8" name="Google Shape;62948;p26"/>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9" name="Google Shape;62949;p26"/>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0" name="Google Shape;62950;p26"/>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1" name="Google Shape;62951;p26"/>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2" name="Google Shape;62952;p26"/>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3" name="Google Shape;62953;p26"/>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4" name="Google Shape;62954;p26"/>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5" name="Google Shape;62955;p26"/>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6" name="Google Shape;62956;p26"/>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7" name="Google Shape;62957;p26"/>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8" name="Google Shape;62958;p26"/>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9" name="Google Shape;62959;p26"/>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0" name="Google Shape;62960;p26"/>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1" name="Google Shape;62961;p26"/>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2" name="Google Shape;62962;p26"/>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3" name="Google Shape;62963;p26"/>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4" name="Google Shape;62964;p26"/>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5" name="Google Shape;62965;p26"/>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6" name="Google Shape;62966;p26"/>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7" name="Google Shape;62967;p26"/>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8" name="Google Shape;62968;p26"/>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9" name="Google Shape;62969;p26"/>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0" name="Google Shape;62970;p26"/>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1" name="Google Shape;62971;p26"/>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2" name="Google Shape;62972;p26"/>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3" name="Google Shape;62973;p26"/>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4" name="Google Shape;62974;p26"/>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5" name="Google Shape;62975;p26"/>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6" name="Google Shape;62976;p26"/>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7" name="Google Shape;62977;p26"/>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8" name="Google Shape;62978;p26"/>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9" name="Google Shape;62979;p26"/>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0" name="Google Shape;62980;p26"/>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1" name="Google Shape;62981;p26"/>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2" name="Google Shape;62982;p26"/>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3" name="Google Shape;62983;p26"/>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4" name="Google Shape;62984;p26"/>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5" name="Google Shape;62985;p26"/>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6" name="Google Shape;62986;p26"/>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7" name="Google Shape;62987;p26"/>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8" name="Google Shape;62988;p26"/>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9" name="Google Shape;62989;p26"/>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0" name="Google Shape;62990;p26"/>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1" name="Google Shape;62991;p26"/>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2" name="Google Shape;62992;p26"/>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3" name="Google Shape;62993;p26"/>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4" name="Google Shape;62994;p26"/>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5" name="Google Shape;62995;p26"/>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6" name="Google Shape;62996;p26"/>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7" name="Google Shape;62997;p26"/>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8" name="Google Shape;62998;p26"/>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9" name="Google Shape;62999;p26"/>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0" name="Google Shape;63000;p26"/>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1" name="Google Shape;63001;p26"/>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2" name="Google Shape;63002;p26"/>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3" name="Google Shape;63003;p26"/>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4" name="Google Shape;63004;p26"/>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5" name="Google Shape;63005;p26"/>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6" name="Google Shape;63006;p26"/>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7" name="Google Shape;63007;p26"/>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8" name="Google Shape;63008;p26"/>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9" name="Google Shape;63009;p26"/>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0" name="Google Shape;63010;p26"/>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1" name="Google Shape;63011;p26"/>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2" name="Google Shape;63012;p26"/>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3" name="Google Shape;63013;p26"/>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4" name="Google Shape;63014;p26"/>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5" name="Google Shape;63015;p26"/>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6" name="Google Shape;63016;p26"/>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7" name="Google Shape;63017;p26"/>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8" name="Google Shape;63018;p26"/>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9" name="Google Shape;63019;p26"/>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0" name="Google Shape;63020;p26"/>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1" name="Google Shape;63021;p26"/>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2" name="Google Shape;63022;p26"/>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3" name="Google Shape;63023;p26"/>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4" name="Google Shape;63024;p26"/>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5" name="Google Shape;63025;p26"/>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6" name="Google Shape;63026;p26"/>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7" name="Google Shape;63027;p26"/>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8" name="Google Shape;63028;p26"/>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9" name="Google Shape;63029;p26"/>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0" name="Google Shape;63030;p26"/>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1" name="Google Shape;63031;p26"/>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2" name="Google Shape;63032;p26"/>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3" name="Google Shape;63033;p26"/>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4" name="Google Shape;63034;p26"/>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5" name="Google Shape;63035;p26"/>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6" name="Google Shape;63036;p26"/>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7" name="Google Shape;63037;p26"/>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8" name="Google Shape;63038;p26"/>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9" name="Google Shape;63039;p26"/>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0" name="Google Shape;63040;p26"/>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1" name="Google Shape;63041;p26"/>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2" name="Google Shape;63042;p26"/>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3" name="Google Shape;63043;p26"/>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4" name="Google Shape;63044;p26"/>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5" name="Google Shape;63045;p26"/>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6" name="Google Shape;63046;p26"/>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7" name="Google Shape;63047;p26"/>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8" name="Google Shape;63048;p26"/>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9" name="Google Shape;63049;p26"/>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0" name="Google Shape;63050;p26"/>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1" name="Google Shape;63051;p26"/>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2" name="Google Shape;63052;p26"/>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3" name="Google Shape;63053;p26"/>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4" name="Google Shape;63054;p26"/>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5" name="Google Shape;63055;p26"/>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6" name="Google Shape;63056;p26"/>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7" name="Google Shape;63057;p26"/>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8" name="Google Shape;63058;p26"/>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9" name="Google Shape;63059;p26"/>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0" name="Google Shape;63060;p26"/>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1" name="Google Shape;63061;p26"/>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2" name="Google Shape;63062;p26"/>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3" name="Google Shape;63063;p26"/>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4" name="Google Shape;63064;p26"/>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5" name="Google Shape;63065;p26"/>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6" name="Google Shape;63066;p26"/>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7" name="Google Shape;63067;p26"/>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8" name="Google Shape;63068;p26"/>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9" name="Google Shape;63069;p26"/>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0" name="Google Shape;63070;p26"/>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1" name="Google Shape;63071;p26"/>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2" name="Google Shape;63072;p26"/>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3" name="Google Shape;63073;p26"/>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4" name="Google Shape;63074;p26"/>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5" name="Google Shape;63075;p26"/>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6" name="Google Shape;63076;p26"/>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7" name="Google Shape;63077;p26"/>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8" name="Google Shape;63078;p26"/>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9" name="Google Shape;63079;p26"/>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0" name="Google Shape;63080;p26"/>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1" name="Google Shape;63081;p26"/>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2" name="Google Shape;63082;p26"/>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3" name="Google Shape;63083;p26"/>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4" name="Google Shape;63084;p26"/>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5" name="Google Shape;63085;p26"/>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6" name="Google Shape;63086;p26"/>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7" name="Google Shape;63087;p26"/>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8" name="Google Shape;63088;p26"/>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9" name="Google Shape;63089;p26"/>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0" name="Google Shape;63090;p26"/>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1" name="Google Shape;63091;p26"/>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2" name="Google Shape;63092;p26"/>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3" name="Google Shape;63093;p26"/>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4" name="Google Shape;63094;p26"/>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5" name="Google Shape;63095;p26"/>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6" name="Google Shape;63096;p26"/>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7" name="Google Shape;63097;p26"/>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8" name="Google Shape;63098;p26"/>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9" name="Google Shape;63099;p26"/>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0" name="Google Shape;63100;p26"/>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1" name="Google Shape;63101;p26"/>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2" name="Google Shape;63102;p26"/>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3" name="Google Shape;63103;p26"/>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4" name="Google Shape;63104;p26"/>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5" name="Google Shape;63105;p26"/>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6" name="Google Shape;63106;p26"/>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7" name="Google Shape;63107;p26"/>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8" name="Google Shape;63108;p26"/>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9" name="Google Shape;63109;p26"/>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0" name="Google Shape;63110;p26"/>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1" name="Google Shape;63111;p26"/>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2" name="Google Shape;63112;p26"/>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3" name="Google Shape;63113;p26"/>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4" name="Google Shape;63114;p26"/>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5" name="Google Shape;63115;p26"/>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6" name="Google Shape;63116;p26"/>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7" name="Google Shape;63117;p26"/>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8" name="Google Shape;63118;p26"/>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9" name="Google Shape;63119;p26"/>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0" name="Google Shape;63120;p26"/>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1" name="Google Shape;63121;p26"/>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2" name="Google Shape;63122;p26"/>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3" name="Google Shape;63123;p26"/>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4" name="Google Shape;63124;p26"/>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5" name="Google Shape;63125;p26"/>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6" name="Google Shape;63126;p26"/>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7" name="Google Shape;63127;p26"/>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8" name="Google Shape;63128;p26"/>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9" name="Google Shape;63129;p26"/>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0" name="Google Shape;63130;p26"/>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1" name="Google Shape;63131;p26"/>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2" name="Google Shape;63132;p26"/>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3" name="Google Shape;63133;p26"/>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4" name="Google Shape;63134;p26"/>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5" name="Google Shape;63135;p26"/>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6" name="Google Shape;63136;p26"/>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7" name="Google Shape;63137;p26"/>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8" name="Google Shape;63138;p26"/>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9" name="Google Shape;63139;p26"/>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0" name="Google Shape;63140;p26"/>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1" name="Google Shape;63141;p26"/>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2" name="Google Shape;63142;p26"/>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3" name="Google Shape;63143;p26"/>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4" name="Google Shape;63144;p26"/>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5" name="Google Shape;63145;p26"/>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6" name="Google Shape;63146;p26"/>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7" name="Google Shape;63147;p26"/>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8" name="Google Shape;63148;p26"/>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9" name="Google Shape;63149;p26"/>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0" name="Google Shape;63150;p26"/>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1" name="Google Shape;63151;p26"/>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2" name="Google Shape;63152;p26"/>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3" name="Google Shape;63153;p26"/>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4" name="Google Shape;63154;p26"/>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5" name="Google Shape;63155;p26"/>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6" name="Google Shape;63156;p26"/>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7" name="Google Shape;63157;p26"/>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8" name="Google Shape;63158;p26"/>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9" name="Google Shape;63159;p26"/>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0" name="Google Shape;63160;p26"/>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1" name="Google Shape;63161;p26"/>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2" name="Google Shape;63162;p26"/>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3" name="Google Shape;63163;p26"/>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4" name="Google Shape;63164;p26"/>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5" name="Google Shape;63165;p26"/>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6" name="Google Shape;63166;p26"/>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7" name="Google Shape;63167;p26"/>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8" name="Google Shape;63168;p26"/>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9" name="Google Shape;63169;p26"/>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0" name="Google Shape;63170;p26"/>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1" name="Google Shape;63171;p26"/>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2" name="Google Shape;63172;p26"/>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3" name="Google Shape;63173;p26"/>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4" name="Google Shape;63174;p26"/>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5" name="Google Shape;63175;p26"/>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6" name="Google Shape;63176;p26"/>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7" name="Google Shape;63177;p26"/>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8" name="Google Shape;63178;p26"/>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9" name="Google Shape;63179;p26"/>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0" name="Google Shape;63180;p26"/>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1" name="Google Shape;63181;p26"/>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2" name="Google Shape;63182;p26"/>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3" name="Google Shape;63183;p26"/>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4" name="Google Shape;63184;p26"/>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5" name="Google Shape;63185;p26"/>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6" name="Google Shape;63186;p26"/>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7" name="Google Shape;63187;p26"/>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8" name="Google Shape;63188;p26"/>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9" name="Google Shape;63189;p26"/>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0" name="Google Shape;63190;p26"/>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1" name="Google Shape;63191;p26"/>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2" name="Google Shape;63192;p26"/>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3" name="Google Shape;63193;p26"/>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4" name="Google Shape;63194;p26"/>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5" name="Google Shape;63195;p26"/>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6" name="Google Shape;63196;p26"/>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7" name="Google Shape;63197;p26"/>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8" name="Google Shape;63198;p26"/>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9" name="Google Shape;63199;p26"/>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0" name="Google Shape;63200;p26"/>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1" name="Google Shape;63201;p26"/>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2" name="Google Shape;63202;p26"/>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3" name="Google Shape;63203;p26"/>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4" name="Google Shape;63204;p26"/>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5" name="Google Shape;63205;p26"/>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6" name="Google Shape;63206;p26"/>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7" name="Google Shape;63207;p26"/>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8" name="Google Shape;63208;p26"/>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9" name="Google Shape;63209;p26"/>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0" name="Google Shape;63210;p26"/>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1" name="Google Shape;63211;p26"/>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2" name="Google Shape;63212;p26"/>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3" name="Google Shape;63213;p26"/>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4" name="Google Shape;63214;p26"/>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5" name="Google Shape;63215;p26"/>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6" name="Google Shape;63216;p26"/>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7" name="Google Shape;63217;p26"/>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8" name="Google Shape;63218;p26"/>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9" name="Google Shape;63219;p26"/>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0" name="Google Shape;63220;p26"/>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1" name="Google Shape;63221;p26"/>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2" name="Google Shape;63222;p26"/>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3" name="Google Shape;63223;p26"/>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4" name="Google Shape;63224;p26"/>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5" name="Google Shape;63225;p26"/>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6" name="Google Shape;63226;p26"/>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7" name="Google Shape;63227;p26"/>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8" name="Google Shape;63228;p26"/>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9" name="Google Shape;63229;p26"/>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0" name="Google Shape;63230;p26"/>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1" name="Google Shape;63231;p26"/>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2" name="Google Shape;63232;p26"/>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3" name="Google Shape;63233;p26"/>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4" name="Google Shape;63234;p26"/>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5" name="Google Shape;63235;p26"/>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6" name="Google Shape;63236;p26"/>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7" name="Google Shape;63237;p26"/>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8" name="Google Shape;63238;p26"/>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9" name="Google Shape;63239;p26"/>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0" name="Google Shape;63240;p26"/>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1" name="Google Shape;63241;p26"/>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2" name="Google Shape;63242;p26"/>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3" name="Google Shape;63243;p26"/>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4" name="Google Shape;63244;p26"/>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5" name="Google Shape;63245;p26"/>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6" name="Google Shape;63246;p26"/>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7" name="Google Shape;63247;p26"/>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8" name="Google Shape;63248;p26"/>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9" name="Google Shape;63249;p26"/>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0" name="Google Shape;63250;p26"/>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1" name="Google Shape;63251;p26"/>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2" name="Google Shape;63252;p26"/>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3" name="Google Shape;63253;p26"/>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4" name="Google Shape;63254;p26"/>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5" name="Google Shape;63255;p26"/>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6" name="Google Shape;63256;p26"/>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7" name="Google Shape;63257;p26"/>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8" name="Google Shape;63258;p26"/>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9" name="Google Shape;63259;p26"/>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0" name="Google Shape;63260;p26"/>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1" name="Google Shape;63261;p26"/>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2" name="Google Shape;63262;p26"/>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3" name="Google Shape;63263;p26"/>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4" name="Google Shape;63264;p26"/>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5" name="Google Shape;63265;p26"/>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6" name="Google Shape;63266;p26"/>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7" name="Google Shape;63267;p26"/>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8" name="Google Shape;63268;p26"/>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9" name="Google Shape;63269;p26"/>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0" name="Google Shape;63270;p26"/>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1" name="Google Shape;63271;p26"/>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2" name="Google Shape;63272;p26"/>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3" name="Google Shape;63273;p26"/>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4" name="Google Shape;63274;p26"/>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5" name="Google Shape;63275;p26"/>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6" name="Google Shape;63276;p26"/>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7" name="Google Shape;63277;p26"/>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8" name="Google Shape;63278;p26"/>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9" name="Google Shape;63279;p26"/>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0" name="Google Shape;63280;p26"/>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1" name="Google Shape;63281;p26"/>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2" name="Google Shape;63282;p26"/>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3" name="Google Shape;63283;p26"/>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4" name="Google Shape;63284;p26"/>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5" name="Google Shape;63285;p26"/>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6" name="Google Shape;63286;p26"/>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7" name="Google Shape;63287;p26"/>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8" name="Google Shape;63288;p26"/>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9" name="Google Shape;63289;p26"/>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0" name="Google Shape;63290;p26"/>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1" name="Google Shape;63291;p26"/>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2" name="Google Shape;63292;p26"/>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3" name="Google Shape;63293;p26"/>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4" name="Google Shape;63294;p26"/>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5" name="Google Shape;63295;p26"/>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6" name="Google Shape;63296;p26"/>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7" name="Google Shape;63297;p26"/>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8" name="Google Shape;63298;p26"/>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9" name="Google Shape;63299;p26"/>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0" name="Google Shape;63300;p26"/>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1" name="Google Shape;63301;p26"/>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2" name="Google Shape;63302;p26"/>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3" name="Google Shape;63303;p26"/>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4" name="Google Shape;63304;p26"/>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5" name="Google Shape;63305;p26"/>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6" name="Google Shape;63306;p26"/>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7" name="Google Shape;63307;p26"/>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8" name="Google Shape;63308;p26"/>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9" name="Google Shape;63309;p26"/>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0" name="Google Shape;63310;p26"/>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1" name="Google Shape;63311;p26"/>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2" name="Google Shape;63312;p26"/>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3" name="Google Shape;63313;p26"/>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4" name="Google Shape;63314;p26"/>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5" name="Google Shape;63315;p26"/>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6" name="Google Shape;63316;p26"/>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7" name="Google Shape;63317;p26"/>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8" name="Google Shape;63318;p26"/>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9" name="Google Shape;63319;p26"/>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0" name="Google Shape;63320;p26"/>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1" name="Google Shape;63321;p26"/>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2" name="Google Shape;63322;p26"/>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3" name="Google Shape;63323;p26"/>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4" name="Google Shape;63324;p26"/>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5" name="Google Shape;63325;p26"/>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6" name="Google Shape;63326;p26"/>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7" name="Google Shape;63327;p26"/>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8" name="Google Shape;63328;p26"/>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9" name="Google Shape;63329;p26"/>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0" name="Google Shape;63330;p26"/>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1" name="Google Shape;63331;p26"/>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2" name="Google Shape;63332;p26"/>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3" name="Google Shape;63333;p26"/>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4" name="Google Shape;63334;p26"/>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5" name="Google Shape;63335;p26"/>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6" name="Google Shape;63336;p26"/>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7" name="Google Shape;63337;p26"/>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8" name="Google Shape;63338;p26"/>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9" name="Google Shape;63339;p26"/>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0" name="Google Shape;63340;p26"/>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1" name="Google Shape;63341;p26"/>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2" name="Google Shape;63342;p26"/>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3" name="Google Shape;63343;p26"/>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4" name="Google Shape;63344;p26"/>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5" name="Google Shape;63345;p26"/>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6" name="Google Shape;63346;p26"/>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7" name="Google Shape;63347;p26"/>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8" name="Google Shape;63348;p26"/>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9" name="Google Shape;63349;p26"/>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0" name="Google Shape;63350;p26"/>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1" name="Google Shape;63351;p26"/>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2" name="Google Shape;63352;p26"/>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3" name="Google Shape;63353;p26"/>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4" name="Google Shape;63354;p26"/>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5" name="Google Shape;63355;p26"/>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6" name="Google Shape;63356;p26"/>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7" name="Google Shape;63357;p26"/>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8" name="Google Shape;63358;p26"/>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9" name="Google Shape;63359;p26"/>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0" name="Google Shape;63360;p26"/>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1" name="Google Shape;63361;p26"/>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2" name="Google Shape;63362;p26"/>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3" name="Google Shape;63363;p26"/>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4" name="Google Shape;63364;p26"/>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5" name="Google Shape;63365;p26"/>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6" name="Google Shape;63366;p26"/>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7" name="Google Shape;63367;p26"/>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8" name="Google Shape;63368;p26"/>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9" name="Google Shape;63369;p26"/>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0" name="Google Shape;63370;p26"/>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1" name="Google Shape;63371;p26"/>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2" name="Google Shape;63372;p26"/>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3" name="Google Shape;63373;p26"/>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4" name="Google Shape;63374;p26"/>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5" name="Google Shape;63375;p26"/>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6" name="Google Shape;63376;p26"/>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7" name="Google Shape;63377;p26"/>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8" name="Google Shape;63378;p26"/>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9" name="Google Shape;63379;p26"/>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0" name="Google Shape;63380;p26"/>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1" name="Google Shape;63381;p26"/>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2" name="Google Shape;63382;p26"/>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3" name="Google Shape;63383;p26"/>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4" name="Google Shape;63384;p26"/>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5" name="Google Shape;63385;p26"/>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6" name="Google Shape;63386;p26"/>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7" name="Google Shape;63387;p26"/>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8" name="Google Shape;63388;p26"/>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9" name="Google Shape;63389;p26"/>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0" name="Google Shape;63390;p26"/>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1" name="Google Shape;63391;p26"/>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2" name="Google Shape;63392;p26"/>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3" name="Google Shape;63393;p26"/>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4" name="Google Shape;63394;p26"/>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5" name="Google Shape;63395;p26"/>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6" name="Google Shape;63396;p26"/>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7" name="Google Shape;63397;p26"/>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8" name="Google Shape;63398;p26"/>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9" name="Google Shape;63399;p26"/>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0" name="Google Shape;63400;p26"/>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1" name="Google Shape;63401;p26"/>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2" name="Google Shape;63402;p26"/>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3" name="Google Shape;63403;p26"/>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4" name="Google Shape;63404;p26"/>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5" name="Google Shape;63405;p26"/>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6" name="Google Shape;63406;p26"/>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7" name="Google Shape;63407;p26"/>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8" name="Google Shape;63408;p26"/>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9" name="Google Shape;63409;p26"/>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0" name="Google Shape;63410;p26"/>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1" name="Google Shape;63411;p26"/>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2" name="Google Shape;63412;p26"/>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3" name="Google Shape;63413;p26"/>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4" name="Google Shape;63414;p26"/>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5" name="Google Shape;63415;p26"/>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6" name="Google Shape;63416;p26"/>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7" name="Google Shape;63417;p26"/>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8" name="Google Shape;63418;p26"/>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9" name="Google Shape;63419;p26"/>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0" name="Google Shape;63420;p26"/>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1" name="Google Shape;63421;p26"/>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2" name="Google Shape;63422;p26"/>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3" name="Google Shape;63423;p26"/>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4" name="Google Shape;63424;p26"/>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5" name="Google Shape;63425;p26"/>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6" name="Google Shape;63426;p26"/>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7" name="Google Shape;63427;p26"/>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8" name="Google Shape;63428;p26"/>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9" name="Google Shape;63429;p26"/>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0" name="Google Shape;63430;p26"/>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1" name="Google Shape;63431;p26"/>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2" name="Google Shape;63432;p26"/>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3" name="Google Shape;63433;p26"/>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4" name="Google Shape;63434;p26"/>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5" name="Google Shape;63435;p26"/>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6" name="Google Shape;63436;p26"/>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7" name="Google Shape;63437;p26"/>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8" name="Google Shape;63438;p26"/>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9" name="Google Shape;63439;p26"/>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0" name="Google Shape;63440;p26"/>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1" name="Google Shape;63441;p26"/>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2" name="Google Shape;63442;p26"/>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3" name="Google Shape;63443;p26"/>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4" name="Google Shape;63444;p26"/>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5" name="Google Shape;63445;p26"/>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6" name="Google Shape;63446;p26"/>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7" name="Google Shape;63447;p26"/>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8" name="Google Shape;63448;p26"/>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9" name="Google Shape;63449;p26"/>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0" name="Google Shape;63450;p26"/>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1" name="Google Shape;63451;p26"/>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2" name="Google Shape;63452;p26"/>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3" name="Google Shape;63453;p26"/>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4" name="Google Shape;63454;p26"/>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5" name="Google Shape;63455;p26"/>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6" name="Google Shape;63456;p26"/>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7" name="Google Shape;63457;p26"/>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8" name="Google Shape;63458;p26"/>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9" name="Google Shape;63459;p26"/>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0" name="Google Shape;63460;p26"/>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1" name="Google Shape;63461;p26"/>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2" name="Google Shape;63462;p26"/>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3" name="Google Shape;63463;p26"/>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4" name="Google Shape;63464;p26"/>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5" name="Google Shape;63465;p26"/>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6" name="Google Shape;63466;p26"/>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7" name="Google Shape;63467;p26"/>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8" name="Google Shape;63468;p26"/>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9" name="Google Shape;63469;p26"/>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0" name="Google Shape;63470;p26"/>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1" name="Google Shape;63471;p26"/>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2" name="Google Shape;63472;p26"/>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3" name="Google Shape;63473;p26"/>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4" name="Google Shape;63474;p26"/>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5" name="Google Shape;63475;p26"/>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6" name="Google Shape;63476;p26"/>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7" name="Google Shape;63477;p26"/>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8" name="Google Shape;63478;p26"/>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9" name="Google Shape;63479;p26"/>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0" name="Google Shape;63480;p26"/>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1" name="Google Shape;63481;p26"/>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2" name="Google Shape;63482;p26"/>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3" name="Google Shape;63483;p26"/>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4" name="Google Shape;63484;p26"/>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5" name="Google Shape;63485;p26"/>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6" name="Google Shape;63486;p26"/>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7" name="Google Shape;63487;p26"/>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8" name="Google Shape;63488;p26"/>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9" name="Google Shape;63489;p26"/>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0" name="Google Shape;63490;p26"/>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1" name="Google Shape;63491;p26"/>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2" name="Google Shape;63492;p26"/>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3" name="Google Shape;63493;p26"/>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4" name="Google Shape;63494;p26"/>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5" name="Google Shape;63495;p26"/>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6" name="Google Shape;63496;p26"/>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7" name="Google Shape;63497;p26"/>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8" name="Google Shape;63498;p26"/>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9" name="Google Shape;63499;p26"/>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0" name="Google Shape;63500;p26"/>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1" name="Google Shape;63501;p26"/>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2" name="Google Shape;63502;p26"/>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3" name="Google Shape;63503;p26"/>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4" name="Google Shape;63504;p26"/>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5" name="Google Shape;63505;p26"/>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6" name="Google Shape;63506;p26"/>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7" name="Google Shape;63507;p26"/>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8" name="Google Shape;63508;p26"/>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9" name="Google Shape;63509;p26"/>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0" name="Google Shape;63510;p26"/>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1" name="Google Shape;63511;p26"/>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2" name="Google Shape;63512;p26"/>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3" name="Google Shape;63513;p26"/>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4" name="Google Shape;63514;p26"/>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5" name="Google Shape;63515;p26"/>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6" name="Google Shape;63516;p26"/>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7" name="Google Shape;63517;p26"/>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8" name="Google Shape;63518;p26"/>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9" name="Google Shape;63519;p26"/>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0" name="Google Shape;63520;p26"/>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1" name="Google Shape;63521;p26"/>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2" name="Google Shape;63522;p26"/>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3" name="Google Shape;63523;p26"/>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4" name="Google Shape;63524;p26"/>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5" name="Google Shape;63525;p26"/>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6" name="Google Shape;63526;p26"/>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7" name="Google Shape;63527;p26"/>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8" name="Google Shape;63528;p26"/>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9" name="Google Shape;63529;p26"/>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0" name="Google Shape;63530;p26"/>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1" name="Google Shape;63531;p26"/>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2" name="Google Shape;63532;p26"/>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3" name="Google Shape;63533;p26"/>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4" name="Google Shape;63534;p26"/>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5" name="Google Shape;63535;p26"/>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6" name="Google Shape;63536;p26"/>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7" name="Google Shape;63537;p26"/>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8" name="Google Shape;63538;p26"/>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9" name="Google Shape;63539;p26"/>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0" name="Google Shape;63540;p26"/>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1" name="Google Shape;63541;p26"/>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2" name="Google Shape;63542;p26"/>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3" name="Google Shape;63543;p26"/>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4" name="Google Shape;63544;p26"/>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5" name="Google Shape;63545;p26"/>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6" name="Google Shape;63546;p26"/>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7" name="Google Shape;63547;p26"/>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8" name="Google Shape;63548;p26"/>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9" name="Google Shape;63549;p26"/>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0" name="Google Shape;63550;p26"/>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1" name="Google Shape;63551;p26"/>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2" name="Google Shape;63552;p26"/>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3" name="Google Shape;63553;p26"/>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4" name="Google Shape;63554;p26"/>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5" name="Google Shape;63555;p26"/>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6" name="Google Shape;63556;p26"/>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7" name="Google Shape;63557;p26"/>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8" name="Google Shape;63558;p26"/>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9" name="Google Shape;63559;p26"/>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0" name="Google Shape;63560;p26"/>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1" name="Google Shape;63561;p26"/>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2" name="Google Shape;63562;p26"/>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3" name="Google Shape;63563;p26"/>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4" name="Google Shape;63564;p26"/>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5" name="Google Shape;63565;p26"/>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6" name="Google Shape;63566;p26"/>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7" name="Google Shape;63567;p26"/>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8" name="Google Shape;63568;p26"/>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9" name="Google Shape;63569;p26"/>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0" name="Google Shape;63570;p26"/>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1" name="Google Shape;63571;p26"/>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2" name="Google Shape;63572;p26"/>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3" name="Google Shape;63573;p26"/>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4" name="Google Shape;63574;p26"/>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5" name="Google Shape;63575;p26"/>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6" name="Google Shape;63576;p26"/>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7" name="Google Shape;63577;p26"/>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8" name="Google Shape;63578;p26"/>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9" name="Google Shape;63579;p26"/>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0" name="Google Shape;63580;p26"/>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1" name="Google Shape;63581;p26"/>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2" name="Google Shape;63582;p26"/>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3" name="Google Shape;63583;p26"/>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4" name="Google Shape;63584;p26"/>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5" name="Google Shape;63585;p26"/>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6" name="Google Shape;63586;p26"/>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7" name="Google Shape;63587;p26"/>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8" name="Google Shape;63588;p26"/>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9" name="Google Shape;63589;p26"/>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0" name="Google Shape;63590;p26"/>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1" name="Google Shape;63591;p26"/>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2" name="Google Shape;63592;p26"/>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3" name="Google Shape;63593;p26"/>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4" name="Google Shape;63594;p26"/>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5" name="Google Shape;63595;p26"/>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6" name="Google Shape;63596;p26"/>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7" name="Google Shape;63597;p26"/>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8" name="Google Shape;63598;p26"/>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9" name="Google Shape;63599;p26"/>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0" name="Google Shape;63600;p26"/>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1" name="Google Shape;63601;p26"/>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2" name="Google Shape;63602;p26"/>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3" name="Google Shape;63603;p26"/>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4" name="Google Shape;63604;p26"/>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5" name="Google Shape;63605;p26"/>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6" name="Google Shape;63606;p26"/>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7" name="Google Shape;63607;p26"/>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8" name="Google Shape;63608;p26"/>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9" name="Google Shape;63609;p26"/>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0" name="Google Shape;63610;p26"/>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1" name="Google Shape;63611;p26"/>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2" name="Google Shape;63612;p26"/>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3" name="Google Shape;63613;p26"/>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4" name="Google Shape;63614;p26"/>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5" name="Google Shape;63615;p26"/>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6" name="Google Shape;63616;p26"/>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7" name="Google Shape;63617;p26"/>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8" name="Google Shape;63618;p26"/>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9" name="Google Shape;63619;p26"/>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0" name="Google Shape;63620;p26"/>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1" name="Google Shape;63621;p26"/>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2" name="Google Shape;63622;p26"/>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3" name="Google Shape;63623;p26"/>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4" name="Google Shape;63624;p26"/>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5" name="Google Shape;63625;p26"/>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6" name="Google Shape;63626;p26"/>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7" name="Google Shape;63627;p26"/>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8" name="Google Shape;63628;p26"/>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9" name="Google Shape;63629;p26"/>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0" name="Google Shape;63630;p26"/>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1" name="Google Shape;63631;p26"/>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2" name="Google Shape;63632;p26"/>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3" name="Google Shape;63633;p26"/>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4" name="Google Shape;63634;p26"/>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5" name="Google Shape;63635;p26"/>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6" name="Google Shape;63636;p26"/>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7" name="Google Shape;63637;p26"/>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8" name="Google Shape;63638;p26"/>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9" name="Google Shape;63639;p26"/>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0" name="Google Shape;63640;p26"/>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1" name="Google Shape;63641;p26"/>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2" name="Google Shape;63642;p26"/>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3" name="Google Shape;63643;p26"/>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4" name="Google Shape;63644;p26"/>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5" name="Google Shape;63645;p26"/>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6" name="Google Shape;63646;p26"/>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7" name="Google Shape;63647;p26"/>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8" name="Google Shape;63648;p26"/>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9" name="Google Shape;63649;p26"/>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0" name="Google Shape;63650;p26"/>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1" name="Google Shape;63651;p26"/>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2" name="Google Shape;63652;p26"/>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3" name="Google Shape;63653;p26"/>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4" name="Google Shape;63654;p26"/>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5" name="Google Shape;63655;p26"/>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6" name="Google Shape;63656;p26"/>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7" name="Google Shape;63657;p26"/>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8" name="Google Shape;63658;p26"/>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9" name="Google Shape;63659;p26"/>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0" name="Google Shape;63660;p26"/>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1" name="Google Shape;63661;p26"/>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2" name="Google Shape;63662;p26"/>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3" name="Google Shape;63663;p26"/>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4" name="Google Shape;63664;p26"/>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5" name="Google Shape;63665;p26"/>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6" name="Google Shape;63666;p26"/>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7" name="Google Shape;63667;p26"/>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8" name="Google Shape;63668;p26"/>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9" name="Google Shape;63669;p26"/>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0" name="Google Shape;63670;p26"/>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1" name="Google Shape;63671;p26"/>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2" name="Google Shape;63672;p26"/>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3" name="Google Shape;63673;p26"/>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4" name="Google Shape;63674;p26"/>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5" name="Google Shape;63675;p26"/>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6" name="Google Shape;63676;p26"/>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7" name="Google Shape;63677;p26"/>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8" name="Google Shape;63678;p26"/>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9" name="Google Shape;63679;p26"/>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0" name="Google Shape;63680;p26"/>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1" name="Google Shape;63681;p26"/>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2" name="Google Shape;63682;p26"/>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3" name="Google Shape;63683;p26"/>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4" name="Google Shape;63684;p26"/>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5" name="Google Shape;63685;p26"/>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6" name="Google Shape;63686;p26"/>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7" name="Google Shape;63687;p26"/>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8" name="Google Shape;63688;p26"/>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9" name="Google Shape;63689;p26"/>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0" name="Google Shape;63690;p26"/>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1" name="Google Shape;63691;p26"/>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2" name="Google Shape;63692;p26"/>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3" name="Google Shape;63693;p26"/>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4" name="Google Shape;63694;p26"/>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5" name="Google Shape;63695;p26"/>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6" name="Google Shape;63696;p26"/>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7" name="Google Shape;63697;p26"/>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8" name="Google Shape;63698;p26"/>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9" name="Google Shape;63699;p26"/>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0" name="Google Shape;63700;p26"/>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1" name="Google Shape;63701;p26"/>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2" name="Google Shape;63702;p26"/>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3" name="Google Shape;63703;p26"/>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4" name="Google Shape;63704;p26"/>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5" name="Google Shape;63705;p26"/>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6" name="Google Shape;63706;p26"/>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7" name="Google Shape;63707;p26"/>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8" name="Google Shape;63708;p26"/>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9" name="Google Shape;63709;p26"/>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0" name="Google Shape;63710;p26"/>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1" name="Google Shape;63711;p26"/>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2" name="Google Shape;63712;p26"/>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3" name="Google Shape;63713;p26"/>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4" name="Google Shape;63714;p26"/>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5" name="Google Shape;63715;p26"/>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6" name="Google Shape;63716;p26"/>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7" name="Google Shape;63717;p26"/>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8" name="Google Shape;63718;p26"/>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9" name="Google Shape;63719;p26"/>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0" name="Google Shape;63720;p26"/>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1" name="Google Shape;63721;p26"/>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2" name="Google Shape;63722;p26"/>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3" name="Google Shape;63723;p26"/>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4" name="Google Shape;63724;p26"/>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5" name="Google Shape;63725;p26"/>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6" name="Google Shape;63726;p26"/>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7" name="Google Shape;63727;p26"/>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8" name="Google Shape;63728;p26"/>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9" name="Google Shape;63729;p26"/>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0" name="Google Shape;63730;p26"/>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1" name="Google Shape;63731;p26"/>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2" name="Google Shape;63732;p26"/>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3" name="Google Shape;63733;p26"/>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4" name="Google Shape;63734;p26"/>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5" name="Google Shape;63735;p26"/>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6" name="Google Shape;63736;p26"/>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7" name="Google Shape;63737;p26"/>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8" name="Google Shape;63738;p26"/>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9" name="Google Shape;63739;p26"/>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0" name="Google Shape;63740;p26"/>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1" name="Google Shape;63741;p26"/>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2" name="Google Shape;63742;p26"/>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3" name="Google Shape;63743;p26"/>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4" name="Google Shape;63744;p26"/>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5" name="Google Shape;63745;p26"/>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6" name="Google Shape;63746;p26"/>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7" name="Google Shape;63747;p26"/>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8" name="Google Shape;63748;p26"/>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9" name="Google Shape;63749;p26"/>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0" name="Google Shape;63750;p26"/>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1" name="Google Shape;63751;p26"/>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2" name="Google Shape;63752;p26"/>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3" name="Google Shape;63753;p26"/>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4" name="Google Shape;63754;p26"/>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5" name="Google Shape;63755;p26"/>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6" name="Google Shape;63756;p26"/>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7" name="Google Shape;63757;p26"/>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8" name="Google Shape;63758;p26"/>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9" name="Google Shape;63759;p26"/>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0" name="Google Shape;63760;p26"/>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1" name="Google Shape;63761;p26"/>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2" name="Google Shape;63762;p26"/>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3" name="Google Shape;63763;p26"/>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4" name="Google Shape;63764;p26"/>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5" name="Google Shape;63765;p26"/>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6" name="Google Shape;63766;p26"/>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7" name="Google Shape;63767;p26"/>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8" name="Google Shape;63768;p26"/>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9" name="Google Shape;63769;p26"/>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0" name="Google Shape;63770;p26"/>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1" name="Google Shape;63771;p26"/>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2" name="Google Shape;63772;p26"/>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3" name="Google Shape;63773;p26"/>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4" name="Google Shape;63774;p26"/>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5" name="Google Shape;63775;p26"/>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6" name="Google Shape;63776;p26"/>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7" name="Google Shape;63777;p26"/>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8" name="Google Shape;63778;p26"/>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9" name="Google Shape;63779;p26"/>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0" name="Google Shape;63780;p26"/>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1" name="Google Shape;63781;p26"/>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2" name="Google Shape;63782;p26"/>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3" name="Google Shape;63783;p26"/>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4" name="Google Shape;63784;p26"/>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5" name="Google Shape;63785;p26"/>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6" name="Google Shape;63786;p26"/>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7" name="Google Shape;63787;p26"/>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8" name="Google Shape;63788;p26"/>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9" name="Google Shape;63789;p26"/>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0" name="Google Shape;63790;p26"/>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1" name="Google Shape;63791;p26"/>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2" name="Google Shape;63792;p26"/>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3" name="Google Shape;63793;p26"/>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4" name="Google Shape;63794;p26"/>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5" name="Google Shape;63795;p26"/>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6" name="Google Shape;63796;p26"/>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7" name="Google Shape;63797;p26"/>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8" name="Google Shape;63798;p26"/>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9" name="Google Shape;63799;p26"/>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0" name="Google Shape;63800;p26"/>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1" name="Google Shape;63801;p26"/>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2" name="Google Shape;63802;p26"/>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3" name="Google Shape;63803;p26"/>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4" name="Google Shape;63804;p26"/>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5" name="Google Shape;63805;p26"/>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6" name="Google Shape;63806;p26"/>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7" name="Google Shape;63807;p26"/>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8" name="Google Shape;63808;p26"/>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9" name="Google Shape;63809;p26"/>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0" name="Google Shape;63810;p26"/>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1" name="Google Shape;63811;p26"/>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2" name="Google Shape;63812;p26"/>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3" name="Google Shape;63813;p26"/>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4" name="Google Shape;63814;p26"/>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5" name="Google Shape;63815;p26"/>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6" name="Google Shape;63816;p26"/>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7" name="Google Shape;63817;p26"/>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8" name="Google Shape;63818;p26"/>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9" name="Google Shape;63819;p26"/>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0" name="Google Shape;63820;p26"/>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1" name="Google Shape;63821;p26"/>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2" name="Google Shape;63822;p26"/>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3" name="Google Shape;63823;p26"/>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4" name="Google Shape;63824;p26"/>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5" name="Google Shape;63825;p26"/>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6" name="Google Shape;63826;p26"/>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7" name="Google Shape;63827;p26"/>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8" name="Google Shape;63828;p26"/>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9" name="Google Shape;63829;p26"/>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0" name="Google Shape;63830;p26"/>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1" name="Google Shape;63831;p26"/>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2" name="Google Shape;63832;p26"/>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3" name="Google Shape;63833;p26"/>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4" name="Google Shape;63834;p26"/>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5" name="Google Shape;63835;p26"/>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6" name="Google Shape;63836;p26"/>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7" name="Google Shape;63837;p26"/>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8" name="Google Shape;63838;p26"/>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9" name="Google Shape;63839;p26"/>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0" name="Google Shape;63840;p26"/>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1" name="Google Shape;63841;p26"/>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2" name="Google Shape;63842;p26"/>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3" name="Google Shape;63843;p26"/>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4" name="Google Shape;63844;p26"/>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5" name="Google Shape;63845;p26"/>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6" name="Google Shape;63846;p26"/>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7" name="Google Shape;63847;p26"/>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8" name="Google Shape;63848;p26"/>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9" name="Google Shape;63849;p26"/>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0" name="Google Shape;63850;p26"/>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1" name="Google Shape;63851;p26"/>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2" name="Google Shape;63852;p26"/>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3" name="Google Shape;63853;p26"/>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4" name="Google Shape;63854;p26"/>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5" name="Google Shape;63855;p26"/>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6" name="Google Shape;63856;p26"/>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7" name="Google Shape;63857;p26"/>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8" name="Google Shape;63858;p26"/>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9" name="Google Shape;63859;p26"/>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0" name="Google Shape;63860;p26"/>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1" name="Google Shape;63861;p26"/>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2" name="Google Shape;63862;p26"/>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3" name="Google Shape;63863;p26"/>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4" name="Google Shape;63864;p26"/>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5" name="Google Shape;63865;p26"/>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6" name="Google Shape;63866;p26"/>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7" name="Google Shape;63867;p26"/>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8" name="Google Shape;63868;p26"/>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9" name="Google Shape;63869;p26"/>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0" name="Google Shape;63870;p26"/>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1" name="Google Shape;63871;p26"/>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2" name="Google Shape;63872;p26"/>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3" name="Google Shape;63873;p26"/>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4" name="Google Shape;63874;p26"/>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5" name="Google Shape;63875;p26"/>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6" name="Google Shape;63876;p26"/>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7" name="Google Shape;63877;p26"/>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8" name="Google Shape;63878;p26"/>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9" name="Google Shape;63879;p26"/>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0" name="Google Shape;63880;p26"/>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1" name="Google Shape;63881;p26"/>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2" name="Google Shape;63882;p26"/>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3" name="Google Shape;63883;p26"/>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4" name="Google Shape;63884;p26"/>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5" name="Google Shape;63885;p26"/>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6" name="Google Shape;63886;p26"/>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7" name="Google Shape;63887;p26"/>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8" name="Google Shape;63888;p26"/>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9" name="Google Shape;63889;p26"/>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0" name="Google Shape;63890;p26"/>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1" name="Google Shape;63891;p26"/>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2" name="Google Shape;63892;p26"/>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3" name="Google Shape;63893;p26"/>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4" name="Google Shape;63894;p26"/>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5" name="Google Shape;63895;p26"/>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6" name="Google Shape;63896;p26"/>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7" name="Google Shape;63897;p26"/>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8" name="Google Shape;63898;p26"/>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9" name="Google Shape;63899;p26"/>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0" name="Google Shape;63900;p26"/>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1" name="Google Shape;63901;p26"/>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2" name="Google Shape;63902;p26"/>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3" name="Google Shape;63903;p26"/>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4" name="Google Shape;63904;p26"/>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5" name="Google Shape;63905;p26"/>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6" name="Google Shape;63906;p26"/>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7" name="Google Shape;63907;p26"/>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8" name="Google Shape;63908;p26"/>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9" name="Google Shape;63909;p26"/>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0" name="Google Shape;63910;p26"/>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1" name="Google Shape;63911;p26"/>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2" name="Google Shape;63912;p26"/>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3" name="Google Shape;63913;p26"/>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4" name="Google Shape;63914;p26"/>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5" name="Google Shape;63915;p26"/>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6" name="Google Shape;63916;p26"/>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7" name="Google Shape;63917;p26"/>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8" name="Google Shape;63918;p26"/>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9" name="Google Shape;63919;p26"/>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0" name="Google Shape;63920;p26"/>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1" name="Google Shape;63921;p26"/>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2" name="Google Shape;63922;p26"/>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3" name="Google Shape;63923;p26"/>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4" name="Google Shape;63924;p26"/>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5" name="Google Shape;63925;p26"/>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6" name="Google Shape;63926;p26"/>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7" name="Google Shape;63927;p26"/>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8" name="Google Shape;63928;p26"/>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9" name="Google Shape;63929;p26"/>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0" name="Google Shape;63930;p26"/>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1" name="Google Shape;63931;p26"/>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2" name="Google Shape;63932;p26"/>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3" name="Google Shape;63933;p26"/>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4" name="Google Shape;63934;p26"/>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5" name="Google Shape;63935;p26"/>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6" name="Google Shape;63936;p26"/>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7" name="Google Shape;63937;p26"/>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8" name="Google Shape;63938;p26"/>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9" name="Google Shape;63939;p26"/>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0" name="Google Shape;63940;p26"/>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1" name="Google Shape;63941;p26"/>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2" name="Google Shape;63942;p26"/>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3" name="Google Shape;63943;p26"/>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4" name="Google Shape;63944;p26"/>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5" name="Google Shape;63945;p26"/>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6" name="Google Shape;63946;p26"/>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7" name="Google Shape;63947;p26"/>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8" name="Google Shape;63948;p26"/>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9" name="Google Shape;63949;p26"/>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0" name="Google Shape;63950;p26"/>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1" name="Google Shape;63951;p26"/>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2" name="Google Shape;63952;p26"/>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3" name="Google Shape;63953;p26"/>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4" name="Google Shape;63954;p26"/>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5" name="Google Shape;63955;p26"/>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6" name="Google Shape;63956;p26"/>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7" name="Google Shape;63957;p26"/>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8" name="Google Shape;63958;p26"/>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9" name="Google Shape;63959;p26"/>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0" name="Google Shape;63960;p26"/>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1" name="Google Shape;63961;p26"/>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2" name="Google Shape;63962;p26"/>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3" name="Google Shape;63963;p26"/>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4" name="Google Shape;63964;p26"/>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5" name="Google Shape;63965;p26"/>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6" name="Google Shape;63966;p26"/>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7" name="Google Shape;63967;p26"/>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8" name="Google Shape;63968;p26"/>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9" name="Google Shape;63969;p26"/>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0" name="Google Shape;63970;p26"/>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1" name="Google Shape;63971;p26"/>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2" name="Google Shape;63972;p26"/>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3" name="Google Shape;63973;p26"/>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4" name="Google Shape;63974;p26"/>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5" name="Google Shape;63975;p26"/>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6" name="Google Shape;63976;p26"/>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7" name="Google Shape;63977;p26"/>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8" name="Google Shape;63978;p26"/>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9" name="Google Shape;63979;p26"/>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0" name="Google Shape;63980;p26"/>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1" name="Google Shape;63981;p26"/>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2" name="Google Shape;63982;p26"/>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3" name="Google Shape;63983;p26"/>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4" name="Google Shape;63984;p26"/>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5" name="Google Shape;63985;p26"/>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6" name="Google Shape;63986;p26"/>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7" name="Google Shape;63987;p26"/>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8" name="Google Shape;63988;p26"/>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9" name="Google Shape;63989;p26"/>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0" name="Google Shape;63990;p26"/>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1" name="Google Shape;63991;p26"/>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2" name="Google Shape;63992;p26"/>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3" name="Google Shape;63993;p26"/>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4" name="Google Shape;63994;p26"/>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5" name="Google Shape;63995;p26"/>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6" name="Google Shape;63996;p26"/>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7" name="Google Shape;63997;p26"/>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8" name="Google Shape;63998;p26"/>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9" name="Google Shape;63999;p26"/>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0" name="Google Shape;64000;p26"/>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1" name="Google Shape;64001;p26"/>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2" name="Google Shape;64002;p26"/>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3" name="Google Shape;64003;p26"/>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4" name="Google Shape;64004;p26"/>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5" name="Google Shape;64005;p26"/>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6" name="Google Shape;64006;p26"/>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7" name="Google Shape;64007;p26"/>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8" name="Google Shape;64008;p26"/>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9" name="Google Shape;64009;p26"/>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0" name="Google Shape;64010;p26"/>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1" name="Google Shape;64011;p26"/>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2" name="Google Shape;64012;p26"/>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3" name="Google Shape;64013;p26"/>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4" name="Google Shape;64014;p26"/>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5" name="Google Shape;64015;p26"/>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6" name="Google Shape;64016;p26"/>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7" name="Google Shape;64017;p26"/>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8" name="Google Shape;64018;p26"/>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9" name="Google Shape;64019;p26"/>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0" name="Google Shape;64020;p26"/>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1" name="Google Shape;64021;p26"/>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2" name="Google Shape;64022;p26"/>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3" name="Google Shape;64023;p26"/>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4" name="Google Shape;64024;p26"/>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5" name="Google Shape;64025;p26"/>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6" name="Google Shape;64026;p26"/>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7" name="Google Shape;64027;p26"/>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8" name="Google Shape;64028;p26"/>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9" name="Google Shape;64029;p26"/>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0" name="Google Shape;64030;p26"/>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1" name="Google Shape;64031;p26"/>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2" name="Google Shape;64032;p26"/>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3" name="Google Shape;64033;p26"/>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4" name="Google Shape;64034;p26"/>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5" name="Google Shape;64035;p26"/>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6" name="Google Shape;64036;p26"/>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7" name="Google Shape;64037;p26"/>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8" name="Google Shape;64038;p26"/>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9" name="Google Shape;64039;p26"/>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0" name="Google Shape;64040;p26"/>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1" name="Google Shape;64041;p26"/>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2" name="Google Shape;64042;p26"/>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3" name="Google Shape;64043;p26"/>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4" name="Google Shape;64044;p26"/>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5" name="Google Shape;64045;p26"/>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6" name="Google Shape;64046;p26"/>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7" name="Google Shape;64047;p26"/>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8" name="Google Shape;64048;p26"/>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9" name="Google Shape;64049;p26"/>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0" name="Google Shape;64050;p26"/>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1" name="Google Shape;64051;p26"/>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2" name="Google Shape;64052;p26"/>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3" name="Google Shape;64053;p26"/>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4" name="Google Shape;64054;p26"/>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5" name="Google Shape;64055;p26"/>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6" name="Google Shape;64056;p26"/>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7" name="Google Shape;64057;p26"/>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8" name="Google Shape;64058;p26"/>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9" name="Google Shape;64059;p26"/>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0" name="Google Shape;64060;p26"/>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1" name="Google Shape;64061;p26"/>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2" name="Google Shape;64062;p26"/>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3" name="Google Shape;64063;p26"/>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4" name="Google Shape;64064;p26"/>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5" name="Google Shape;64065;p26"/>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6" name="Google Shape;64066;p26"/>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7" name="Google Shape;64067;p26"/>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8" name="Google Shape;64068;p26"/>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9" name="Google Shape;64069;p26"/>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0" name="Google Shape;64070;p26"/>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1" name="Google Shape;64071;p26"/>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2" name="Google Shape;64072;p26"/>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3" name="Google Shape;64073;p26"/>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4" name="Google Shape;64074;p26"/>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5" name="Google Shape;64075;p26"/>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6" name="Google Shape;64076;p26"/>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7" name="Google Shape;64077;p26"/>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8" name="Google Shape;64078;p26"/>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9" name="Google Shape;64079;p26"/>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0" name="Google Shape;64080;p26"/>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1" name="Google Shape;64081;p26"/>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2" name="Google Shape;64082;p26"/>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3" name="Google Shape;64083;p26"/>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4" name="Google Shape;64084;p26"/>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5" name="Google Shape;64085;p26"/>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6" name="Google Shape;64086;p26"/>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7" name="Google Shape;64087;p26"/>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8" name="Google Shape;64088;p26"/>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9" name="Google Shape;64089;p26"/>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0" name="Google Shape;64090;p26"/>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1" name="Google Shape;64091;p26"/>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2" name="Google Shape;64092;p26"/>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3" name="Google Shape;64093;p26"/>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4" name="Google Shape;64094;p26"/>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5" name="Google Shape;64095;p26"/>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6" name="Google Shape;64096;p26"/>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7" name="Google Shape;64097;p26"/>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8" name="Google Shape;64098;p26"/>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9" name="Google Shape;64099;p26"/>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0" name="Google Shape;64100;p26"/>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1" name="Google Shape;64101;p26"/>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2" name="Google Shape;64102;p26"/>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3" name="Google Shape;64103;p26"/>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4" name="Google Shape;64104;p26"/>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5" name="Google Shape;64105;p26"/>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6" name="Google Shape;64106;p26"/>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7" name="Google Shape;64107;p26"/>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8" name="Google Shape;64108;p26"/>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9" name="Google Shape;64109;p26"/>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0" name="Google Shape;64110;p26"/>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1" name="Google Shape;64111;p26"/>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2" name="Google Shape;64112;p26"/>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3" name="Google Shape;64113;p26"/>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4" name="Google Shape;64114;p26"/>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5" name="Google Shape;64115;p26"/>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6" name="Google Shape;64116;p26"/>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7" name="Google Shape;64117;p26"/>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8" name="Google Shape;64118;p26"/>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9" name="Google Shape;64119;p26"/>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0" name="Google Shape;64120;p26"/>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1" name="Google Shape;64121;p26"/>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2" name="Google Shape;64122;p26"/>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3" name="Google Shape;64123;p26"/>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4" name="Google Shape;64124;p26"/>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5" name="Google Shape;64125;p26"/>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6" name="Google Shape;64126;p26"/>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7" name="Google Shape;64127;p26"/>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8" name="Google Shape;64128;p26"/>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9" name="Google Shape;64129;p26"/>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0" name="Google Shape;64130;p26"/>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1" name="Google Shape;64131;p26"/>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2" name="Google Shape;64132;p26"/>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3" name="Google Shape;64133;p26"/>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4" name="Google Shape;64134;p26"/>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5" name="Google Shape;64135;p26"/>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6" name="Google Shape;64136;p26"/>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7" name="Google Shape;64137;p26"/>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8" name="Google Shape;64138;p26"/>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9" name="Google Shape;64139;p26"/>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0" name="Google Shape;64140;p26"/>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1" name="Google Shape;64141;p26"/>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2" name="Google Shape;64142;p26"/>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3" name="Google Shape;64143;p26"/>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4" name="Google Shape;64144;p26"/>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5" name="Google Shape;64145;p26"/>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6" name="Google Shape;64146;p26"/>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7" name="Google Shape;64147;p26"/>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8" name="Google Shape;64148;p26"/>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9" name="Google Shape;64149;p26"/>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0" name="Google Shape;64150;p26"/>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1" name="Google Shape;64151;p26"/>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2" name="Google Shape;64152;p26"/>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3" name="Google Shape;64153;p26"/>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4" name="Google Shape;64154;p26"/>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5" name="Google Shape;64155;p26"/>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6" name="Google Shape;64156;p26"/>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7" name="Google Shape;64157;p26"/>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8" name="Google Shape;64158;p26"/>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9" name="Google Shape;64159;p26"/>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0" name="Google Shape;64160;p26"/>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1" name="Google Shape;64161;p26"/>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2" name="Google Shape;64162;p26"/>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3" name="Google Shape;64163;p26"/>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4" name="Google Shape;64164;p26"/>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5" name="Google Shape;64165;p26"/>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6" name="Google Shape;64166;p26"/>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7" name="Google Shape;64167;p26"/>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8" name="Google Shape;64168;p26"/>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9" name="Google Shape;64169;p26"/>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0" name="Google Shape;64170;p26"/>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1" name="Google Shape;64171;p26"/>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2" name="Google Shape;64172;p26"/>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3" name="Google Shape;64173;p26"/>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4" name="Google Shape;64174;p26"/>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5" name="Google Shape;64175;p26"/>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6" name="Google Shape;64176;p26"/>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7" name="Google Shape;64177;p26"/>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8" name="Google Shape;64178;p26"/>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9" name="Google Shape;64179;p26"/>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0" name="Google Shape;64180;p26"/>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1" name="Google Shape;64181;p26"/>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2" name="Google Shape;64182;p26"/>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3" name="Google Shape;64183;p26"/>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4" name="Google Shape;64184;p26"/>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5" name="Google Shape;64185;p26"/>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6" name="Google Shape;64186;p26"/>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7" name="Google Shape;64187;p26"/>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8" name="Google Shape;64188;p26"/>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9" name="Google Shape;64189;p26"/>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0" name="Google Shape;64190;p26"/>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1" name="Google Shape;64191;p26"/>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2" name="Google Shape;64192;p26"/>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3" name="Google Shape;64193;p26"/>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4" name="Google Shape;64194;p26"/>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5" name="Google Shape;64195;p26"/>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6" name="Google Shape;64196;p26"/>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7" name="Google Shape;64197;p26"/>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8" name="Google Shape;64198;p26"/>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9" name="Google Shape;64199;p26"/>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0" name="Google Shape;64200;p26"/>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1" name="Google Shape;64201;p26"/>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2" name="Google Shape;64202;p26"/>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3" name="Google Shape;64203;p26"/>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4" name="Google Shape;64204;p26"/>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5" name="Google Shape;64205;p26"/>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6" name="Google Shape;64206;p26"/>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7" name="Google Shape;64207;p26"/>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8" name="Google Shape;64208;p26"/>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9" name="Google Shape;64209;p26"/>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0" name="Google Shape;64210;p26"/>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1" name="Google Shape;64211;p26"/>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2" name="Google Shape;64212;p26"/>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3" name="Google Shape;64213;p26"/>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4" name="Google Shape;64214;p26"/>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5" name="Google Shape;64215;p26"/>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6" name="Google Shape;64216;p26"/>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7" name="Google Shape;64217;p26"/>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8" name="Google Shape;64218;p26"/>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9" name="Google Shape;64219;p26"/>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0" name="Google Shape;64220;p26"/>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1" name="Google Shape;64221;p26"/>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2" name="Google Shape;64222;p26"/>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3" name="Google Shape;64223;p26"/>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4" name="Google Shape;64224;p26"/>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5" name="Google Shape;64225;p26"/>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6" name="Google Shape;64226;p26"/>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7" name="Google Shape;64227;p26"/>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8" name="Google Shape;64228;p26"/>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9" name="Google Shape;64229;p26"/>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0" name="Google Shape;64230;p26"/>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1" name="Google Shape;64231;p26"/>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2" name="Google Shape;64232;p26"/>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3" name="Google Shape;64233;p26"/>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4" name="Google Shape;64234;p26"/>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5" name="Google Shape;64235;p26"/>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6" name="Google Shape;64236;p26"/>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7" name="Google Shape;64237;p26"/>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8" name="Google Shape;64238;p26"/>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9" name="Google Shape;64239;p26"/>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0" name="Google Shape;64240;p26"/>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1" name="Google Shape;64241;p26"/>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2" name="Google Shape;64242;p26"/>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3" name="Google Shape;64243;p26"/>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4" name="Google Shape;64244;p26"/>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5" name="Google Shape;64245;p26"/>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6" name="Google Shape;64246;p26"/>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7" name="Google Shape;64247;p26"/>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8" name="Google Shape;64248;p26"/>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9" name="Google Shape;64249;p26"/>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0" name="Google Shape;64250;p26"/>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1" name="Google Shape;64251;p26"/>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2" name="Google Shape;64252;p26"/>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3" name="Google Shape;64253;p26"/>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4" name="Google Shape;64254;p26"/>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5" name="Google Shape;64255;p26"/>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6" name="Google Shape;64256;p26"/>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7" name="Google Shape;64257;p26"/>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8" name="Google Shape;64258;p26"/>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9" name="Google Shape;64259;p26"/>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0" name="Google Shape;64260;p26"/>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1" name="Google Shape;64261;p26"/>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2" name="Google Shape;64262;p26"/>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3" name="Google Shape;64263;p26"/>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4" name="Google Shape;64264;p26"/>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5" name="Google Shape;64265;p26"/>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6" name="Google Shape;64266;p26"/>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7" name="Google Shape;64267;p26"/>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8" name="Google Shape;64268;p26"/>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9" name="Google Shape;64269;p26"/>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0" name="Google Shape;64270;p26"/>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1" name="Google Shape;64271;p26"/>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2" name="Google Shape;64272;p26"/>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3" name="Google Shape;64273;p26"/>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4" name="Google Shape;64274;p26"/>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5" name="Google Shape;64275;p26"/>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6" name="Google Shape;64276;p26"/>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7" name="Google Shape;64277;p26"/>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8" name="Google Shape;64278;p26"/>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9" name="Google Shape;64279;p26"/>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0" name="Google Shape;64280;p26"/>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1" name="Google Shape;64281;p26"/>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2" name="Google Shape;64282;p26"/>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3" name="Google Shape;64283;p26"/>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4" name="Google Shape;64284;p26"/>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5" name="Google Shape;64285;p26"/>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6" name="Google Shape;64286;p26"/>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7" name="Google Shape;64287;p26"/>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8" name="Google Shape;64288;p26"/>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9" name="Google Shape;64289;p26"/>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0" name="Google Shape;64290;p26"/>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1" name="Google Shape;64291;p26"/>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2" name="Google Shape;64292;p26"/>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3" name="Google Shape;64293;p26"/>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4" name="Google Shape;64294;p26"/>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5" name="Google Shape;64295;p26"/>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6" name="Google Shape;64296;p26"/>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7" name="Google Shape;64297;p26"/>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8" name="Google Shape;64298;p26"/>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9" name="Google Shape;64299;p26"/>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0" name="Google Shape;64300;p26"/>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1" name="Google Shape;64301;p26"/>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2" name="Google Shape;64302;p26"/>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3" name="Google Shape;64303;p26"/>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4" name="Google Shape;64304;p26"/>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5" name="Google Shape;64305;p26"/>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6" name="Google Shape;64306;p26"/>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7" name="Google Shape;64307;p26"/>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8" name="Google Shape;64308;p26"/>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9" name="Google Shape;64309;p26"/>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0" name="Google Shape;64310;p26"/>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1" name="Google Shape;64311;p26"/>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2" name="Google Shape;64312;p26"/>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3" name="Google Shape;64313;p26"/>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4" name="Google Shape;64314;p26"/>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5" name="Google Shape;64315;p26"/>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6" name="Google Shape;64316;p26"/>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7" name="Google Shape;64317;p26"/>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8" name="Google Shape;64318;p26"/>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9" name="Google Shape;64319;p26"/>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0" name="Google Shape;64320;p26"/>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1" name="Google Shape;64321;p26"/>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2" name="Google Shape;64322;p26"/>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3" name="Google Shape;64323;p26"/>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4" name="Google Shape;64324;p26"/>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5" name="Google Shape;64325;p26"/>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6" name="Google Shape;64326;p26"/>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7" name="Google Shape;64327;p26"/>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8" name="Google Shape;64328;p26"/>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9" name="Google Shape;64329;p26"/>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0" name="Google Shape;64330;p26"/>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1" name="Google Shape;64331;p26"/>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2" name="Google Shape;64332;p26"/>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3" name="Google Shape;64333;p26"/>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4" name="Google Shape;64334;p26"/>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5" name="Google Shape;64335;p26"/>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6" name="Google Shape;64336;p26"/>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7" name="Google Shape;64337;p26"/>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8" name="Google Shape;64338;p26"/>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9" name="Google Shape;64339;p26"/>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0" name="Google Shape;64340;p26"/>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1" name="Google Shape;64341;p26"/>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2" name="Google Shape;64342;p26"/>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3" name="Google Shape;64343;p26"/>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4" name="Google Shape;64344;p26"/>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5" name="Google Shape;64345;p26"/>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6" name="Google Shape;64346;p26"/>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7" name="Google Shape;64347;p26"/>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8" name="Google Shape;64348;p26"/>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9" name="Google Shape;64349;p26"/>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0" name="Google Shape;64350;p26"/>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1" name="Google Shape;64351;p26"/>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2" name="Google Shape;64352;p26"/>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3" name="Google Shape;64353;p26"/>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4" name="Google Shape;64354;p26"/>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5" name="Google Shape;64355;p26"/>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6" name="Google Shape;64356;p26"/>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7" name="Google Shape;64357;p26"/>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8" name="Google Shape;64358;p26"/>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9" name="Google Shape;64359;p26"/>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0" name="Google Shape;64360;p26"/>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1" name="Google Shape;64361;p26"/>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2" name="Google Shape;64362;p26"/>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3" name="Google Shape;64363;p26"/>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4" name="Google Shape;64364;p26"/>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5" name="Google Shape;64365;p26"/>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6" name="Google Shape;64366;p26"/>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7" name="Google Shape;64367;p26"/>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8" name="Google Shape;64368;p26"/>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9" name="Google Shape;64369;p26"/>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0" name="Google Shape;64370;p26"/>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1" name="Google Shape;64371;p26"/>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2" name="Google Shape;64372;p26"/>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3" name="Google Shape;64373;p26"/>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4" name="Google Shape;64374;p26"/>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5" name="Google Shape;64375;p26"/>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6" name="Google Shape;64376;p26"/>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7" name="Google Shape;64377;p26"/>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8" name="Google Shape;64378;p26"/>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9" name="Google Shape;64379;p26"/>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0" name="Google Shape;64380;p26"/>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1" name="Google Shape;64381;p26"/>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2" name="Google Shape;64382;p26"/>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3" name="Google Shape;64383;p26"/>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4" name="Google Shape;64384;p26"/>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5" name="Google Shape;64385;p26"/>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6" name="Google Shape;64386;p26"/>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7" name="Google Shape;64387;p26"/>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8" name="Google Shape;64388;p26"/>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9" name="Google Shape;64389;p26"/>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0" name="Google Shape;64390;p26"/>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1" name="Google Shape;64391;p26"/>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2" name="Google Shape;64392;p26"/>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3" name="Google Shape;64393;p26"/>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4" name="Google Shape;64394;p26"/>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5" name="Google Shape;64395;p26"/>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6" name="Google Shape;64396;p26"/>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7" name="Google Shape;64397;p26"/>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8" name="Google Shape;64398;p26"/>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9" name="Google Shape;64399;p26"/>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0" name="Google Shape;64400;p26"/>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1" name="Google Shape;64401;p26"/>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2" name="Google Shape;64402;p26"/>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3" name="Google Shape;64403;p26"/>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4" name="Google Shape;64404;p26"/>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5" name="Google Shape;64405;p26"/>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6" name="Google Shape;64406;p26"/>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7" name="Google Shape;64407;p26"/>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8" name="Google Shape;64408;p26"/>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9" name="Google Shape;64409;p26"/>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0" name="Google Shape;64410;p26"/>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1" name="Google Shape;64411;p26"/>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2" name="Google Shape;64412;p26"/>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3" name="Google Shape;64413;p26"/>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4" name="Google Shape;64414;p26"/>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5" name="Google Shape;64415;p26"/>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6" name="Google Shape;64416;p26"/>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7" name="Google Shape;64417;p26"/>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8" name="Google Shape;64418;p26"/>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9" name="Google Shape;64419;p26"/>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0" name="Google Shape;64420;p26"/>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1" name="Google Shape;64421;p26"/>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2" name="Google Shape;64422;p26"/>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3" name="Google Shape;64423;p26"/>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4" name="Google Shape;64424;p26"/>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5" name="Google Shape;64425;p26"/>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6" name="Google Shape;64426;p26"/>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7" name="Google Shape;64427;p26"/>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8" name="Google Shape;64428;p26"/>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9" name="Google Shape;64429;p26"/>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0" name="Google Shape;64430;p26"/>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1" name="Google Shape;64431;p26"/>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2" name="Google Shape;64432;p26"/>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3" name="Google Shape;64433;p26"/>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4" name="Google Shape;64434;p26"/>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5" name="Google Shape;64435;p26"/>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6" name="Google Shape;64436;p26"/>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7" name="Google Shape;64437;p26"/>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8" name="Google Shape;64438;p26"/>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9" name="Google Shape;64439;p26"/>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0" name="Google Shape;64440;p26"/>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1" name="Google Shape;64441;p26"/>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2" name="Google Shape;64442;p26"/>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3" name="Google Shape;64443;p26"/>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4" name="Google Shape;64444;p26"/>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5" name="Google Shape;64445;p26"/>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6" name="Google Shape;64446;p26"/>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7" name="Google Shape;64447;p26"/>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8" name="Google Shape;64448;p26"/>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9" name="Google Shape;64449;p26"/>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0" name="Google Shape;64450;p26"/>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1" name="Google Shape;64451;p26"/>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2" name="Google Shape;64452;p26"/>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3" name="Google Shape;64453;p26"/>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4" name="Google Shape;64454;p26"/>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5" name="Google Shape;64455;p26"/>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6" name="Google Shape;64456;p26"/>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7" name="Google Shape;64457;p26"/>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8" name="Google Shape;64458;p26"/>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9" name="Google Shape;64459;p26"/>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0" name="Google Shape;64460;p26"/>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1" name="Google Shape;64461;p26"/>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2" name="Google Shape;64462;p26"/>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3" name="Google Shape;64463;p26"/>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4" name="Google Shape;64464;p26"/>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5" name="Google Shape;64465;p26"/>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6" name="Google Shape;64466;p26"/>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7" name="Google Shape;64467;p26"/>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8" name="Google Shape;64468;p26"/>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9" name="Google Shape;64469;p26"/>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0" name="Google Shape;64470;p26"/>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1" name="Google Shape;64471;p26"/>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2" name="Google Shape;64472;p26"/>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3" name="Google Shape;64473;p26"/>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4" name="Google Shape;64474;p26"/>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5" name="Google Shape;64475;p26"/>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6" name="Google Shape;64476;p26"/>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7" name="Google Shape;64477;p26"/>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8" name="Google Shape;64478;p26"/>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9" name="Google Shape;64479;p26"/>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0" name="Google Shape;64480;p26"/>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1" name="Google Shape;64481;p26"/>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2" name="Google Shape;64482;p26"/>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3" name="Google Shape;64483;p26"/>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4" name="Google Shape;64484;p26"/>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5" name="Google Shape;64485;p26"/>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6" name="Google Shape;64486;p26"/>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7" name="Google Shape;64487;p26"/>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8" name="Google Shape;64488;p26"/>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9" name="Google Shape;64489;p26"/>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0" name="Google Shape;64490;p26"/>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1" name="Google Shape;64491;p26"/>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2" name="Google Shape;64492;p26"/>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3" name="Google Shape;64493;p26"/>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4" name="Google Shape;64494;p26"/>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5" name="Google Shape;64495;p26"/>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6" name="Google Shape;64496;p26"/>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7" name="Google Shape;64497;p26"/>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8" name="Google Shape;64498;p26"/>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9" name="Google Shape;64499;p26"/>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0" name="Google Shape;64500;p26"/>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1" name="Google Shape;64501;p26"/>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2" name="Google Shape;64502;p26"/>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3" name="Google Shape;64503;p26"/>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4" name="Google Shape;64504;p26"/>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5" name="Google Shape;64505;p26"/>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6" name="Google Shape;64506;p26"/>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7" name="Google Shape;64507;p26"/>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8" name="Google Shape;64508;p26"/>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9" name="Google Shape;64509;p26"/>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0" name="Google Shape;64510;p26"/>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1" name="Google Shape;64511;p26"/>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2" name="Google Shape;64512;p26"/>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3" name="Google Shape;64513;p26"/>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4" name="Google Shape;64514;p26"/>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5" name="Google Shape;64515;p26"/>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6" name="Google Shape;64516;p26"/>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7" name="Google Shape;64517;p26"/>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8" name="Google Shape;64518;p26"/>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9" name="Google Shape;64519;p26"/>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0" name="Google Shape;64520;p26"/>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1" name="Google Shape;64521;p26"/>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2" name="Google Shape;64522;p26"/>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3" name="Google Shape;64523;p26"/>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4" name="Google Shape;64524;p26"/>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5" name="Google Shape;64525;p26"/>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6" name="Google Shape;64526;p26"/>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7" name="Google Shape;64527;p26"/>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8" name="Google Shape;64528;p26"/>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9" name="Google Shape;64529;p26"/>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0" name="Google Shape;64530;p26"/>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1" name="Google Shape;64531;p26"/>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2" name="Google Shape;64532;p26"/>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3" name="Google Shape;64533;p26"/>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4" name="Google Shape;64534;p26"/>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5" name="Google Shape;64535;p26"/>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6" name="Google Shape;64536;p26"/>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7" name="Google Shape;64537;p26"/>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8" name="Google Shape;64538;p26"/>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9" name="Google Shape;64539;p26"/>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0" name="Google Shape;64540;p26"/>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1" name="Google Shape;64541;p26"/>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2" name="Google Shape;64542;p26"/>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3" name="Google Shape;64543;p26"/>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4" name="Google Shape;64544;p26"/>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5" name="Google Shape;64545;p26"/>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6" name="Google Shape;64546;p26"/>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7" name="Google Shape;64547;p26"/>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8" name="Google Shape;64548;p26"/>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9" name="Google Shape;64549;p26"/>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0" name="Google Shape;64550;p26"/>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1" name="Google Shape;64551;p26"/>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2" name="Google Shape;64552;p26"/>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3" name="Google Shape;64553;p26"/>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4" name="Google Shape;64554;p26"/>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5" name="Google Shape;64555;p26"/>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6" name="Google Shape;64556;p26"/>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7" name="Google Shape;64557;p26"/>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8" name="Google Shape;64558;p26"/>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9" name="Google Shape;64559;p26"/>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0" name="Google Shape;64560;p26"/>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1" name="Google Shape;64561;p26"/>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2" name="Google Shape;64562;p26"/>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3" name="Google Shape;64563;p26"/>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4" name="Google Shape;64564;p26"/>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5" name="Google Shape;64565;p26"/>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6" name="Google Shape;64566;p26"/>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7" name="Google Shape;64567;p26"/>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8" name="Google Shape;64568;p26"/>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9" name="Google Shape;64569;p26"/>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0" name="Google Shape;64570;p26"/>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1" name="Google Shape;64571;p26"/>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2" name="Google Shape;64572;p26"/>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3" name="Google Shape;64573;p26"/>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4" name="Google Shape;64574;p26"/>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5" name="Google Shape;64575;p26"/>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6" name="Google Shape;64576;p26"/>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7" name="Google Shape;64577;p26"/>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8" name="Google Shape;64578;p26"/>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9" name="Google Shape;64579;p26"/>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0" name="Google Shape;64580;p26"/>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1" name="Google Shape;64581;p26"/>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2" name="Google Shape;64582;p26"/>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3" name="Google Shape;64583;p26"/>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4" name="Google Shape;64584;p26"/>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5" name="Google Shape;64585;p26"/>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6" name="Google Shape;64586;p26"/>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7" name="Google Shape;64587;p26"/>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8" name="Google Shape;64588;p26"/>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9" name="Google Shape;64589;p26"/>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0" name="Google Shape;64590;p26"/>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1" name="Google Shape;64591;p26"/>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2" name="Google Shape;64592;p26"/>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3" name="Google Shape;64593;p26"/>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4" name="Google Shape;64594;p26"/>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5" name="Google Shape;64595;p26"/>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6" name="Google Shape;64596;p26"/>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7" name="Google Shape;64597;p26"/>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8" name="Google Shape;64598;p26"/>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9" name="Google Shape;64599;p26"/>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0" name="Google Shape;64600;p26"/>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1" name="Google Shape;64601;p26"/>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2" name="Google Shape;64602;p26"/>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3" name="Google Shape;64603;p26"/>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4" name="Google Shape;64604;p26"/>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5" name="Google Shape;64605;p26"/>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6" name="Google Shape;64606;p26"/>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7" name="Google Shape;64607;p26"/>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8" name="Google Shape;64608;p26"/>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9" name="Google Shape;64609;p26"/>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0" name="Google Shape;64610;p26"/>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1" name="Google Shape;64611;p26"/>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2" name="Google Shape;64612;p26"/>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3" name="Google Shape;64613;p26"/>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4" name="Google Shape;64614;p26"/>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5" name="Google Shape;64615;p26"/>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6" name="Google Shape;64616;p26"/>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7" name="Google Shape;64617;p26"/>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8" name="Google Shape;64618;p26"/>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9" name="Google Shape;64619;p26"/>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0" name="Google Shape;64620;p26"/>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1" name="Google Shape;64621;p26"/>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2" name="Google Shape;64622;p26"/>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3" name="Google Shape;64623;p26"/>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4" name="Google Shape;64624;p26"/>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5" name="Google Shape;64625;p26"/>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6" name="Google Shape;64626;p26"/>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7" name="Google Shape;64627;p26"/>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8" name="Google Shape;64628;p26"/>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9" name="Google Shape;64629;p26"/>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0" name="Google Shape;64630;p26"/>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1" name="Google Shape;64631;p26"/>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2" name="Google Shape;64632;p26"/>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3" name="Google Shape;64633;p26"/>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4" name="Google Shape;64634;p26"/>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5" name="Google Shape;64635;p26"/>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6" name="Google Shape;64636;p26"/>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7" name="Google Shape;64637;p26"/>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8" name="Google Shape;64638;p26"/>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9" name="Google Shape;64639;p26"/>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0" name="Google Shape;64640;p26"/>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1" name="Google Shape;64641;p26"/>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2" name="Google Shape;64642;p26"/>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3" name="Google Shape;64643;p26"/>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4" name="Google Shape;64644;p26"/>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5" name="Google Shape;64645;p26"/>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6" name="Google Shape;64646;p26"/>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7" name="Google Shape;64647;p26"/>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8" name="Google Shape;64648;p26"/>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9" name="Google Shape;64649;p26"/>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0" name="Google Shape;64650;p26"/>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1" name="Google Shape;64651;p26"/>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2" name="Google Shape;64652;p26"/>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3" name="Google Shape;64653;p26"/>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4" name="Google Shape;64654;p26"/>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5" name="Google Shape;64655;p26"/>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6" name="Google Shape;64656;p26"/>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7" name="Google Shape;64657;p26"/>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8" name="Google Shape;64658;p26"/>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9" name="Google Shape;64659;p26"/>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0" name="Google Shape;64660;p26"/>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1" name="Google Shape;64661;p26"/>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2" name="Google Shape;64662;p26"/>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3" name="Google Shape;64663;p26"/>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4" name="Google Shape;64664;p26"/>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5" name="Google Shape;64665;p26"/>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6" name="Google Shape;64666;p26"/>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7" name="Google Shape;64667;p26"/>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8" name="Google Shape;64668;p26"/>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9" name="Google Shape;64669;p26"/>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0" name="Google Shape;64670;p26"/>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1" name="Google Shape;64671;p26"/>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2" name="Google Shape;64672;p26"/>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3" name="Google Shape;64673;p26"/>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4" name="Google Shape;64674;p26"/>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5" name="Google Shape;64675;p26"/>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6" name="Google Shape;64676;p26"/>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7" name="Google Shape;64677;p26"/>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8" name="Google Shape;64678;p26"/>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9" name="Google Shape;64679;p26"/>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0" name="Google Shape;64680;p26"/>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1" name="Google Shape;64681;p26"/>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396123162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Background 3">
  <p:cSld name="Background 3">
    <p:bg>
      <p:bgPr>
        <a:solidFill>
          <a:schemeClr val="accent5"/>
        </a:solidFill>
        <a:effectLst/>
      </p:bgPr>
    </p:bg>
    <p:spTree>
      <p:nvGrpSpPr>
        <p:cNvPr id="1" name="Shape 64682"/>
        <p:cNvGrpSpPr/>
        <p:nvPr/>
      </p:nvGrpSpPr>
      <p:grpSpPr>
        <a:xfrm>
          <a:off x="0" y="0"/>
          <a:ext cx="0" cy="0"/>
          <a:chOff x="0" y="0"/>
          <a:chExt cx="0" cy="0"/>
        </a:xfrm>
      </p:grpSpPr>
      <p:grpSp>
        <p:nvGrpSpPr>
          <p:cNvPr id="64683" name="Google Shape;64683;p27"/>
          <p:cNvGrpSpPr/>
          <p:nvPr/>
        </p:nvGrpSpPr>
        <p:grpSpPr>
          <a:xfrm>
            <a:off x="0" y="0"/>
            <a:ext cx="12192000" cy="6858000"/>
            <a:chOff x="0" y="0"/>
            <a:chExt cx="9144000" cy="5143500"/>
          </a:xfrm>
        </p:grpSpPr>
        <p:sp>
          <p:nvSpPr>
            <p:cNvPr id="64684" name="Google Shape;64684;p27"/>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5" name="Google Shape;64685;p27"/>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6" name="Google Shape;64686;p27"/>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7" name="Google Shape;64687;p27"/>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8" name="Google Shape;64688;p27"/>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9" name="Google Shape;64689;p27"/>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0" name="Google Shape;64690;p27"/>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1" name="Google Shape;64691;p27"/>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2" name="Google Shape;64692;p27"/>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3" name="Google Shape;64693;p27"/>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4" name="Google Shape;64694;p27"/>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5" name="Google Shape;64695;p27"/>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6" name="Google Shape;64696;p27"/>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7" name="Google Shape;64697;p27"/>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8" name="Google Shape;64698;p27"/>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9" name="Google Shape;64699;p27"/>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0" name="Google Shape;64700;p27"/>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1" name="Google Shape;64701;p27"/>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2" name="Google Shape;64702;p27"/>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3" name="Google Shape;64703;p27"/>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4" name="Google Shape;64704;p27"/>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5" name="Google Shape;64705;p27"/>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6" name="Google Shape;64706;p27"/>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7" name="Google Shape;64707;p27"/>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8" name="Google Shape;64708;p27"/>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9" name="Google Shape;64709;p27"/>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0" name="Google Shape;64710;p27"/>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1" name="Google Shape;64711;p27"/>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2" name="Google Shape;64712;p27"/>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3" name="Google Shape;64713;p27"/>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4" name="Google Shape;64714;p27"/>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5" name="Google Shape;64715;p27"/>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6" name="Google Shape;64716;p27"/>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7" name="Google Shape;64717;p27"/>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8" name="Google Shape;64718;p27"/>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9" name="Google Shape;64719;p27"/>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0" name="Google Shape;64720;p27"/>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1" name="Google Shape;64721;p27"/>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2" name="Google Shape;64722;p27"/>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3" name="Google Shape;64723;p27"/>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4" name="Google Shape;64724;p27"/>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5" name="Google Shape;64725;p27"/>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6" name="Google Shape;64726;p27"/>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7" name="Google Shape;64727;p27"/>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8" name="Google Shape;64728;p27"/>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9" name="Google Shape;64729;p27"/>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0" name="Google Shape;64730;p27"/>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1" name="Google Shape;64731;p27"/>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2" name="Google Shape;64732;p27"/>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3" name="Google Shape;64733;p27"/>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4" name="Google Shape;64734;p27"/>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5" name="Google Shape;64735;p27"/>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6" name="Google Shape;64736;p27"/>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7" name="Google Shape;64737;p27"/>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8" name="Google Shape;64738;p27"/>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9" name="Google Shape;64739;p27"/>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0" name="Google Shape;64740;p27"/>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1" name="Google Shape;64741;p27"/>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2" name="Google Shape;64742;p27"/>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3" name="Google Shape;64743;p27"/>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4" name="Google Shape;64744;p27"/>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5" name="Google Shape;64745;p27"/>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6" name="Google Shape;64746;p27"/>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7" name="Google Shape;64747;p27"/>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8" name="Google Shape;64748;p27"/>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9" name="Google Shape;64749;p27"/>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0" name="Google Shape;64750;p27"/>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1" name="Google Shape;64751;p27"/>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2" name="Google Shape;64752;p27"/>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3" name="Google Shape;64753;p27"/>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4" name="Google Shape;64754;p27"/>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5" name="Google Shape;64755;p27"/>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6" name="Google Shape;64756;p27"/>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7" name="Google Shape;64757;p27"/>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8" name="Google Shape;64758;p27"/>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9" name="Google Shape;64759;p27"/>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0" name="Google Shape;64760;p27"/>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1" name="Google Shape;64761;p27"/>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2" name="Google Shape;64762;p27"/>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3" name="Google Shape;64763;p27"/>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4" name="Google Shape;64764;p27"/>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5" name="Google Shape;64765;p27"/>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6" name="Google Shape;64766;p27"/>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7" name="Google Shape;64767;p27"/>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8" name="Google Shape;64768;p27"/>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9" name="Google Shape;64769;p27"/>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0" name="Google Shape;64770;p27"/>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1" name="Google Shape;64771;p27"/>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2" name="Google Shape;64772;p27"/>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3" name="Google Shape;64773;p27"/>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4" name="Google Shape;64774;p27"/>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5" name="Google Shape;64775;p27"/>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6" name="Google Shape;64776;p27"/>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7" name="Google Shape;64777;p27"/>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8" name="Google Shape;64778;p27"/>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9" name="Google Shape;64779;p27"/>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0" name="Google Shape;64780;p27"/>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1" name="Google Shape;64781;p27"/>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2" name="Google Shape;64782;p27"/>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3" name="Google Shape;64783;p27"/>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4" name="Google Shape;64784;p27"/>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5" name="Google Shape;64785;p27"/>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6" name="Google Shape;64786;p27"/>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7" name="Google Shape;64787;p27"/>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8" name="Google Shape;64788;p27"/>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9" name="Google Shape;64789;p27"/>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0" name="Google Shape;64790;p27"/>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1" name="Google Shape;64791;p27"/>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2" name="Google Shape;64792;p27"/>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3" name="Google Shape;64793;p27"/>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4" name="Google Shape;64794;p27"/>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5" name="Google Shape;64795;p27"/>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6" name="Google Shape;64796;p27"/>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7" name="Google Shape;64797;p27"/>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8" name="Google Shape;64798;p27"/>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9" name="Google Shape;64799;p27"/>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0" name="Google Shape;64800;p27"/>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1" name="Google Shape;64801;p27"/>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2" name="Google Shape;64802;p27"/>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3" name="Google Shape;64803;p27"/>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4" name="Google Shape;64804;p27"/>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5" name="Google Shape;64805;p27"/>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6" name="Google Shape;64806;p27"/>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7" name="Google Shape;64807;p27"/>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8" name="Google Shape;64808;p27"/>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9" name="Google Shape;64809;p27"/>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0" name="Google Shape;64810;p27"/>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1" name="Google Shape;64811;p27"/>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2" name="Google Shape;64812;p27"/>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3" name="Google Shape;64813;p27"/>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4" name="Google Shape;64814;p27"/>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5" name="Google Shape;64815;p27"/>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6" name="Google Shape;64816;p27"/>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7" name="Google Shape;64817;p27"/>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8" name="Google Shape;64818;p27"/>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9" name="Google Shape;64819;p27"/>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0" name="Google Shape;64820;p27"/>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1" name="Google Shape;64821;p27"/>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2" name="Google Shape;64822;p27"/>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3" name="Google Shape;64823;p27"/>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4" name="Google Shape;64824;p27"/>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5" name="Google Shape;64825;p27"/>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6" name="Google Shape;64826;p27"/>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7" name="Google Shape;64827;p27"/>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8" name="Google Shape;64828;p27"/>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9" name="Google Shape;64829;p27"/>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0" name="Google Shape;64830;p27"/>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1" name="Google Shape;64831;p27"/>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2" name="Google Shape;64832;p27"/>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3" name="Google Shape;64833;p27"/>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4" name="Google Shape;64834;p27"/>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5" name="Google Shape;64835;p27"/>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6" name="Google Shape;64836;p27"/>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7" name="Google Shape;64837;p27"/>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8" name="Google Shape;64838;p27"/>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9" name="Google Shape;64839;p27"/>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0" name="Google Shape;64840;p27"/>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1" name="Google Shape;64841;p27"/>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2" name="Google Shape;64842;p27"/>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3" name="Google Shape;64843;p27"/>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4" name="Google Shape;64844;p27"/>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5" name="Google Shape;64845;p27"/>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6" name="Google Shape;64846;p27"/>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7" name="Google Shape;64847;p27"/>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8" name="Google Shape;64848;p27"/>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9" name="Google Shape;64849;p27"/>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0" name="Google Shape;64850;p27"/>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1" name="Google Shape;64851;p27"/>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2" name="Google Shape;64852;p27"/>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3" name="Google Shape;64853;p27"/>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4" name="Google Shape;64854;p27"/>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5" name="Google Shape;64855;p27"/>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6" name="Google Shape;64856;p27"/>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7" name="Google Shape;64857;p27"/>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8" name="Google Shape;64858;p27"/>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9" name="Google Shape;64859;p27"/>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0" name="Google Shape;64860;p27"/>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1" name="Google Shape;64861;p27"/>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2" name="Google Shape;64862;p27"/>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3" name="Google Shape;64863;p27"/>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4" name="Google Shape;64864;p27"/>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5" name="Google Shape;64865;p27"/>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6" name="Google Shape;64866;p27"/>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7" name="Google Shape;64867;p27"/>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8" name="Google Shape;64868;p27"/>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9" name="Google Shape;64869;p27"/>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0" name="Google Shape;64870;p27"/>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1" name="Google Shape;64871;p27"/>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2" name="Google Shape;64872;p27"/>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3" name="Google Shape;64873;p27"/>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4" name="Google Shape;64874;p27"/>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5" name="Google Shape;64875;p27"/>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6" name="Google Shape;64876;p27"/>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7" name="Google Shape;64877;p27"/>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8" name="Google Shape;64878;p27"/>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9" name="Google Shape;64879;p27"/>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0" name="Google Shape;64880;p27"/>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1" name="Google Shape;64881;p27"/>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2" name="Google Shape;64882;p27"/>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3" name="Google Shape;64883;p27"/>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4" name="Google Shape;64884;p27"/>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5" name="Google Shape;64885;p27"/>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6" name="Google Shape;64886;p27"/>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7" name="Google Shape;64887;p27"/>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8" name="Google Shape;64888;p27"/>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9" name="Google Shape;64889;p27"/>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0" name="Google Shape;64890;p27"/>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1" name="Google Shape;64891;p27"/>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2" name="Google Shape;64892;p27"/>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3" name="Google Shape;64893;p27"/>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4" name="Google Shape;64894;p27"/>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5" name="Google Shape;64895;p27"/>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6" name="Google Shape;64896;p27"/>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7" name="Google Shape;64897;p27"/>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8" name="Google Shape;64898;p27"/>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9" name="Google Shape;64899;p27"/>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0" name="Google Shape;64900;p27"/>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1" name="Google Shape;64901;p27"/>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2" name="Google Shape;64902;p27"/>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3" name="Google Shape;64903;p27"/>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4" name="Google Shape;64904;p27"/>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5" name="Google Shape;64905;p27"/>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6" name="Google Shape;64906;p27"/>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7" name="Google Shape;64907;p27"/>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8" name="Google Shape;64908;p27"/>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9" name="Google Shape;64909;p27"/>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0" name="Google Shape;64910;p27"/>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1" name="Google Shape;64911;p27"/>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2" name="Google Shape;64912;p27"/>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3" name="Google Shape;64913;p27"/>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4" name="Google Shape;64914;p27"/>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5" name="Google Shape;64915;p27"/>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6" name="Google Shape;64916;p27"/>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7" name="Google Shape;64917;p27"/>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8" name="Google Shape;64918;p27"/>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9" name="Google Shape;64919;p27"/>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0" name="Google Shape;64920;p27"/>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1" name="Google Shape;64921;p27"/>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2" name="Google Shape;64922;p27"/>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3" name="Google Shape;64923;p27"/>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4" name="Google Shape;64924;p27"/>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5" name="Google Shape;64925;p27"/>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6" name="Google Shape;64926;p27"/>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7" name="Google Shape;64927;p27"/>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8" name="Google Shape;64928;p27"/>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9" name="Google Shape;64929;p27"/>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0" name="Google Shape;64930;p27"/>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1" name="Google Shape;64931;p27"/>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2" name="Google Shape;64932;p27"/>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3" name="Google Shape;64933;p27"/>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4" name="Google Shape;64934;p27"/>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5" name="Google Shape;64935;p27"/>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6" name="Google Shape;64936;p27"/>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7" name="Google Shape;64937;p27"/>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8" name="Google Shape;64938;p27"/>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9" name="Google Shape;64939;p27"/>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0" name="Google Shape;64940;p27"/>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1" name="Google Shape;64941;p27"/>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2" name="Google Shape;64942;p27"/>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3" name="Google Shape;64943;p27"/>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4" name="Google Shape;64944;p27"/>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5" name="Google Shape;64945;p27"/>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6" name="Google Shape;64946;p27"/>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7" name="Google Shape;64947;p27"/>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8" name="Google Shape;64948;p27"/>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9" name="Google Shape;64949;p27"/>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0" name="Google Shape;64950;p27"/>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1" name="Google Shape;64951;p27"/>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2" name="Google Shape;64952;p27"/>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3" name="Google Shape;64953;p27"/>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4" name="Google Shape;64954;p27"/>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5" name="Google Shape;64955;p27"/>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6" name="Google Shape;64956;p27"/>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7" name="Google Shape;64957;p27"/>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8" name="Google Shape;64958;p27"/>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9" name="Google Shape;64959;p27"/>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0" name="Google Shape;64960;p27"/>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1" name="Google Shape;64961;p27"/>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2" name="Google Shape;64962;p27"/>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3" name="Google Shape;64963;p27"/>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4" name="Google Shape;64964;p27"/>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5" name="Google Shape;64965;p27"/>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6" name="Google Shape;64966;p27"/>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7" name="Google Shape;64967;p27"/>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8" name="Google Shape;64968;p27"/>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9" name="Google Shape;64969;p27"/>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0" name="Google Shape;64970;p27"/>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1" name="Google Shape;64971;p27"/>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2" name="Google Shape;64972;p27"/>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3" name="Google Shape;64973;p27"/>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4" name="Google Shape;64974;p27"/>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5" name="Google Shape;64975;p27"/>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6" name="Google Shape;64976;p27"/>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7" name="Google Shape;64977;p27"/>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8" name="Google Shape;64978;p27"/>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9" name="Google Shape;64979;p27"/>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0" name="Google Shape;64980;p27"/>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1" name="Google Shape;64981;p27"/>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2" name="Google Shape;64982;p27"/>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3" name="Google Shape;64983;p27"/>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4" name="Google Shape;64984;p27"/>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5" name="Google Shape;64985;p27"/>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6" name="Google Shape;64986;p27"/>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7" name="Google Shape;64987;p27"/>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8" name="Google Shape;64988;p27"/>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9" name="Google Shape;64989;p27"/>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0" name="Google Shape;64990;p27"/>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1" name="Google Shape;64991;p27"/>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2" name="Google Shape;64992;p27"/>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3" name="Google Shape;64993;p27"/>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4" name="Google Shape;64994;p27"/>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5" name="Google Shape;64995;p27"/>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6" name="Google Shape;64996;p27"/>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7" name="Google Shape;64997;p27"/>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8" name="Google Shape;64998;p27"/>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9" name="Google Shape;64999;p27"/>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0" name="Google Shape;65000;p27"/>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1" name="Google Shape;65001;p27"/>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2" name="Google Shape;65002;p27"/>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3" name="Google Shape;65003;p27"/>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4" name="Google Shape;65004;p27"/>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5" name="Google Shape;65005;p27"/>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6" name="Google Shape;65006;p27"/>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7" name="Google Shape;65007;p27"/>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8" name="Google Shape;65008;p27"/>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9" name="Google Shape;65009;p27"/>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0" name="Google Shape;65010;p27"/>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1" name="Google Shape;65011;p27"/>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2" name="Google Shape;65012;p27"/>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3" name="Google Shape;65013;p27"/>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4" name="Google Shape;65014;p27"/>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5" name="Google Shape;65015;p27"/>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6" name="Google Shape;65016;p27"/>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7" name="Google Shape;65017;p27"/>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8" name="Google Shape;65018;p27"/>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9" name="Google Shape;65019;p27"/>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0" name="Google Shape;65020;p27"/>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1" name="Google Shape;65021;p27"/>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2" name="Google Shape;65022;p27"/>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3" name="Google Shape;65023;p27"/>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4" name="Google Shape;65024;p27"/>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5" name="Google Shape;65025;p27"/>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6" name="Google Shape;65026;p27"/>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7" name="Google Shape;65027;p27"/>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8" name="Google Shape;65028;p27"/>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9" name="Google Shape;65029;p27"/>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0" name="Google Shape;65030;p27"/>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1" name="Google Shape;65031;p27"/>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2" name="Google Shape;65032;p27"/>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3" name="Google Shape;65033;p27"/>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4" name="Google Shape;65034;p27"/>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5" name="Google Shape;65035;p27"/>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6" name="Google Shape;65036;p27"/>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7" name="Google Shape;65037;p27"/>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8" name="Google Shape;65038;p27"/>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9" name="Google Shape;65039;p27"/>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0" name="Google Shape;65040;p27"/>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1" name="Google Shape;65041;p27"/>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2" name="Google Shape;65042;p27"/>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3" name="Google Shape;65043;p27"/>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4" name="Google Shape;65044;p27"/>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5" name="Google Shape;65045;p27"/>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6" name="Google Shape;65046;p27"/>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7" name="Google Shape;65047;p27"/>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8" name="Google Shape;65048;p27"/>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9" name="Google Shape;65049;p27"/>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0" name="Google Shape;65050;p27"/>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1" name="Google Shape;65051;p27"/>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2" name="Google Shape;65052;p27"/>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3" name="Google Shape;65053;p27"/>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4" name="Google Shape;65054;p27"/>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5" name="Google Shape;65055;p27"/>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6" name="Google Shape;65056;p27"/>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7" name="Google Shape;65057;p27"/>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8" name="Google Shape;65058;p27"/>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9" name="Google Shape;65059;p27"/>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0" name="Google Shape;65060;p27"/>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1" name="Google Shape;65061;p27"/>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2" name="Google Shape;65062;p27"/>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3" name="Google Shape;65063;p27"/>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4" name="Google Shape;65064;p27"/>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5" name="Google Shape;65065;p27"/>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6" name="Google Shape;65066;p27"/>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7" name="Google Shape;65067;p27"/>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8" name="Google Shape;65068;p27"/>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9" name="Google Shape;65069;p27"/>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0" name="Google Shape;65070;p27"/>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1" name="Google Shape;65071;p27"/>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2" name="Google Shape;65072;p27"/>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3" name="Google Shape;65073;p27"/>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4" name="Google Shape;65074;p27"/>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5" name="Google Shape;65075;p27"/>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6" name="Google Shape;65076;p27"/>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7" name="Google Shape;65077;p27"/>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8" name="Google Shape;65078;p27"/>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9" name="Google Shape;65079;p27"/>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0" name="Google Shape;65080;p27"/>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1" name="Google Shape;65081;p27"/>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2" name="Google Shape;65082;p27"/>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3" name="Google Shape;65083;p27"/>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4" name="Google Shape;65084;p27"/>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5" name="Google Shape;65085;p27"/>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6" name="Google Shape;65086;p27"/>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7" name="Google Shape;65087;p27"/>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8" name="Google Shape;65088;p27"/>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9" name="Google Shape;65089;p27"/>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0" name="Google Shape;65090;p27"/>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1" name="Google Shape;65091;p27"/>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2" name="Google Shape;65092;p27"/>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3" name="Google Shape;65093;p27"/>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4" name="Google Shape;65094;p27"/>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5" name="Google Shape;65095;p27"/>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6" name="Google Shape;65096;p27"/>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7" name="Google Shape;65097;p27"/>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8" name="Google Shape;65098;p27"/>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9" name="Google Shape;65099;p27"/>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0" name="Google Shape;65100;p27"/>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1" name="Google Shape;65101;p27"/>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2" name="Google Shape;65102;p27"/>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3" name="Google Shape;65103;p27"/>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4" name="Google Shape;65104;p27"/>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5" name="Google Shape;65105;p27"/>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6" name="Google Shape;65106;p27"/>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7" name="Google Shape;65107;p27"/>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8" name="Google Shape;65108;p27"/>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9" name="Google Shape;65109;p27"/>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0" name="Google Shape;65110;p27"/>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1" name="Google Shape;65111;p27"/>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2" name="Google Shape;65112;p27"/>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3" name="Google Shape;65113;p27"/>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4" name="Google Shape;65114;p27"/>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5" name="Google Shape;65115;p27"/>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6" name="Google Shape;65116;p27"/>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7" name="Google Shape;65117;p27"/>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8" name="Google Shape;65118;p27"/>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9" name="Google Shape;65119;p27"/>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0" name="Google Shape;65120;p27"/>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1" name="Google Shape;65121;p27"/>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2" name="Google Shape;65122;p27"/>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3" name="Google Shape;65123;p27"/>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4" name="Google Shape;65124;p27"/>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5" name="Google Shape;65125;p27"/>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6" name="Google Shape;65126;p27"/>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7" name="Google Shape;65127;p27"/>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8" name="Google Shape;65128;p27"/>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9" name="Google Shape;65129;p27"/>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0" name="Google Shape;65130;p27"/>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1" name="Google Shape;65131;p27"/>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2" name="Google Shape;65132;p27"/>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3" name="Google Shape;65133;p27"/>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4" name="Google Shape;65134;p27"/>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5" name="Google Shape;65135;p27"/>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6" name="Google Shape;65136;p27"/>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7" name="Google Shape;65137;p27"/>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8" name="Google Shape;65138;p27"/>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9" name="Google Shape;65139;p27"/>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0" name="Google Shape;65140;p27"/>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1" name="Google Shape;65141;p27"/>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2" name="Google Shape;65142;p27"/>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3" name="Google Shape;65143;p27"/>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4" name="Google Shape;65144;p27"/>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5" name="Google Shape;65145;p27"/>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6" name="Google Shape;65146;p27"/>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7" name="Google Shape;65147;p27"/>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8" name="Google Shape;65148;p27"/>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9" name="Google Shape;65149;p27"/>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0" name="Google Shape;65150;p27"/>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1" name="Google Shape;65151;p27"/>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2" name="Google Shape;65152;p27"/>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3" name="Google Shape;65153;p27"/>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4" name="Google Shape;65154;p27"/>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5" name="Google Shape;65155;p27"/>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6" name="Google Shape;65156;p27"/>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7" name="Google Shape;65157;p27"/>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8" name="Google Shape;65158;p27"/>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9" name="Google Shape;65159;p27"/>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0" name="Google Shape;65160;p27"/>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1" name="Google Shape;65161;p27"/>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2" name="Google Shape;65162;p27"/>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3" name="Google Shape;65163;p27"/>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4" name="Google Shape;65164;p27"/>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5" name="Google Shape;65165;p27"/>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6" name="Google Shape;65166;p27"/>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7" name="Google Shape;65167;p27"/>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8" name="Google Shape;65168;p27"/>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9" name="Google Shape;65169;p27"/>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0" name="Google Shape;65170;p27"/>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1" name="Google Shape;65171;p27"/>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2" name="Google Shape;65172;p27"/>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3" name="Google Shape;65173;p27"/>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4" name="Google Shape;65174;p27"/>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5" name="Google Shape;65175;p27"/>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6" name="Google Shape;65176;p27"/>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7" name="Google Shape;65177;p27"/>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8" name="Google Shape;65178;p27"/>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9" name="Google Shape;65179;p27"/>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0" name="Google Shape;65180;p27"/>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1" name="Google Shape;65181;p27"/>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2" name="Google Shape;65182;p27"/>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3" name="Google Shape;65183;p27"/>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4" name="Google Shape;65184;p27"/>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5" name="Google Shape;65185;p27"/>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6" name="Google Shape;65186;p27"/>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7" name="Google Shape;65187;p27"/>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8" name="Google Shape;65188;p27"/>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9" name="Google Shape;65189;p27"/>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0" name="Google Shape;65190;p27"/>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1" name="Google Shape;65191;p27"/>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2" name="Google Shape;65192;p27"/>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3" name="Google Shape;65193;p27"/>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4" name="Google Shape;65194;p27"/>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5" name="Google Shape;65195;p27"/>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6" name="Google Shape;65196;p27"/>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7" name="Google Shape;65197;p27"/>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8" name="Google Shape;65198;p27"/>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9" name="Google Shape;65199;p27"/>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0" name="Google Shape;65200;p27"/>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1" name="Google Shape;65201;p27"/>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2" name="Google Shape;65202;p27"/>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3" name="Google Shape;65203;p27"/>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4" name="Google Shape;65204;p27"/>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5" name="Google Shape;65205;p27"/>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6" name="Google Shape;65206;p27"/>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7" name="Google Shape;65207;p27"/>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8" name="Google Shape;65208;p27"/>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9" name="Google Shape;65209;p27"/>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0" name="Google Shape;65210;p27"/>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1" name="Google Shape;65211;p27"/>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2" name="Google Shape;65212;p27"/>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3" name="Google Shape;65213;p27"/>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4" name="Google Shape;65214;p27"/>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5" name="Google Shape;65215;p27"/>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6" name="Google Shape;65216;p27"/>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7" name="Google Shape;65217;p27"/>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8" name="Google Shape;65218;p27"/>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9" name="Google Shape;65219;p27"/>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0" name="Google Shape;65220;p27"/>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1" name="Google Shape;65221;p27"/>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2" name="Google Shape;65222;p27"/>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3" name="Google Shape;65223;p27"/>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4" name="Google Shape;65224;p27"/>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5" name="Google Shape;65225;p27"/>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6" name="Google Shape;65226;p27"/>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7" name="Google Shape;65227;p27"/>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8" name="Google Shape;65228;p27"/>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9" name="Google Shape;65229;p27"/>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0" name="Google Shape;65230;p27"/>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1" name="Google Shape;65231;p27"/>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2" name="Google Shape;65232;p27"/>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3" name="Google Shape;65233;p27"/>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4" name="Google Shape;65234;p27"/>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5" name="Google Shape;65235;p27"/>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6" name="Google Shape;65236;p27"/>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7" name="Google Shape;65237;p27"/>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8" name="Google Shape;65238;p27"/>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9" name="Google Shape;65239;p27"/>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0" name="Google Shape;65240;p27"/>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1" name="Google Shape;65241;p27"/>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2" name="Google Shape;65242;p27"/>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3" name="Google Shape;65243;p27"/>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4" name="Google Shape;65244;p27"/>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5" name="Google Shape;65245;p27"/>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6" name="Google Shape;65246;p27"/>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7" name="Google Shape;65247;p27"/>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8" name="Google Shape;65248;p27"/>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9" name="Google Shape;65249;p27"/>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0" name="Google Shape;65250;p27"/>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1" name="Google Shape;65251;p27"/>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2" name="Google Shape;65252;p27"/>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3" name="Google Shape;65253;p27"/>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4" name="Google Shape;65254;p27"/>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5" name="Google Shape;65255;p27"/>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6" name="Google Shape;65256;p27"/>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7" name="Google Shape;65257;p27"/>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8" name="Google Shape;65258;p27"/>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9" name="Google Shape;65259;p27"/>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0" name="Google Shape;65260;p27"/>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1" name="Google Shape;65261;p27"/>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2" name="Google Shape;65262;p27"/>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3" name="Google Shape;65263;p27"/>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4" name="Google Shape;65264;p27"/>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5" name="Google Shape;65265;p27"/>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6" name="Google Shape;65266;p27"/>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7" name="Google Shape;65267;p27"/>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8" name="Google Shape;65268;p27"/>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9" name="Google Shape;65269;p27"/>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0" name="Google Shape;65270;p27"/>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1" name="Google Shape;65271;p27"/>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2" name="Google Shape;65272;p27"/>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3" name="Google Shape;65273;p27"/>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4" name="Google Shape;65274;p27"/>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5" name="Google Shape;65275;p27"/>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6" name="Google Shape;65276;p27"/>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7" name="Google Shape;65277;p27"/>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8" name="Google Shape;65278;p27"/>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9" name="Google Shape;65279;p27"/>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0" name="Google Shape;65280;p27"/>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1" name="Google Shape;65281;p27"/>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2" name="Google Shape;65282;p27"/>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3" name="Google Shape;65283;p27"/>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4" name="Google Shape;65284;p27"/>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5" name="Google Shape;65285;p27"/>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6" name="Google Shape;65286;p27"/>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7" name="Google Shape;65287;p27"/>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8" name="Google Shape;65288;p27"/>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9" name="Google Shape;65289;p27"/>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0" name="Google Shape;65290;p27"/>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1" name="Google Shape;65291;p27"/>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2" name="Google Shape;65292;p27"/>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3" name="Google Shape;65293;p27"/>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4" name="Google Shape;65294;p27"/>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5" name="Google Shape;65295;p27"/>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6" name="Google Shape;65296;p27"/>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7" name="Google Shape;65297;p27"/>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8" name="Google Shape;65298;p27"/>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9" name="Google Shape;65299;p27"/>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0" name="Google Shape;65300;p27"/>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1" name="Google Shape;65301;p27"/>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2" name="Google Shape;65302;p27"/>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3" name="Google Shape;65303;p27"/>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4" name="Google Shape;65304;p27"/>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5" name="Google Shape;65305;p27"/>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6" name="Google Shape;65306;p27"/>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7" name="Google Shape;65307;p27"/>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8" name="Google Shape;65308;p27"/>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9" name="Google Shape;65309;p27"/>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0" name="Google Shape;65310;p27"/>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1" name="Google Shape;65311;p27"/>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2" name="Google Shape;65312;p27"/>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3" name="Google Shape;65313;p27"/>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4" name="Google Shape;65314;p27"/>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5" name="Google Shape;65315;p27"/>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6" name="Google Shape;65316;p27"/>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7" name="Google Shape;65317;p27"/>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8" name="Google Shape;65318;p27"/>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9" name="Google Shape;65319;p27"/>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0" name="Google Shape;65320;p27"/>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1" name="Google Shape;65321;p27"/>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2" name="Google Shape;65322;p27"/>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3" name="Google Shape;65323;p27"/>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4" name="Google Shape;65324;p27"/>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5" name="Google Shape;65325;p27"/>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6" name="Google Shape;65326;p27"/>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7" name="Google Shape;65327;p27"/>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8" name="Google Shape;65328;p27"/>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9" name="Google Shape;65329;p27"/>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0" name="Google Shape;65330;p27"/>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1" name="Google Shape;65331;p27"/>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2" name="Google Shape;65332;p27"/>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3" name="Google Shape;65333;p27"/>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4" name="Google Shape;65334;p27"/>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5" name="Google Shape;65335;p27"/>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6" name="Google Shape;65336;p27"/>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7" name="Google Shape;65337;p27"/>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8" name="Google Shape;65338;p27"/>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9" name="Google Shape;65339;p27"/>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0" name="Google Shape;65340;p27"/>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1" name="Google Shape;65341;p27"/>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2" name="Google Shape;65342;p27"/>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3" name="Google Shape;65343;p27"/>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4" name="Google Shape;65344;p27"/>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5" name="Google Shape;65345;p27"/>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6" name="Google Shape;65346;p27"/>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7" name="Google Shape;65347;p27"/>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8" name="Google Shape;65348;p27"/>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9" name="Google Shape;65349;p27"/>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0" name="Google Shape;65350;p27"/>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1" name="Google Shape;65351;p27"/>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2" name="Google Shape;65352;p27"/>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3" name="Google Shape;65353;p27"/>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4" name="Google Shape;65354;p27"/>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5" name="Google Shape;65355;p27"/>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6" name="Google Shape;65356;p27"/>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7" name="Google Shape;65357;p27"/>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8" name="Google Shape;65358;p27"/>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9" name="Google Shape;65359;p27"/>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0" name="Google Shape;65360;p27"/>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1" name="Google Shape;65361;p27"/>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2" name="Google Shape;65362;p27"/>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3" name="Google Shape;65363;p27"/>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4" name="Google Shape;65364;p27"/>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5" name="Google Shape;65365;p27"/>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6" name="Google Shape;65366;p27"/>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7" name="Google Shape;65367;p27"/>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8" name="Google Shape;65368;p27"/>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9" name="Google Shape;65369;p27"/>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0" name="Google Shape;65370;p27"/>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1" name="Google Shape;65371;p27"/>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2" name="Google Shape;65372;p27"/>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3" name="Google Shape;65373;p27"/>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4" name="Google Shape;65374;p27"/>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5" name="Google Shape;65375;p27"/>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6" name="Google Shape;65376;p27"/>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7" name="Google Shape;65377;p27"/>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8" name="Google Shape;65378;p27"/>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9" name="Google Shape;65379;p27"/>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0" name="Google Shape;65380;p27"/>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1" name="Google Shape;65381;p27"/>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2" name="Google Shape;65382;p27"/>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3" name="Google Shape;65383;p27"/>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4" name="Google Shape;65384;p27"/>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5" name="Google Shape;65385;p27"/>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6" name="Google Shape;65386;p27"/>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7" name="Google Shape;65387;p27"/>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8" name="Google Shape;65388;p27"/>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9" name="Google Shape;65389;p27"/>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0" name="Google Shape;65390;p27"/>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1" name="Google Shape;65391;p27"/>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2" name="Google Shape;65392;p27"/>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3" name="Google Shape;65393;p27"/>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4" name="Google Shape;65394;p27"/>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5" name="Google Shape;65395;p27"/>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6" name="Google Shape;65396;p27"/>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7" name="Google Shape;65397;p27"/>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8" name="Google Shape;65398;p27"/>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9" name="Google Shape;65399;p27"/>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0" name="Google Shape;65400;p27"/>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1" name="Google Shape;65401;p27"/>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2" name="Google Shape;65402;p27"/>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3" name="Google Shape;65403;p27"/>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4" name="Google Shape;65404;p27"/>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5" name="Google Shape;65405;p27"/>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6" name="Google Shape;65406;p27"/>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7" name="Google Shape;65407;p27"/>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8" name="Google Shape;65408;p27"/>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9" name="Google Shape;65409;p27"/>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0" name="Google Shape;65410;p27"/>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1" name="Google Shape;65411;p27"/>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2" name="Google Shape;65412;p27"/>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3" name="Google Shape;65413;p27"/>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4" name="Google Shape;65414;p27"/>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5" name="Google Shape;65415;p27"/>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6" name="Google Shape;65416;p27"/>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7" name="Google Shape;65417;p27"/>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8" name="Google Shape;65418;p27"/>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9" name="Google Shape;65419;p27"/>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0" name="Google Shape;65420;p27"/>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1" name="Google Shape;65421;p27"/>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2" name="Google Shape;65422;p27"/>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3" name="Google Shape;65423;p27"/>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4" name="Google Shape;65424;p27"/>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5" name="Google Shape;65425;p27"/>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6" name="Google Shape;65426;p27"/>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7" name="Google Shape;65427;p27"/>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8" name="Google Shape;65428;p27"/>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9" name="Google Shape;65429;p27"/>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0" name="Google Shape;65430;p27"/>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1" name="Google Shape;65431;p27"/>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2" name="Google Shape;65432;p27"/>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3" name="Google Shape;65433;p27"/>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4" name="Google Shape;65434;p27"/>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5" name="Google Shape;65435;p27"/>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6" name="Google Shape;65436;p27"/>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7" name="Google Shape;65437;p27"/>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8" name="Google Shape;65438;p27"/>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9" name="Google Shape;65439;p27"/>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0" name="Google Shape;65440;p27"/>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1" name="Google Shape;65441;p27"/>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2" name="Google Shape;65442;p27"/>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3" name="Google Shape;65443;p27"/>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4" name="Google Shape;65444;p27"/>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5" name="Google Shape;65445;p27"/>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6" name="Google Shape;65446;p27"/>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7" name="Google Shape;65447;p27"/>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8" name="Google Shape;65448;p27"/>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9" name="Google Shape;65449;p27"/>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0" name="Google Shape;65450;p27"/>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1" name="Google Shape;65451;p27"/>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2" name="Google Shape;65452;p27"/>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3" name="Google Shape;65453;p27"/>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4" name="Google Shape;65454;p27"/>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5" name="Google Shape;65455;p27"/>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6" name="Google Shape;65456;p27"/>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7" name="Google Shape;65457;p27"/>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8" name="Google Shape;65458;p27"/>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9" name="Google Shape;65459;p27"/>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0" name="Google Shape;65460;p27"/>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1" name="Google Shape;65461;p27"/>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2" name="Google Shape;65462;p27"/>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3" name="Google Shape;65463;p27"/>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4" name="Google Shape;65464;p27"/>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5" name="Google Shape;65465;p27"/>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6" name="Google Shape;65466;p27"/>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7" name="Google Shape;65467;p27"/>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8" name="Google Shape;65468;p27"/>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9" name="Google Shape;65469;p27"/>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0" name="Google Shape;65470;p27"/>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1" name="Google Shape;65471;p27"/>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2" name="Google Shape;65472;p27"/>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3" name="Google Shape;65473;p27"/>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4" name="Google Shape;65474;p27"/>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5" name="Google Shape;65475;p27"/>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6" name="Google Shape;65476;p27"/>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7" name="Google Shape;65477;p27"/>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8" name="Google Shape;65478;p27"/>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9" name="Google Shape;65479;p27"/>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0" name="Google Shape;65480;p27"/>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1" name="Google Shape;65481;p27"/>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2" name="Google Shape;65482;p27"/>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3" name="Google Shape;65483;p27"/>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4" name="Google Shape;65484;p27"/>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5" name="Google Shape;65485;p27"/>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6" name="Google Shape;65486;p27"/>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7" name="Google Shape;65487;p27"/>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8" name="Google Shape;65488;p27"/>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9" name="Google Shape;65489;p27"/>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0" name="Google Shape;65490;p27"/>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1" name="Google Shape;65491;p27"/>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2" name="Google Shape;65492;p27"/>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3" name="Google Shape;65493;p27"/>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4" name="Google Shape;65494;p27"/>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5" name="Google Shape;65495;p27"/>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6" name="Google Shape;65496;p27"/>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7" name="Google Shape;65497;p27"/>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8" name="Google Shape;65498;p27"/>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9" name="Google Shape;65499;p27"/>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0" name="Google Shape;65500;p27"/>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1" name="Google Shape;65501;p27"/>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2" name="Google Shape;65502;p27"/>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3" name="Google Shape;65503;p27"/>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4" name="Google Shape;65504;p27"/>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5" name="Google Shape;65505;p27"/>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6" name="Google Shape;65506;p27"/>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7" name="Google Shape;65507;p27"/>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8" name="Google Shape;65508;p27"/>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9" name="Google Shape;65509;p27"/>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0" name="Google Shape;65510;p27"/>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1" name="Google Shape;65511;p27"/>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2" name="Google Shape;65512;p27"/>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3" name="Google Shape;65513;p27"/>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4" name="Google Shape;65514;p27"/>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5" name="Google Shape;65515;p27"/>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6" name="Google Shape;65516;p27"/>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7" name="Google Shape;65517;p27"/>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8" name="Google Shape;65518;p27"/>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9" name="Google Shape;65519;p27"/>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0" name="Google Shape;65520;p27"/>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1" name="Google Shape;65521;p27"/>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2" name="Google Shape;65522;p27"/>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3" name="Google Shape;65523;p27"/>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4" name="Google Shape;65524;p27"/>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5" name="Google Shape;65525;p27"/>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6" name="Google Shape;65526;p27"/>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7" name="Google Shape;65527;p27"/>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8" name="Google Shape;65528;p27"/>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9" name="Google Shape;65529;p27"/>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0" name="Google Shape;65530;p27"/>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1" name="Google Shape;65531;p27"/>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2" name="Google Shape;65532;p27"/>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3" name="Google Shape;65533;p27"/>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4" name="Google Shape;65534;p27"/>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5" name="Google Shape;65535;p27"/>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6" name="Google Shape;65536;p27"/>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7" name="Google Shape;65537;p27"/>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8" name="Google Shape;65538;p27"/>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9" name="Google Shape;65539;p27"/>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0" name="Google Shape;65540;p27"/>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1" name="Google Shape;65541;p27"/>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2" name="Google Shape;65542;p27"/>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3" name="Google Shape;65543;p27"/>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4" name="Google Shape;65544;p27"/>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5" name="Google Shape;65545;p27"/>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6" name="Google Shape;65546;p27"/>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7" name="Google Shape;65547;p27"/>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8" name="Google Shape;65548;p27"/>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9" name="Google Shape;65549;p27"/>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0" name="Google Shape;65550;p27"/>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1" name="Google Shape;65551;p27"/>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2" name="Google Shape;65552;p27"/>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3" name="Google Shape;65553;p27"/>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4" name="Google Shape;65554;p27"/>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5" name="Google Shape;65555;p27"/>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6" name="Google Shape;65556;p27"/>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7" name="Google Shape;65557;p27"/>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8" name="Google Shape;65558;p27"/>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9" name="Google Shape;65559;p27"/>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0" name="Google Shape;65560;p27"/>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1" name="Google Shape;65561;p27"/>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2" name="Google Shape;65562;p27"/>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3" name="Google Shape;65563;p27"/>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4" name="Google Shape;65564;p27"/>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5" name="Google Shape;65565;p27"/>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6" name="Google Shape;65566;p27"/>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7" name="Google Shape;65567;p27"/>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8" name="Google Shape;65568;p27"/>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9" name="Google Shape;65569;p27"/>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0" name="Google Shape;65570;p27"/>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1" name="Google Shape;65571;p27"/>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2" name="Google Shape;65572;p27"/>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3" name="Google Shape;65573;p27"/>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4" name="Google Shape;65574;p27"/>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5" name="Google Shape;65575;p27"/>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6" name="Google Shape;65576;p27"/>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7" name="Google Shape;65577;p27"/>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8" name="Google Shape;65578;p27"/>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9" name="Google Shape;65579;p27"/>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0" name="Google Shape;65580;p27"/>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1" name="Google Shape;65581;p27"/>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2" name="Google Shape;65582;p27"/>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3" name="Google Shape;65583;p27"/>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4" name="Google Shape;65584;p27"/>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5" name="Google Shape;65585;p27"/>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6" name="Google Shape;65586;p27"/>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7" name="Google Shape;65587;p27"/>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8" name="Google Shape;65588;p27"/>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9" name="Google Shape;65589;p27"/>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0" name="Google Shape;65590;p27"/>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1" name="Google Shape;65591;p27"/>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2" name="Google Shape;65592;p27"/>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3" name="Google Shape;65593;p27"/>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4" name="Google Shape;65594;p27"/>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5" name="Google Shape;65595;p27"/>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6" name="Google Shape;65596;p27"/>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7" name="Google Shape;65597;p27"/>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8" name="Google Shape;65598;p27"/>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9" name="Google Shape;65599;p27"/>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0" name="Google Shape;65600;p27"/>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1" name="Google Shape;65601;p27"/>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2" name="Google Shape;65602;p27"/>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3" name="Google Shape;65603;p27"/>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4" name="Google Shape;65604;p27"/>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5" name="Google Shape;65605;p27"/>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6" name="Google Shape;65606;p27"/>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7" name="Google Shape;65607;p27"/>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8" name="Google Shape;65608;p27"/>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9" name="Google Shape;65609;p27"/>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0" name="Google Shape;65610;p27"/>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1" name="Google Shape;65611;p27"/>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2" name="Google Shape;65612;p27"/>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3" name="Google Shape;65613;p27"/>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4" name="Google Shape;65614;p27"/>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5" name="Google Shape;65615;p27"/>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6" name="Google Shape;65616;p27"/>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7" name="Google Shape;65617;p27"/>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8" name="Google Shape;65618;p27"/>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9" name="Google Shape;65619;p27"/>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0" name="Google Shape;65620;p27"/>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1" name="Google Shape;65621;p27"/>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2" name="Google Shape;65622;p27"/>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3" name="Google Shape;65623;p27"/>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4" name="Google Shape;65624;p27"/>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5" name="Google Shape;65625;p27"/>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6" name="Google Shape;65626;p27"/>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7" name="Google Shape;65627;p27"/>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8" name="Google Shape;65628;p27"/>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9" name="Google Shape;65629;p27"/>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0" name="Google Shape;65630;p27"/>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1" name="Google Shape;65631;p27"/>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2" name="Google Shape;65632;p27"/>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3" name="Google Shape;65633;p27"/>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4" name="Google Shape;65634;p27"/>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5" name="Google Shape;65635;p27"/>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6" name="Google Shape;65636;p27"/>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7" name="Google Shape;65637;p27"/>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8" name="Google Shape;65638;p27"/>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9" name="Google Shape;65639;p27"/>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0" name="Google Shape;65640;p27"/>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1" name="Google Shape;65641;p27"/>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2" name="Google Shape;65642;p27"/>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3" name="Google Shape;65643;p27"/>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4" name="Google Shape;65644;p27"/>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5" name="Google Shape;65645;p27"/>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6" name="Google Shape;65646;p27"/>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7" name="Google Shape;65647;p27"/>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8" name="Google Shape;65648;p27"/>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9" name="Google Shape;65649;p27"/>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0" name="Google Shape;65650;p27"/>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1" name="Google Shape;65651;p27"/>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2" name="Google Shape;65652;p27"/>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3" name="Google Shape;65653;p27"/>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4" name="Google Shape;65654;p27"/>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5" name="Google Shape;65655;p27"/>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6" name="Google Shape;65656;p27"/>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7" name="Google Shape;65657;p27"/>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8" name="Google Shape;65658;p27"/>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9" name="Google Shape;65659;p27"/>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0" name="Google Shape;65660;p27"/>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1" name="Google Shape;65661;p27"/>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2" name="Google Shape;65662;p27"/>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3" name="Google Shape;65663;p27"/>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4" name="Google Shape;65664;p27"/>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5" name="Google Shape;65665;p27"/>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6" name="Google Shape;65666;p27"/>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7" name="Google Shape;65667;p27"/>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8" name="Google Shape;65668;p27"/>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9" name="Google Shape;65669;p27"/>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0" name="Google Shape;65670;p27"/>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1" name="Google Shape;65671;p27"/>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2" name="Google Shape;65672;p27"/>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3" name="Google Shape;65673;p27"/>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4" name="Google Shape;65674;p27"/>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5" name="Google Shape;65675;p27"/>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6" name="Google Shape;65676;p27"/>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7" name="Google Shape;65677;p27"/>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8" name="Google Shape;65678;p27"/>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9" name="Google Shape;65679;p27"/>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0" name="Google Shape;65680;p27"/>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1" name="Google Shape;65681;p27"/>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2" name="Google Shape;65682;p27"/>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3" name="Google Shape;65683;p27"/>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4" name="Google Shape;65684;p27"/>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5" name="Google Shape;65685;p27"/>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6" name="Google Shape;65686;p27"/>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7" name="Google Shape;65687;p27"/>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8" name="Google Shape;65688;p27"/>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9" name="Google Shape;65689;p27"/>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0" name="Google Shape;65690;p27"/>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1" name="Google Shape;65691;p27"/>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2" name="Google Shape;65692;p27"/>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3" name="Google Shape;65693;p27"/>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4" name="Google Shape;65694;p27"/>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5" name="Google Shape;65695;p27"/>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6" name="Google Shape;65696;p27"/>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7" name="Google Shape;65697;p27"/>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8" name="Google Shape;65698;p27"/>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9" name="Google Shape;65699;p27"/>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0" name="Google Shape;65700;p27"/>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1" name="Google Shape;65701;p27"/>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2" name="Google Shape;65702;p27"/>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3" name="Google Shape;65703;p27"/>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4" name="Google Shape;65704;p27"/>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5" name="Google Shape;65705;p27"/>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6" name="Google Shape;65706;p27"/>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7" name="Google Shape;65707;p27"/>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8" name="Google Shape;65708;p27"/>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9" name="Google Shape;65709;p27"/>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0" name="Google Shape;65710;p27"/>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1" name="Google Shape;65711;p27"/>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2" name="Google Shape;65712;p27"/>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3" name="Google Shape;65713;p27"/>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4" name="Google Shape;65714;p27"/>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5" name="Google Shape;65715;p27"/>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6" name="Google Shape;65716;p27"/>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7" name="Google Shape;65717;p27"/>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8" name="Google Shape;65718;p27"/>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9" name="Google Shape;65719;p27"/>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0" name="Google Shape;65720;p27"/>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1" name="Google Shape;65721;p27"/>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2" name="Google Shape;65722;p27"/>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3" name="Google Shape;65723;p27"/>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4" name="Google Shape;65724;p27"/>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5" name="Google Shape;65725;p27"/>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6" name="Google Shape;65726;p27"/>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7" name="Google Shape;65727;p27"/>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8" name="Google Shape;65728;p27"/>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9" name="Google Shape;65729;p27"/>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0" name="Google Shape;65730;p27"/>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1" name="Google Shape;65731;p27"/>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2" name="Google Shape;65732;p27"/>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3" name="Google Shape;65733;p27"/>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4" name="Google Shape;65734;p27"/>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5" name="Google Shape;65735;p27"/>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6" name="Google Shape;65736;p27"/>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7" name="Google Shape;65737;p27"/>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8" name="Google Shape;65738;p27"/>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9" name="Google Shape;65739;p27"/>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0" name="Google Shape;65740;p27"/>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1" name="Google Shape;65741;p27"/>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2" name="Google Shape;65742;p27"/>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3" name="Google Shape;65743;p27"/>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4" name="Google Shape;65744;p27"/>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5" name="Google Shape;65745;p27"/>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6" name="Google Shape;65746;p27"/>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7" name="Google Shape;65747;p27"/>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8" name="Google Shape;65748;p27"/>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9" name="Google Shape;65749;p27"/>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0" name="Google Shape;65750;p27"/>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1" name="Google Shape;65751;p27"/>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2" name="Google Shape;65752;p27"/>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3" name="Google Shape;65753;p27"/>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4" name="Google Shape;65754;p27"/>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5" name="Google Shape;65755;p27"/>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6" name="Google Shape;65756;p27"/>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7" name="Google Shape;65757;p27"/>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8" name="Google Shape;65758;p27"/>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9" name="Google Shape;65759;p27"/>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0" name="Google Shape;65760;p27"/>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1" name="Google Shape;65761;p27"/>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2" name="Google Shape;65762;p27"/>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3" name="Google Shape;65763;p27"/>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4" name="Google Shape;65764;p27"/>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5" name="Google Shape;65765;p27"/>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6" name="Google Shape;65766;p27"/>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7" name="Google Shape;65767;p27"/>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8" name="Google Shape;65768;p27"/>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9" name="Google Shape;65769;p27"/>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0" name="Google Shape;65770;p27"/>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1" name="Google Shape;65771;p27"/>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2" name="Google Shape;65772;p27"/>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3" name="Google Shape;65773;p27"/>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4" name="Google Shape;65774;p27"/>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5" name="Google Shape;65775;p27"/>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6" name="Google Shape;65776;p27"/>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7" name="Google Shape;65777;p27"/>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8" name="Google Shape;65778;p27"/>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9" name="Google Shape;65779;p27"/>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0" name="Google Shape;65780;p27"/>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1" name="Google Shape;65781;p27"/>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2" name="Google Shape;65782;p27"/>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3" name="Google Shape;65783;p27"/>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4" name="Google Shape;65784;p27"/>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5" name="Google Shape;65785;p27"/>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6" name="Google Shape;65786;p27"/>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7" name="Google Shape;65787;p27"/>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8" name="Google Shape;65788;p27"/>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9" name="Google Shape;65789;p27"/>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0" name="Google Shape;65790;p27"/>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1" name="Google Shape;65791;p27"/>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2" name="Google Shape;65792;p27"/>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3" name="Google Shape;65793;p27"/>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4" name="Google Shape;65794;p27"/>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5" name="Google Shape;65795;p27"/>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6" name="Google Shape;65796;p27"/>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7" name="Google Shape;65797;p27"/>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8" name="Google Shape;65798;p27"/>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9" name="Google Shape;65799;p27"/>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0" name="Google Shape;65800;p27"/>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1" name="Google Shape;65801;p27"/>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2" name="Google Shape;65802;p27"/>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3" name="Google Shape;65803;p27"/>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4" name="Google Shape;65804;p27"/>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5" name="Google Shape;65805;p27"/>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6" name="Google Shape;65806;p27"/>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7" name="Google Shape;65807;p27"/>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8" name="Google Shape;65808;p27"/>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9" name="Google Shape;65809;p27"/>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0" name="Google Shape;65810;p27"/>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1" name="Google Shape;65811;p27"/>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2" name="Google Shape;65812;p27"/>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3" name="Google Shape;65813;p27"/>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4" name="Google Shape;65814;p27"/>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5" name="Google Shape;65815;p27"/>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6" name="Google Shape;65816;p27"/>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7" name="Google Shape;65817;p27"/>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8" name="Google Shape;65818;p27"/>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9" name="Google Shape;65819;p27"/>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0" name="Google Shape;65820;p27"/>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1" name="Google Shape;65821;p27"/>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2" name="Google Shape;65822;p27"/>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3" name="Google Shape;65823;p27"/>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4" name="Google Shape;65824;p27"/>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5" name="Google Shape;65825;p27"/>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6" name="Google Shape;65826;p27"/>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7" name="Google Shape;65827;p27"/>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8" name="Google Shape;65828;p27"/>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9" name="Google Shape;65829;p27"/>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0" name="Google Shape;65830;p27"/>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1" name="Google Shape;65831;p27"/>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2" name="Google Shape;65832;p27"/>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3" name="Google Shape;65833;p27"/>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4" name="Google Shape;65834;p27"/>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5" name="Google Shape;65835;p27"/>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6" name="Google Shape;65836;p27"/>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7" name="Google Shape;65837;p27"/>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8" name="Google Shape;65838;p27"/>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9" name="Google Shape;65839;p27"/>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0" name="Google Shape;65840;p27"/>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1" name="Google Shape;65841;p27"/>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2" name="Google Shape;65842;p27"/>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3" name="Google Shape;65843;p27"/>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4" name="Google Shape;65844;p27"/>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5" name="Google Shape;65845;p27"/>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6" name="Google Shape;65846;p27"/>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7" name="Google Shape;65847;p27"/>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8" name="Google Shape;65848;p27"/>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9" name="Google Shape;65849;p27"/>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0" name="Google Shape;65850;p27"/>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1" name="Google Shape;65851;p27"/>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2" name="Google Shape;65852;p27"/>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3" name="Google Shape;65853;p27"/>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4" name="Google Shape;65854;p27"/>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5" name="Google Shape;65855;p27"/>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6" name="Google Shape;65856;p27"/>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7" name="Google Shape;65857;p27"/>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8" name="Google Shape;65858;p27"/>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9" name="Google Shape;65859;p27"/>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0" name="Google Shape;65860;p27"/>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1" name="Google Shape;65861;p27"/>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2" name="Google Shape;65862;p27"/>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3" name="Google Shape;65863;p27"/>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4" name="Google Shape;65864;p27"/>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5" name="Google Shape;65865;p27"/>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6" name="Google Shape;65866;p27"/>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7" name="Google Shape;65867;p27"/>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8" name="Google Shape;65868;p27"/>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9" name="Google Shape;65869;p27"/>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0" name="Google Shape;65870;p27"/>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1" name="Google Shape;65871;p27"/>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2" name="Google Shape;65872;p27"/>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3" name="Google Shape;65873;p27"/>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4" name="Google Shape;65874;p27"/>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5" name="Google Shape;65875;p27"/>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6" name="Google Shape;65876;p27"/>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7" name="Google Shape;65877;p27"/>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8" name="Google Shape;65878;p27"/>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9" name="Google Shape;65879;p27"/>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0" name="Google Shape;65880;p27"/>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1" name="Google Shape;65881;p27"/>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2" name="Google Shape;65882;p27"/>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3" name="Google Shape;65883;p27"/>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4" name="Google Shape;65884;p27"/>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5" name="Google Shape;65885;p27"/>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6" name="Google Shape;65886;p27"/>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7" name="Google Shape;65887;p27"/>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8" name="Google Shape;65888;p27"/>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9" name="Google Shape;65889;p27"/>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0" name="Google Shape;65890;p27"/>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1" name="Google Shape;65891;p27"/>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2" name="Google Shape;65892;p27"/>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3" name="Google Shape;65893;p27"/>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4" name="Google Shape;65894;p27"/>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5" name="Google Shape;65895;p27"/>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6" name="Google Shape;65896;p27"/>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7" name="Google Shape;65897;p27"/>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8" name="Google Shape;65898;p27"/>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9" name="Google Shape;65899;p27"/>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0" name="Google Shape;65900;p27"/>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1" name="Google Shape;65901;p27"/>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2" name="Google Shape;65902;p27"/>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3" name="Google Shape;65903;p27"/>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4" name="Google Shape;65904;p27"/>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5" name="Google Shape;65905;p27"/>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6" name="Google Shape;65906;p27"/>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7" name="Google Shape;65907;p27"/>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8" name="Google Shape;65908;p27"/>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9" name="Google Shape;65909;p27"/>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0" name="Google Shape;65910;p27"/>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1" name="Google Shape;65911;p27"/>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2" name="Google Shape;65912;p27"/>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3" name="Google Shape;65913;p27"/>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4" name="Google Shape;65914;p27"/>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5" name="Google Shape;65915;p27"/>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6" name="Google Shape;65916;p27"/>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7" name="Google Shape;65917;p27"/>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8" name="Google Shape;65918;p27"/>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9" name="Google Shape;65919;p27"/>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0" name="Google Shape;65920;p27"/>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1" name="Google Shape;65921;p27"/>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2" name="Google Shape;65922;p27"/>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3" name="Google Shape;65923;p27"/>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4" name="Google Shape;65924;p27"/>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5" name="Google Shape;65925;p27"/>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6" name="Google Shape;65926;p27"/>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7" name="Google Shape;65927;p27"/>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8" name="Google Shape;65928;p27"/>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9" name="Google Shape;65929;p27"/>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0" name="Google Shape;65930;p27"/>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1" name="Google Shape;65931;p27"/>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2" name="Google Shape;65932;p27"/>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3" name="Google Shape;65933;p27"/>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4" name="Google Shape;65934;p27"/>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5" name="Google Shape;65935;p27"/>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6" name="Google Shape;65936;p27"/>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7" name="Google Shape;65937;p27"/>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8" name="Google Shape;65938;p27"/>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9" name="Google Shape;65939;p27"/>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0" name="Google Shape;65940;p27"/>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1" name="Google Shape;65941;p27"/>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2" name="Google Shape;65942;p27"/>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3" name="Google Shape;65943;p27"/>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4" name="Google Shape;65944;p27"/>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5" name="Google Shape;65945;p27"/>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6" name="Google Shape;65946;p27"/>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7" name="Google Shape;65947;p27"/>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8" name="Google Shape;65948;p27"/>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9" name="Google Shape;65949;p27"/>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0" name="Google Shape;65950;p27"/>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1" name="Google Shape;65951;p27"/>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2" name="Google Shape;65952;p27"/>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3" name="Google Shape;65953;p27"/>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4" name="Google Shape;65954;p27"/>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5" name="Google Shape;65955;p27"/>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6" name="Google Shape;65956;p27"/>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7" name="Google Shape;65957;p27"/>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8" name="Google Shape;65958;p27"/>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9" name="Google Shape;65959;p27"/>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0" name="Google Shape;65960;p27"/>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1" name="Google Shape;65961;p27"/>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2" name="Google Shape;65962;p27"/>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3" name="Google Shape;65963;p27"/>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4" name="Google Shape;65964;p27"/>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5" name="Google Shape;65965;p27"/>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6" name="Google Shape;65966;p27"/>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7" name="Google Shape;65967;p27"/>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8" name="Google Shape;65968;p27"/>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9" name="Google Shape;65969;p27"/>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0" name="Google Shape;65970;p27"/>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1" name="Google Shape;65971;p27"/>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2" name="Google Shape;65972;p27"/>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3" name="Google Shape;65973;p27"/>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4" name="Google Shape;65974;p27"/>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5" name="Google Shape;65975;p27"/>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6" name="Google Shape;65976;p27"/>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7" name="Google Shape;65977;p27"/>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8" name="Google Shape;65978;p27"/>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9" name="Google Shape;65979;p27"/>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0" name="Google Shape;65980;p27"/>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1" name="Google Shape;65981;p27"/>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2" name="Google Shape;65982;p27"/>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3" name="Google Shape;65983;p27"/>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4" name="Google Shape;65984;p27"/>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5" name="Google Shape;65985;p27"/>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6" name="Google Shape;65986;p27"/>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7" name="Google Shape;65987;p27"/>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8" name="Google Shape;65988;p27"/>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9" name="Google Shape;65989;p27"/>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0" name="Google Shape;65990;p27"/>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1" name="Google Shape;65991;p27"/>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2" name="Google Shape;65992;p27"/>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3" name="Google Shape;65993;p27"/>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4" name="Google Shape;65994;p27"/>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5" name="Google Shape;65995;p27"/>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6" name="Google Shape;65996;p27"/>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7" name="Google Shape;65997;p27"/>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8" name="Google Shape;65998;p27"/>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9" name="Google Shape;65999;p27"/>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0" name="Google Shape;66000;p27"/>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1" name="Google Shape;66001;p27"/>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2" name="Google Shape;66002;p27"/>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3" name="Google Shape;66003;p27"/>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4" name="Google Shape;66004;p27"/>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5" name="Google Shape;66005;p27"/>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6" name="Google Shape;66006;p27"/>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7" name="Google Shape;66007;p27"/>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8" name="Google Shape;66008;p27"/>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9" name="Google Shape;66009;p27"/>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0" name="Google Shape;66010;p27"/>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1" name="Google Shape;66011;p27"/>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2" name="Google Shape;66012;p27"/>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3" name="Google Shape;66013;p27"/>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4" name="Google Shape;66014;p27"/>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5" name="Google Shape;66015;p27"/>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6" name="Google Shape;66016;p27"/>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7" name="Google Shape;66017;p27"/>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8" name="Google Shape;66018;p27"/>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9" name="Google Shape;66019;p27"/>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0" name="Google Shape;66020;p27"/>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1" name="Google Shape;66021;p27"/>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2" name="Google Shape;66022;p27"/>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3" name="Google Shape;66023;p27"/>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4" name="Google Shape;66024;p27"/>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5" name="Google Shape;66025;p27"/>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6" name="Google Shape;66026;p27"/>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7" name="Google Shape;66027;p27"/>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8" name="Google Shape;66028;p27"/>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9" name="Google Shape;66029;p27"/>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0" name="Google Shape;66030;p27"/>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1" name="Google Shape;66031;p27"/>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2" name="Google Shape;66032;p27"/>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3" name="Google Shape;66033;p27"/>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4" name="Google Shape;66034;p27"/>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5" name="Google Shape;66035;p27"/>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6" name="Google Shape;66036;p27"/>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7" name="Google Shape;66037;p27"/>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8" name="Google Shape;66038;p27"/>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9" name="Google Shape;66039;p27"/>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0" name="Google Shape;66040;p27"/>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1" name="Google Shape;66041;p27"/>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2" name="Google Shape;66042;p27"/>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3" name="Google Shape;66043;p27"/>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4" name="Google Shape;66044;p27"/>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5" name="Google Shape;66045;p27"/>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6" name="Google Shape;66046;p27"/>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7" name="Google Shape;66047;p27"/>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8" name="Google Shape;66048;p27"/>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9" name="Google Shape;66049;p27"/>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0" name="Google Shape;66050;p27"/>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1" name="Google Shape;66051;p27"/>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2" name="Google Shape;66052;p27"/>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3" name="Google Shape;66053;p27"/>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4" name="Google Shape;66054;p27"/>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5" name="Google Shape;66055;p27"/>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6" name="Google Shape;66056;p27"/>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7" name="Google Shape;66057;p27"/>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8" name="Google Shape;66058;p27"/>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9" name="Google Shape;66059;p27"/>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0" name="Google Shape;66060;p27"/>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1" name="Google Shape;66061;p27"/>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2" name="Google Shape;66062;p27"/>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3" name="Google Shape;66063;p27"/>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4" name="Google Shape;66064;p27"/>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5" name="Google Shape;66065;p27"/>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6" name="Google Shape;66066;p27"/>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7" name="Google Shape;66067;p27"/>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8" name="Google Shape;66068;p27"/>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9" name="Google Shape;66069;p27"/>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0" name="Google Shape;66070;p27"/>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1" name="Google Shape;66071;p27"/>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2" name="Google Shape;66072;p27"/>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3" name="Google Shape;66073;p27"/>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4" name="Google Shape;66074;p27"/>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5" name="Google Shape;66075;p27"/>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6" name="Google Shape;66076;p27"/>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7" name="Google Shape;66077;p27"/>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8" name="Google Shape;66078;p27"/>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9" name="Google Shape;66079;p27"/>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0" name="Google Shape;66080;p27"/>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1" name="Google Shape;66081;p27"/>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2" name="Google Shape;66082;p27"/>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3" name="Google Shape;66083;p27"/>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4" name="Google Shape;66084;p27"/>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5" name="Google Shape;66085;p27"/>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6" name="Google Shape;66086;p27"/>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7" name="Google Shape;66087;p27"/>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8" name="Google Shape;66088;p27"/>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9" name="Google Shape;66089;p27"/>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0" name="Google Shape;66090;p27"/>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1" name="Google Shape;66091;p27"/>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2" name="Google Shape;66092;p27"/>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3" name="Google Shape;66093;p27"/>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4" name="Google Shape;66094;p27"/>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5" name="Google Shape;66095;p27"/>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6" name="Google Shape;66096;p27"/>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7" name="Google Shape;66097;p27"/>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8" name="Google Shape;66098;p27"/>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9" name="Google Shape;66099;p27"/>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0" name="Google Shape;66100;p27"/>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1" name="Google Shape;66101;p27"/>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2" name="Google Shape;66102;p27"/>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3" name="Google Shape;66103;p27"/>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4" name="Google Shape;66104;p27"/>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5" name="Google Shape;66105;p27"/>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6" name="Google Shape;66106;p27"/>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7" name="Google Shape;66107;p27"/>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8" name="Google Shape;66108;p27"/>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9" name="Google Shape;66109;p27"/>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0" name="Google Shape;66110;p27"/>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1" name="Google Shape;66111;p27"/>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2" name="Google Shape;66112;p27"/>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3" name="Google Shape;66113;p27"/>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4" name="Google Shape;66114;p27"/>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5" name="Google Shape;66115;p27"/>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6" name="Google Shape;66116;p27"/>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7" name="Google Shape;66117;p27"/>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8" name="Google Shape;66118;p27"/>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9" name="Google Shape;66119;p27"/>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0" name="Google Shape;66120;p27"/>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1" name="Google Shape;66121;p27"/>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2" name="Google Shape;66122;p27"/>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3" name="Google Shape;66123;p27"/>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4" name="Google Shape;66124;p27"/>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5" name="Google Shape;66125;p27"/>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6" name="Google Shape;66126;p27"/>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7" name="Google Shape;66127;p27"/>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8" name="Google Shape;66128;p27"/>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9" name="Google Shape;66129;p27"/>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0" name="Google Shape;66130;p27"/>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1" name="Google Shape;66131;p27"/>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2" name="Google Shape;66132;p27"/>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3" name="Google Shape;66133;p27"/>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4" name="Google Shape;66134;p27"/>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5" name="Google Shape;66135;p27"/>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6" name="Google Shape;66136;p27"/>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7" name="Google Shape;66137;p27"/>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8" name="Google Shape;66138;p27"/>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9" name="Google Shape;66139;p27"/>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0" name="Google Shape;66140;p27"/>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1" name="Google Shape;66141;p27"/>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2" name="Google Shape;66142;p27"/>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3" name="Google Shape;66143;p27"/>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4" name="Google Shape;66144;p27"/>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5" name="Google Shape;66145;p27"/>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6" name="Google Shape;66146;p27"/>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7" name="Google Shape;66147;p27"/>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8" name="Google Shape;66148;p27"/>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9" name="Google Shape;66149;p27"/>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0" name="Google Shape;66150;p27"/>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1" name="Google Shape;66151;p27"/>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2" name="Google Shape;66152;p27"/>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3" name="Google Shape;66153;p27"/>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4" name="Google Shape;66154;p27"/>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5" name="Google Shape;66155;p27"/>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6" name="Google Shape;66156;p27"/>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7" name="Google Shape;66157;p27"/>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8" name="Google Shape;66158;p27"/>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9" name="Google Shape;66159;p27"/>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0" name="Google Shape;66160;p27"/>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1" name="Google Shape;66161;p27"/>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2" name="Google Shape;66162;p27"/>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3" name="Google Shape;66163;p27"/>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4" name="Google Shape;66164;p27"/>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5" name="Google Shape;66165;p27"/>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6" name="Google Shape;66166;p27"/>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7" name="Google Shape;66167;p27"/>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8" name="Google Shape;66168;p27"/>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9" name="Google Shape;66169;p27"/>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0" name="Google Shape;66170;p27"/>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1" name="Google Shape;66171;p27"/>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2" name="Google Shape;66172;p27"/>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3" name="Google Shape;66173;p27"/>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4" name="Google Shape;66174;p27"/>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5" name="Google Shape;66175;p27"/>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6" name="Google Shape;66176;p27"/>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7" name="Google Shape;66177;p27"/>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8" name="Google Shape;66178;p27"/>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9" name="Google Shape;66179;p27"/>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0" name="Google Shape;66180;p27"/>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1" name="Google Shape;66181;p27"/>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2" name="Google Shape;66182;p27"/>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3" name="Google Shape;66183;p27"/>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4" name="Google Shape;66184;p27"/>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5" name="Google Shape;66185;p27"/>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6" name="Google Shape;66186;p27"/>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7" name="Google Shape;66187;p27"/>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8" name="Google Shape;66188;p27"/>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9" name="Google Shape;66189;p27"/>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0" name="Google Shape;66190;p27"/>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1" name="Google Shape;66191;p27"/>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2" name="Google Shape;66192;p27"/>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3" name="Google Shape;66193;p27"/>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4" name="Google Shape;66194;p27"/>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5" name="Google Shape;66195;p27"/>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6" name="Google Shape;66196;p27"/>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7" name="Google Shape;66197;p27"/>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8" name="Google Shape;66198;p27"/>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9" name="Google Shape;66199;p27"/>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0" name="Google Shape;66200;p27"/>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1" name="Google Shape;66201;p27"/>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2" name="Google Shape;66202;p27"/>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3" name="Google Shape;66203;p27"/>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4" name="Google Shape;66204;p27"/>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5" name="Google Shape;66205;p27"/>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6" name="Google Shape;66206;p27"/>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7" name="Google Shape;66207;p27"/>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8" name="Google Shape;66208;p27"/>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9" name="Google Shape;66209;p27"/>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0" name="Google Shape;66210;p27"/>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1" name="Google Shape;66211;p27"/>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2" name="Google Shape;66212;p27"/>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3" name="Google Shape;66213;p27"/>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4" name="Google Shape;66214;p27"/>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5" name="Google Shape;66215;p27"/>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6" name="Google Shape;66216;p27"/>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7" name="Google Shape;66217;p27"/>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8" name="Google Shape;66218;p27"/>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9" name="Google Shape;66219;p27"/>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0" name="Google Shape;66220;p27"/>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1" name="Google Shape;66221;p27"/>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2" name="Google Shape;66222;p27"/>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3" name="Google Shape;66223;p27"/>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4" name="Google Shape;66224;p27"/>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5" name="Google Shape;66225;p27"/>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6" name="Google Shape;66226;p27"/>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7" name="Google Shape;66227;p27"/>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8" name="Google Shape;66228;p27"/>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9" name="Google Shape;66229;p27"/>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0" name="Google Shape;66230;p27"/>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1" name="Google Shape;66231;p27"/>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2" name="Google Shape;66232;p27"/>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3" name="Google Shape;66233;p27"/>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4" name="Google Shape;66234;p27"/>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5" name="Google Shape;66235;p27"/>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6" name="Google Shape;66236;p27"/>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7" name="Google Shape;66237;p27"/>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8" name="Google Shape;66238;p27"/>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9" name="Google Shape;66239;p27"/>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0" name="Google Shape;66240;p27"/>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1" name="Google Shape;66241;p27"/>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2" name="Google Shape;66242;p27"/>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3" name="Google Shape;66243;p27"/>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4" name="Google Shape;66244;p27"/>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5" name="Google Shape;66245;p27"/>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6" name="Google Shape;66246;p27"/>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7" name="Google Shape;66247;p27"/>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8" name="Google Shape;66248;p27"/>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9" name="Google Shape;66249;p27"/>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0" name="Google Shape;66250;p27"/>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1" name="Google Shape;66251;p27"/>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2" name="Google Shape;66252;p27"/>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3" name="Google Shape;66253;p27"/>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4" name="Google Shape;66254;p27"/>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5" name="Google Shape;66255;p27"/>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6" name="Google Shape;66256;p27"/>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7" name="Google Shape;66257;p27"/>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8" name="Google Shape;66258;p27"/>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9" name="Google Shape;66259;p27"/>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0" name="Google Shape;66260;p27"/>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1" name="Google Shape;66261;p27"/>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2" name="Google Shape;66262;p27"/>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3" name="Google Shape;66263;p27"/>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4" name="Google Shape;66264;p27"/>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5" name="Google Shape;66265;p27"/>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6" name="Google Shape;66266;p27"/>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7" name="Google Shape;66267;p27"/>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8" name="Google Shape;66268;p27"/>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9" name="Google Shape;66269;p27"/>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0" name="Google Shape;66270;p27"/>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1" name="Google Shape;66271;p27"/>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2" name="Google Shape;66272;p27"/>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3" name="Google Shape;66273;p27"/>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4" name="Google Shape;66274;p27"/>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5" name="Google Shape;66275;p27"/>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6" name="Google Shape;66276;p27"/>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7" name="Google Shape;66277;p27"/>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8" name="Google Shape;66278;p27"/>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9" name="Google Shape;66279;p27"/>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0" name="Google Shape;66280;p27"/>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1" name="Google Shape;66281;p27"/>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2" name="Google Shape;66282;p27"/>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3" name="Google Shape;66283;p27"/>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4" name="Google Shape;66284;p27"/>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5" name="Google Shape;66285;p27"/>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6" name="Google Shape;66286;p27"/>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7" name="Google Shape;66287;p27"/>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8" name="Google Shape;66288;p27"/>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9" name="Google Shape;66289;p27"/>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0" name="Google Shape;66290;p27"/>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1" name="Google Shape;66291;p27"/>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2" name="Google Shape;66292;p27"/>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3" name="Google Shape;66293;p27"/>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4" name="Google Shape;66294;p27"/>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5" name="Google Shape;66295;p27"/>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6" name="Google Shape;66296;p27"/>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7" name="Google Shape;66297;p27"/>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8" name="Google Shape;66298;p27"/>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9" name="Google Shape;66299;p27"/>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0" name="Google Shape;66300;p27"/>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1" name="Google Shape;66301;p27"/>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2" name="Google Shape;66302;p27"/>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3" name="Google Shape;66303;p27"/>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4" name="Google Shape;66304;p27"/>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5" name="Google Shape;66305;p27"/>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6" name="Google Shape;66306;p27"/>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7" name="Google Shape;66307;p27"/>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8" name="Google Shape;66308;p27"/>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9" name="Google Shape;66309;p27"/>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0" name="Google Shape;66310;p27"/>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1" name="Google Shape;66311;p27"/>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2" name="Google Shape;66312;p27"/>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3" name="Google Shape;66313;p27"/>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4" name="Google Shape;66314;p27"/>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5" name="Google Shape;66315;p27"/>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6" name="Google Shape;66316;p27"/>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7" name="Google Shape;66317;p27"/>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8" name="Google Shape;66318;p27"/>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9" name="Google Shape;66319;p27"/>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0" name="Google Shape;66320;p27"/>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1" name="Google Shape;66321;p27"/>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2" name="Google Shape;66322;p27"/>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3" name="Google Shape;66323;p27"/>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4" name="Google Shape;66324;p27"/>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5" name="Google Shape;66325;p27"/>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6" name="Google Shape;66326;p27"/>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7" name="Google Shape;66327;p27"/>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8" name="Google Shape;66328;p27"/>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9" name="Google Shape;66329;p27"/>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0" name="Google Shape;66330;p27"/>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1" name="Google Shape;66331;p27"/>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2" name="Google Shape;66332;p27"/>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3" name="Google Shape;66333;p27"/>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4" name="Google Shape;66334;p27"/>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5" name="Google Shape;66335;p27"/>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6" name="Google Shape;66336;p27"/>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7" name="Google Shape;66337;p27"/>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8" name="Google Shape;66338;p27"/>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9" name="Google Shape;66339;p27"/>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0" name="Google Shape;66340;p27"/>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1" name="Google Shape;66341;p27"/>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2" name="Google Shape;66342;p27"/>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3" name="Google Shape;66343;p27"/>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4" name="Google Shape;66344;p27"/>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5" name="Google Shape;66345;p27"/>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6" name="Google Shape;66346;p27"/>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7" name="Google Shape;66347;p27"/>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8" name="Google Shape;66348;p27"/>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9" name="Google Shape;66349;p27"/>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0" name="Google Shape;66350;p27"/>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1" name="Google Shape;66351;p27"/>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2" name="Google Shape;66352;p27"/>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3" name="Google Shape;66353;p27"/>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4" name="Google Shape;66354;p27"/>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5" name="Google Shape;66355;p27"/>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6" name="Google Shape;66356;p27"/>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7" name="Google Shape;66357;p27"/>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8" name="Google Shape;66358;p27"/>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9" name="Google Shape;66359;p27"/>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0" name="Google Shape;66360;p27"/>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1" name="Google Shape;66361;p27"/>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2" name="Google Shape;66362;p27"/>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3" name="Google Shape;66363;p27"/>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4" name="Google Shape;66364;p27"/>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5" name="Google Shape;66365;p27"/>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6" name="Google Shape;66366;p27"/>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7" name="Google Shape;66367;p27"/>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8" name="Google Shape;66368;p27"/>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9" name="Google Shape;66369;p27"/>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0" name="Google Shape;66370;p27"/>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1" name="Google Shape;66371;p27"/>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2" name="Google Shape;66372;p27"/>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3" name="Google Shape;66373;p27"/>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4" name="Google Shape;66374;p27"/>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5" name="Google Shape;66375;p27"/>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6" name="Google Shape;66376;p27"/>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7" name="Google Shape;66377;p27"/>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8" name="Google Shape;66378;p27"/>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9" name="Google Shape;66379;p27"/>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0" name="Google Shape;66380;p27"/>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1" name="Google Shape;66381;p27"/>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2" name="Google Shape;66382;p27"/>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3" name="Google Shape;66383;p27"/>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4" name="Google Shape;66384;p27"/>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5" name="Google Shape;66385;p27"/>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6" name="Google Shape;66386;p27"/>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7" name="Google Shape;66387;p27"/>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8" name="Google Shape;66388;p27"/>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9" name="Google Shape;66389;p27"/>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0" name="Google Shape;66390;p27"/>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1" name="Google Shape;66391;p27"/>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2" name="Google Shape;66392;p27"/>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3" name="Google Shape;66393;p27"/>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4" name="Google Shape;66394;p27"/>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5" name="Google Shape;66395;p27"/>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6" name="Google Shape;66396;p27"/>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7" name="Google Shape;66397;p27"/>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8" name="Google Shape;66398;p27"/>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9" name="Google Shape;66399;p27"/>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0" name="Google Shape;66400;p27"/>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1" name="Google Shape;66401;p27"/>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2" name="Google Shape;66402;p27"/>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3" name="Google Shape;66403;p27"/>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4" name="Google Shape;66404;p27"/>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5" name="Google Shape;66405;p27"/>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6" name="Google Shape;66406;p27"/>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7" name="Google Shape;66407;p27"/>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8" name="Google Shape;66408;p27"/>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9" name="Google Shape;66409;p27"/>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0" name="Google Shape;66410;p27"/>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1" name="Google Shape;66411;p27"/>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2" name="Google Shape;66412;p27"/>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3" name="Google Shape;66413;p27"/>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4" name="Google Shape;66414;p27"/>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5" name="Google Shape;66415;p27"/>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6" name="Google Shape;66416;p27"/>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7" name="Google Shape;66417;p27"/>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8" name="Google Shape;66418;p27"/>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9" name="Google Shape;66419;p27"/>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0" name="Google Shape;66420;p27"/>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1" name="Google Shape;66421;p27"/>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2" name="Google Shape;66422;p27"/>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3" name="Google Shape;66423;p27"/>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4" name="Google Shape;66424;p27"/>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5" name="Google Shape;66425;p27"/>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6" name="Google Shape;66426;p27"/>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7" name="Google Shape;66427;p27"/>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8" name="Google Shape;66428;p27"/>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9" name="Google Shape;66429;p27"/>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0" name="Google Shape;66430;p27"/>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1" name="Google Shape;66431;p27"/>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2" name="Google Shape;66432;p27"/>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3" name="Google Shape;66433;p27"/>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4" name="Google Shape;66434;p27"/>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5" name="Google Shape;66435;p27"/>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6" name="Google Shape;66436;p27"/>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7" name="Google Shape;66437;p27"/>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8" name="Google Shape;66438;p27"/>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9" name="Google Shape;66439;p27"/>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0" name="Google Shape;66440;p27"/>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1" name="Google Shape;66441;p27"/>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2" name="Google Shape;66442;p27"/>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3" name="Google Shape;66443;p27"/>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4" name="Google Shape;66444;p27"/>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5" name="Google Shape;66445;p27"/>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6" name="Google Shape;66446;p27"/>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7" name="Google Shape;66447;p27"/>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8" name="Google Shape;66448;p27"/>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9" name="Google Shape;66449;p27"/>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0" name="Google Shape;66450;p27"/>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1" name="Google Shape;66451;p27"/>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2" name="Google Shape;66452;p27"/>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3" name="Google Shape;66453;p27"/>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4" name="Google Shape;66454;p27"/>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5" name="Google Shape;66455;p27"/>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6" name="Google Shape;66456;p27"/>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7" name="Google Shape;66457;p27"/>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8" name="Google Shape;66458;p27"/>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9" name="Google Shape;66459;p27"/>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0" name="Google Shape;66460;p27"/>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1" name="Google Shape;66461;p27"/>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2" name="Google Shape;66462;p27"/>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3" name="Google Shape;66463;p27"/>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4" name="Google Shape;66464;p27"/>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5" name="Google Shape;66465;p27"/>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6" name="Google Shape;66466;p27"/>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7" name="Google Shape;66467;p27"/>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8" name="Google Shape;66468;p27"/>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9" name="Google Shape;66469;p27"/>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0" name="Google Shape;66470;p27"/>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1" name="Google Shape;66471;p27"/>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2" name="Google Shape;66472;p27"/>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3" name="Google Shape;66473;p27"/>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4" name="Google Shape;66474;p27"/>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5" name="Google Shape;66475;p27"/>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6" name="Google Shape;66476;p27"/>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7" name="Google Shape;66477;p27"/>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8" name="Google Shape;66478;p27"/>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9" name="Google Shape;66479;p27"/>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0" name="Google Shape;66480;p27"/>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1" name="Google Shape;66481;p27"/>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2" name="Google Shape;66482;p27"/>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3" name="Google Shape;66483;p27"/>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4" name="Google Shape;66484;p27"/>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5" name="Google Shape;66485;p27"/>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6" name="Google Shape;66486;p27"/>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7" name="Google Shape;66487;p27"/>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8" name="Google Shape;66488;p27"/>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9" name="Google Shape;66489;p27"/>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0" name="Google Shape;66490;p27"/>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1" name="Google Shape;66491;p27"/>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2" name="Google Shape;66492;p27"/>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3" name="Google Shape;66493;p27"/>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4" name="Google Shape;66494;p27"/>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5" name="Google Shape;66495;p27"/>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6" name="Google Shape;66496;p27"/>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7" name="Google Shape;66497;p27"/>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8" name="Google Shape;66498;p27"/>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9" name="Google Shape;66499;p27"/>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0" name="Google Shape;66500;p27"/>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1" name="Google Shape;66501;p27"/>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2" name="Google Shape;66502;p27"/>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3" name="Google Shape;66503;p27"/>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4" name="Google Shape;66504;p27"/>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5" name="Google Shape;66505;p27"/>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6" name="Google Shape;66506;p27"/>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7" name="Google Shape;66507;p27"/>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8" name="Google Shape;66508;p27"/>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9" name="Google Shape;66509;p27"/>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0" name="Google Shape;66510;p27"/>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1" name="Google Shape;66511;p27"/>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2" name="Google Shape;66512;p27"/>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3" name="Google Shape;66513;p27"/>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4" name="Google Shape;66514;p27"/>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5" name="Google Shape;66515;p27"/>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6" name="Google Shape;66516;p27"/>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7" name="Google Shape;66517;p27"/>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8" name="Google Shape;66518;p27"/>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9" name="Google Shape;66519;p27"/>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0" name="Google Shape;66520;p27"/>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1" name="Google Shape;66521;p27"/>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2" name="Google Shape;66522;p27"/>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3" name="Google Shape;66523;p27"/>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4" name="Google Shape;66524;p27"/>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5" name="Google Shape;66525;p27"/>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6" name="Google Shape;66526;p27"/>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7" name="Google Shape;66527;p27"/>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8" name="Google Shape;66528;p27"/>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9" name="Google Shape;66529;p27"/>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0" name="Google Shape;66530;p27"/>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1" name="Google Shape;66531;p27"/>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2" name="Google Shape;66532;p27"/>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3" name="Google Shape;66533;p27"/>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4" name="Google Shape;66534;p27"/>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5" name="Google Shape;66535;p27"/>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6" name="Google Shape;66536;p27"/>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7" name="Google Shape;66537;p27"/>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8" name="Google Shape;66538;p27"/>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9" name="Google Shape;66539;p27"/>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0" name="Google Shape;66540;p27"/>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1" name="Google Shape;66541;p27"/>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2" name="Google Shape;66542;p27"/>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3" name="Google Shape;66543;p27"/>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4" name="Google Shape;66544;p27"/>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5" name="Google Shape;66545;p27"/>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6" name="Google Shape;66546;p27"/>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7" name="Google Shape;66547;p27"/>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8" name="Google Shape;66548;p27"/>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9" name="Google Shape;66549;p27"/>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0" name="Google Shape;66550;p27"/>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1" name="Google Shape;66551;p27"/>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2" name="Google Shape;66552;p27"/>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3" name="Google Shape;66553;p27"/>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4" name="Google Shape;66554;p27"/>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5" name="Google Shape;66555;p27"/>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6" name="Google Shape;66556;p27"/>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7" name="Google Shape;66557;p27"/>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8" name="Google Shape;66558;p27"/>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9" name="Google Shape;66559;p27"/>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0" name="Google Shape;66560;p27"/>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1" name="Google Shape;66561;p27"/>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2" name="Google Shape;66562;p27"/>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3" name="Google Shape;66563;p27"/>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4" name="Google Shape;66564;p27"/>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5" name="Google Shape;66565;p27"/>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6" name="Google Shape;66566;p27"/>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7" name="Google Shape;66567;p27"/>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8" name="Google Shape;66568;p27"/>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9" name="Google Shape;66569;p27"/>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0" name="Google Shape;66570;p27"/>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1" name="Google Shape;66571;p27"/>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2" name="Google Shape;66572;p27"/>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3" name="Google Shape;66573;p27"/>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4" name="Google Shape;66574;p27"/>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5" name="Google Shape;66575;p27"/>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6" name="Google Shape;66576;p27"/>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7" name="Google Shape;66577;p27"/>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8" name="Google Shape;66578;p27"/>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9" name="Google Shape;66579;p27"/>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0" name="Google Shape;66580;p27"/>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1" name="Google Shape;66581;p27"/>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2" name="Google Shape;66582;p27"/>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3" name="Google Shape;66583;p27"/>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4" name="Google Shape;66584;p27"/>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5" name="Google Shape;66585;p27"/>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6" name="Google Shape;66586;p27"/>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7" name="Google Shape;66587;p27"/>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8" name="Google Shape;66588;p27"/>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9" name="Google Shape;66589;p27"/>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0" name="Google Shape;66590;p27"/>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1" name="Google Shape;66591;p27"/>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2" name="Google Shape;66592;p27"/>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3" name="Google Shape;66593;p27"/>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4" name="Google Shape;66594;p27"/>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5" name="Google Shape;66595;p27"/>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6" name="Google Shape;66596;p27"/>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7" name="Google Shape;66597;p27"/>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8" name="Google Shape;66598;p27"/>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9" name="Google Shape;66599;p27"/>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0" name="Google Shape;66600;p27"/>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1" name="Google Shape;66601;p27"/>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2" name="Google Shape;66602;p27"/>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3" name="Google Shape;66603;p27"/>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4" name="Google Shape;66604;p27"/>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5" name="Google Shape;66605;p27"/>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6" name="Google Shape;66606;p27"/>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7" name="Google Shape;66607;p27"/>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8" name="Google Shape;66608;p27"/>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9" name="Google Shape;66609;p27"/>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0" name="Google Shape;66610;p27"/>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1" name="Google Shape;66611;p27"/>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2" name="Google Shape;66612;p27"/>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3" name="Google Shape;66613;p27"/>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4" name="Google Shape;66614;p27"/>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5" name="Google Shape;66615;p27"/>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6" name="Google Shape;66616;p27"/>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7" name="Google Shape;66617;p27"/>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8" name="Google Shape;66618;p27"/>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9" name="Google Shape;66619;p27"/>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0" name="Google Shape;66620;p27"/>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1" name="Google Shape;66621;p27"/>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2" name="Google Shape;66622;p27"/>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3" name="Google Shape;66623;p27"/>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4" name="Google Shape;66624;p27"/>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5" name="Google Shape;66625;p27"/>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6" name="Google Shape;66626;p27"/>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7" name="Google Shape;66627;p27"/>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8" name="Google Shape;66628;p27"/>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9" name="Google Shape;66629;p27"/>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0" name="Google Shape;66630;p27"/>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1" name="Google Shape;66631;p27"/>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2" name="Google Shape;66632;p27"/>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3" name="Google Shape;66633;p27"/>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4" name="Google Shape;66634;p27"/>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5" name="Google Shape;66635;p27"/>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6" name="Google Shape;66636;p27"/>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7" name="Google Shape;66637;p27"/>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8" name="Google Shape;66638;p27"/>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9" name="Google Shape;66639;p27"/>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0" name="Google Shape;66640;p27"/>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1" name="Google Shape;66641;p27"/>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2" name="Google Shape;66642;p27"/>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3" name="Google Shape;66643;p27"/>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4" name="Google Shape;66644;p27"/>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5" name="Google Shape;66645;p27"/>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6" name="Google Shape;66646;p27"/>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7" name="Google Shape;66647;p27"/>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8" name="Google Shape;66648;p27"/>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9" name="Google Shape;66649;p27"/>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0" name="Google Shape;66650;p27"/>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1" name="Google Shape;66651;p27"/>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2" name="Google Shape;66652;p27"/>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3" name="Google Shape;66653;p27"/>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4" name="Google Shape;66654;p27"/>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5" name="Google Shape;66655;p27"/>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6" name="Google Shape;66656;p27"/>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7" name="Google Shape;66657;p27"/>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8" name="Google Shape;66658;p27"/>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9" name="Google Shape;66659;p27"/>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0" name="Google Shape;66660;p27"/>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1" name="Google Shape;66661;p27"/>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2" name="Google Shape;66662;p27"/>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3" name="Google Shape;66663;p27"/>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4" name="Google Shape;66664;p27"/>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5" name="Google Shape;66665;p27"/>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6" name="Google Shape;66666;p27"/>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7" name="Google Shape;66667;p27"/>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8" name="Google Shape;66668;p27"/>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9" name="Google Shape;66669;p27"/>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0" name="Google Shape;66670;p27"/>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1" name="Google Shape;66671;p27"/>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2" name="Google Shape;66672;p27"/>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3" name="Google Shape;66673;p27"/>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4" name="Google Shape;66674;p27"/>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5" name="Google Shape;66675;p27"/>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6" name="Google Shape;66676;p27"/>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7" name="Google Shape;66677;p27"/>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8" name="Google Shape;66678;p27"/>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9" name="Google Shape;66679;p27"/>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0" name="Google Shape;66680;p27"/>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1" name="Google Shape;66681;p27"/>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2" name="Google Shape;66682;p27"/>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3" name="Google Shape;66683;p27"/>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4" name="Google Shape;66684;p27"/>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5" name="Google Shape;66685;p27"/>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6" name="Google Shape;66686;p27"/>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7" name="Google Shape;66687;p27"/>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8" name="Google Shape;66688;p27"/>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9" name="Google Shape;66689;p27"/>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0" name="Google Shape;66690;p27"/>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1" name="Google Shape;66691;p27"/>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2" name="Google Shape;66692;p27"/>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3" name="Google Shape;66693;p27"/>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4" name="Google Shape;66694;p27"/>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5" name="Google Shape;66695;p27"/>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6" name="Google Shape;66696;p27"/>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7" name="Google Shape;66697;p27"/>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8" name="Google Shape;66698;p27"/>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9" name="Google Shape;66699;p27"/>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0" name="Google Shape;66700;p27"/>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1" name="Google Shape;66701;p27"/>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2" name="Google Shape;66702;p27"/>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3" name="Google Shape;66703;p27"/>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4" name="Google Shape;66704;p27"/>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5" name="Google Shape;66705;p27"/>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6" name="Google Shape;66706;p27"/>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7" name="Google Shape;66707;p27"/>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8" name="Google Shape;66708;p27"/>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9" name="Google Shape;66709;p27"/>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0" name="Google Shape;66710;p27"/>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1" name="Google Shape;66711;p27"/>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2" name="Google Shape;66712;p27"/>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3" name="Google Shape;66713;p27"/>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4" name="Google Shape;66714;p27"/>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5" name="Google Shape;66715;p27"/>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6" name="Google Shape;66716;p27"/>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7" name="Google Shape;66717;p27"/>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8" name="Google Shape;66718;p27"/>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9" name="Google Shape;66719;p27"/>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0" name="Google Shape;66720;p27"/>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1" name="Google Shape;66721;p27"/>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2" name="Google Shape;66722;p27"/>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3" name="Google Shape;66723;p27"/>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4" name="Google Shape;66724;p27"/>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5" name="Google Shape;66725;p27"/>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6" name="Google Shape;66726;p27"/>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7" name="Google Shape;66727;p27"/>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8" name="Google Shape;66728;p27"/>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9" name="Google Shape;66729;p27"/>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0" name="Google Shape;66730;p27"/>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1" name="Google Shape;66731;p27"/>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2" name="Google Shape;66732;p27"/>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3" name="Google Shape;66733;p27"/>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4" name="Google Shape;66734;p27"/>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5" name="Google Shape;66735;p27"/>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6" name="Google Shape;66736;p27"/>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7" name="Google Shape;66737;p27"/>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8" name="Google Shape;66738;p27"/>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9" name="Google Shape;66739;p27"/>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0" name="Google Shape;66740;p27"/>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1" name="Google Shape;66741;p27"/>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2" name="Google Shape;66742;p27"/>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3" name="Google Shape;66743;p27"/>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4" name="Google Shape;66744;p27"/>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5" name="Google Shape;66745;p27"/>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6" name="Google Shape;66746;p27"/>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7" name="Google Shape;66747;p27"/>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8" name="Google Shape;66748;p27"/>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9" name="Google Shape;66749;p27"/>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0" name="Google Shape;66750;p27"/>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1" name="Google Shape;66751;p27"/>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2" name="Google Shape;66752;p27"/>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3" name="Google Shape;66753;p27"/>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4" name="Google Shape;66754;p27"/>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5" name="Google Shape;66755;p27"/>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6" name="Google Shape;66756;p27"/>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7" name="Google Shape;66757;p27"/>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8" name="Google Shape;66758;p27"/>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9" name="Google Shape;66759;p27"/>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0" name="Google Shape;66760;p27"/>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1" name="Google Shape;66761;p27"/>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2" name="Google Shape;66762;p27"/>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3" name="Google Shape;66763;p27"/>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4" name="Google Shape;66764;p27"/>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5" name="Google Shape;66765;p27"/>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6" name="Google Shape;66766;p27"/>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7" name="Google Shape;66767;p27"/>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8" name="Google Shape;66768;p27"/>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9" name="Google Shape;66769;p27"/>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0" name="Google Shape;66770;p27"/>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1" name="Google Shape;66771;p27"/>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2" name="Google Shape;66772;p27"/>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3" name="Google Shape;66773;p27"/>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4" name="Google Shape;66774;p27"/>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5" name="Google Shape;66775;p27"/>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6" name="Google Shape;66776;p27"/>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7" name="Google Shape;66777;p27"/>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8" name="Google Shape;66778;p27"/>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9" name="Google Shape;66779;p27"/>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0" name="Google Shape;66780;p27"/>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1" name="Google Shape;66781;p27"/>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2" name="Google Shape;66782;p27"/>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3" name="Google Shape;66783;p27"/>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4" name="Google Shape;66784;p27"/>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5" name="Google Shape;66785;p27"/>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6" name="Google Shape;66786;p27"/>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7" name="Google Shape;66787;p27"/>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8" name="Google Shape;66788;p27"/>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9" name="Google Shape;66789;p27"/>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0" name="Google Shape;66790;p27"/>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1" name="Google Shape;66791;p27"/>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2" name="Google Shape;66792;p27"/>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3" name="Google Shape;66793;p27"/>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4" name="Google Shape;66794;p27"/>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5" name="Google Shape;66795;p27"/>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6" name="Google Shape;66796;p27"/>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7" name="Google Shape;66797;p27"/>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8" name="Google Shape;66798;p27"/>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9" name="Google Shape;66799;p27"/>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0" name="Google Shape;66800;p27"/>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1" name="Google Shape;66801;p27"/>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2" name="Google Shape;66802;p27"/>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3" name="Google Shape;66803;p27"/>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4" name="Google Shape;66804;p27"/>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5" name="Google Shape;66805;p27"/>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6" name="Google Shape;66806;p27"/>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7" name="Google Shape;66807;p27"/>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8" name="Google Shape;66808;p27"/>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9" name="Google Shape;66809;p27"/>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0" name="Google Shape;66810;p27"/>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1" name="Google Shape;66811;p27"/>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2" name="Google Shape;66812;p27"/>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3" name="Google Shape;66813;p27"/>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4" name="Google Shape;66814;p27"/>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5" name="Google Shape;66815;p27"/>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6" name="Google Shape;66816;p27"/>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7" name="Google Shape;66817;p27"/>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8" name="Google Shape;66818;p27"/>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9" name="Google Shape;66819;p27"/>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0" name="Google Shape;66820;p27"/>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1" name="Google Shape;66821;p27"/>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2" name="Google Shape;66822;p27"/>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3" name="Google Shape;66823;p27"/>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4" name="Google Shape;66824;p27"/>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5" name="Google Shape;66825;p27"/>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6" name="Google Shape;66826;p27"/>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7" name="Google Shape;66827;p27"/>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8" name="Google Shape;66828;p27"/>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9" name="Google Shape;66829;p27"/>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0" name="Google Shape;66830;p27"/>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1" name="Google Shape;66831;p27"/>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2" name="Google Shape;66832;p27"/>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3" name="Google Shape;66833;p27"/>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4" name="Google Shape;66834;p27"/>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5" name="Google Shape;66835;p27"/>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6" name="Google Shape;66836;p27"/>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7" name="Google Shape;66837;p27"/>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8" name="Google Shape;66838;p27"/>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9" name="Google Shape;66839;p27"/>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0" name="Google Shape;66840;p27"/>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1" name="Google Shape;66841;p27"/>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2" name="Google Shape;66842;p27"/>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3" name="Google Shape;66843;p27"/>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4" name="Google Shape;66844;p27"/>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5" name="Google Shape;66845;p27"/>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6" name="Google Shape;66846;p27"/>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7" name="Google Shape;66847;p27"/>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8" name="Google Shape;66848;p27"/>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9" name="Google Shape;66849;p27"/>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0" name="Google Shape;66850;p27"/>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1" name="Google Shape;66851;p27"/>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2" name="Google Shape;66852;p27"/>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3" name="Google Shape;66853;p27"/>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4" name="Google Shape;66854;p27"/>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5" name="Google Shape;66855;p27"/>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6" name="Google Shape;66856;p27"/>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7" name="Google Shape;66857;p27"/>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8" name="Google Shape;66858;p27"/>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9" name="Google Shape;66859;p27"/>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0" name="Google Shape;66860;p27"/>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1" name="Google Shape;66861;p27"/>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2" name="Google Shape;66862;p27"/>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3" name="Google Shape;66863;p27"/>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4" name="Google Shape;66864;p27"/>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5" name="Google Shape;66865;p27"/>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6" name="Google Shape;66866;p27"/>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7" name="Google Shape;66867;p27"/>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8" name="Google Shape;66868;p27"/>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9" name="Google Shape;66869;p27"/>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0" name="Google Shape;66870;p27"/>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1" name="Google Shape;66871;p27"/>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2" name="Google Shape;66872;p27"/>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3" name="Google Shape;66873;p27"/>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4" name="Google Shape;66874;p27"/>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5" name="Google Shape;66875;p27"/>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6" name="Google Shape;66876;p27"/>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7" name="Google Shape;66877;p27"/>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8" name="Google Shape;66878;p27"/>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9" name="Google Shape;66879;p27"/>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0" name="Google Shape;66880;p27"/>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1" name="Google Shape;66881;p27"/>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2" name="Google Shape;66882;p27"/>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3" name="Google Shape;66883;p27"/>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4" name="Google Shape;66884;p27"/>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5" name="Google Shape;66885;p27"/>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6" name="Google Shape;66886;p27"/>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7" name="Google Shape;66887;p27"/>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8" name="Google Shape;66888;p27"/>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9" name="Google Shape;66889;p27"/>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0" name="Google Shape;66890;p27"/>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1" name="Google Shape;66891;p27"/>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2" name="Google Shape;66892;p27"/>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3" name="Google Shape;66893;p27"/>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4" name="Google Shape;66894;p27"/>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5" name="Google Shape;66895;p27"/>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6" name="Google Shape;66896;p27"/>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7" name="Google Shape;66897;p27"/>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8" name="Google Shape;66898;p27"/>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9" name="Google Shape;66899;p27"/>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0" name="Google Shape;66900;p27"/>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1" name="Google Shape;66901;p27"/>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2" name="Google Shape;66902;p27"/>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3" name="Google Shape;66903;p27"/>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4" name="Google Shape;66904;p27"/>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5" name="Google Shape;66905;p27"/>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6" name="Google Shape;66906;p27"/>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7" name="Google Shape;66907;p27"/>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8" name="Google Shape;66908;p27"/>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9" name="Google Shape;66909;p27"/>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0" name="Google Shape;66910;p27"/>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1" name="Google Shape;66911;p27"/>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2" name="Google Shape;66912;p27"/>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3" name="Google Shape;66913;p27"/>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4" name="Google Shape;66914;p27"/>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5" name="Google Shape;66915;p27"/>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6" name="Google Shape;66916;p27"/>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7" name="Google Shape;66917;p27"/>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8" name="Google Shape;66918;p27"/>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9" name="Google Shape;66919;p27"/>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0" name="Google Shape;66920;p27"/>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1" name="Google Shape;66921;p27"/>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2" name="Google Shape;66922;p27"/>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3" name="Google Shape;66923;p27"/>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4" name="Google Shape;66924;p27"/>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5" name="Google Shape;66925;p27"/>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6" name="Google Shape;66926;p27"/>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7" name="Google Shape;66927;p27"/>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8" name="Google Shape;66928;p27"/>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9" name="Google Shape;66929;p27"/>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0" name="Google Shape;66930;p27"/>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1" name="Google Shape;66931;p27"/>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2" name="Google Shape;66932;p27"/>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3" name="Google Shape;66933;p27"/>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4" name="Google Shape;66934;p27"/>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5" name="Google Shape;66935;p27"/>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6" name="Google Shape;66936;p27"/>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7" name="Google Shape;66937;p27"/>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8" name="Google Shape;66938;p27"/>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9" name="Google Shape;66939;p27"/>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0" name="Google Shape;66940;p27"/>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1" name="Google Shape;66941;p27"/>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2" name="Google Shape;66942;p27"/>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3" name="Google Shape;66943;p27"/>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4" name="Google Shape;66944;p27"/>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5" name="Google Shape;66945;p27"/>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6" name="Google Shape;66946;p27"/>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7" name="Google Shape;66947;p27"/>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8" name="Google Shape;66948;p27"/>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9" name="Google Shape;66949;p27"/>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0" name="Google Shape;66950;p27"/>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1" name="Google Shape;66951;p27"/>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2" name="Google Shape;66952;p27"/>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3" name="Google Shape;66953;p27"/>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4" name="Google Shape;66954;p27"/>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5" name="Google Shape;66955;p27"/>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6" name="Google Shape;66956;p27"/>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7" name="Google Shape;66957;p27"/>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8" name="Google Shape;66958;p27"/>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9" name="Google Shape;66959;p27"/>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0" name="Google Shape;66960;p27"/>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1" name="Google Shape;66961;p27"/>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2" name="Google Shape;66962;p27"/>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3" name="Google Shape;66963;p27"/>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4" name="Google Shape;66964;p27"/>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5" name="Google Shape;66965;p27"/>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6" name="Google Shape;66966;p27"/>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7" name="Google Shape;66967;p27"/>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8" name="Google Shape;66968;p27"/>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9" name="Google Shape;66969;p27"/>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0" name="Google Shape;66970;p27"/>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1" name="Google Shape;66971;p27"/>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2" name="Google Shape;66972;p27"/>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3" name="Google Shape;66973;p27"/>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4" name="Google Shape;66974;p27"/>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5" name="Google Shape;66975;p27"/>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6" name="Google Shape;66976;p27"/>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7" name="Google Shape;66977;p27"/>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8" name="Google Shape;66978;p27"/>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9" name="Google Shape;66979;p27"/>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0" name="Google Shape;66980;p27"/>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1" name="Google Shape;66981;p27"/>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2" name="Google Shape;66982;p27"/>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3" name="Google Shape;66983;p27"/>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4" name="Google Shape;66984;p27"/>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5" name="Google Shape;66985;p27"/>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6" name="Google Shape;66986;p27"/>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7" name="Google Shape;66987;p27"/>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8" name="Google Shape;66988;p27"/>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9" name="Google Shape;66989;p27"/>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0" name="Google Shape;66990;p27"/>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1" name="Google Shape;66991;p27"/>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2" name="Google Shape;66992;p27"/>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3" name="Google Shape;66993;p27"/>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4" name="Google Shape;66994;p27"/>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5" name="Google Shape;66995;p27"/>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6" name="Google Shape;66996;p27"/>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7" name="Google Shape;66997;p27"/>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8" name="Google Shape;66998;p27"/>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9" name="Google Shape;66999;p27"/>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0" name="Google Shape;67000;p27"/>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1" name="Google Shape;67001;p27"/>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2" name="Google Shape;67002;p27"/>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3" name="Google Shape;67003;p27"/>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4" name="Google Shape;67004;p27"/>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5" name="Google Shape;67005;p27"/>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6" name="Google Shape;67006;p27"/>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7" name="Google Shape;67007;p27"/>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8" name="Google Shape;67008;p27"/>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9" name="Google Shape;67009;p27"/>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0" name="Google Shape;67010;p27"/>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1" name="Google Shape;67011;p27"/>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2" name="Google Shape;67012;p27"/>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3" name="Google Shape;67013;p27"/>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4" name="Google Shape;67014;p27"/>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5" name="Google Shape;67015;p27"/>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6" name="Google Shape;67016;p27"/>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7" name="Google Shape;67017;p27"/>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8" name="Google Shape;67018;p27"/>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9" name="Google Shape;67019;p27"/>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0" name="Google Shape;67020;p27"/>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1" name="Google Shape;67021;p27"/>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2" name="Google Shape;67022;p27"/>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3" name="Google Shape;67023;p27"/>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4" name="Google Shape;67024;p27"/>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5" name="Google Shape;67025;p27"/>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6" name="Google Shape;67026;p27"/>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7" name="Google Shape;67027;p27"/>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8" name="Google Shape;67028;p27"/>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9" name="Google Shape;67029;p27"/>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0" name="Google Shape;67030;p27"/>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1" name="Google Shape;67031;p27"/>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2" name="Google Shape;67032;p27"/>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3" name="Google Shape;67033;p27"/>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4" name="Google Shape;67034;p27"/>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5" name="Google Shape;67035;p27"/>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6" name="Google Shape;67036;p27"/>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7" name="Google Shape;67037;p27"/>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8" name="Google Shape;67038;p27"/>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9" name="Google Shape;67039;p27"/>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0" name="Google Shape;67040;p27"/>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1" name="Google Shape;67041;p27"/>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2" name="Google Shape;67042;p27"/>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3" name="Google Shape;67043;p27"/>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4" name="Google Shape;67044;p27"/>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5" name="Google Shape;67045;p27"/>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6" name="Google Shape;67046;p27"/>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7" name="Google Shape;67047;p27"/>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8" name="Google Shape;67048;p27"/>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9" name="Google Shape;67049;p27"/>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0" name="Google Shape;67050;p27"/>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1" name="Google Shape;67051;p27"/>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2" name="Google Shape;67052;p27"/>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3" name="Google Shape;67053;p27"/>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4" name="Google Shape;67054;p27"/>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5" name="Google Shape;67055;p27"/>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6" name="Google Shape;67056;p27"/>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7" name="Google Shape;67057;p27"/>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8" name="Google Shape;67058;p27"/>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9" name="Google Shape;67059;p27"/>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0" name="Google Shape;67060;p27"/>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1" name="Google Shape;67061;p27"/>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2" name="Google Shape;67062;p27"/>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3" name="Google Shape;67063;p27"/>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4" name="Google Shape;67064;p27"/>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5" name="Google Shape;67065;p27"/>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6" name="Google Shape;67066;p27"/>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7" name="Google Shape;67067;p27"/>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8" name="Google Shape;67068;p27"/>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9" name="Google Shape;67069;p27"/>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0" name="Google Shape;67070;p27"/>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1" name="Google Shape;67071;p27"/>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2" name="Google Shape;67072;p27"/>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3" name="Google Shape;67073;p27"/>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4" name="Google Shape;67074;p27"/>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5" name="Google Shape;67075;p27"/>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6" name="Google Shape;67076;p27"/>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7" name="Google Shape;67077;p27"/>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8" name="Google Shape;67078;p27"/>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9" name="Google Shape;67079;p27"/>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0" name="Google Shape;67080;p27"/>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1" name="Google Shape;67081;p27"/>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2" name="Google Shape;67082;p27"/>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3" name="Google Shape;67083;p27"/>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4" name="Google Shape;67084;p27"/>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5" name="Google Shape;67085;p27"/>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6" name="Google Shape;67086;p27"/>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7" name="Google Shape;67087;p27"/>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8" name="Google Shape;67088;p27"/>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9" name="Google Shape;67089;p27"/>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0" name="Google Shape;67090;p27"/>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1" name="Google Shape;67091;p27"/>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2" name="Google Shape;67092;p27"/>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3" name="Google Shape;67093;p27"/>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4" name="Google Shape;67094;p27"/>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5" name="Google Shape;67095;p27"/>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6" name="Google Shape;67096;p27"/>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7" name="Google Shape;67097;p27"/>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8" name="Google Shape;67098;p27"/>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9" name="Google Shape;67099;p27"/>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0" name="Google Shape;67100;p27"/>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1" name="Google Shape;67101;p27"/>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2" name="Google Shape;67102;p27"/>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3" name="Google Shape;67103;p27"/>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4" name="Google Shape;67104;p27"/>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5" name="Google Shape;67105;p27"/>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6" name="Google Shape;67106;p27"/>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7" name="Google Shape;67107;p27"/>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8" name="Google Shape;67108;p27"/>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9" name="Google Shape;67109;p27"/>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0" name="Google Shape;67110;p27"/>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1" name="Google Shape;67111;p27"/>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2" name="Google Shape;67112;p27"/>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3" name="Google Shape;67113;p27"/>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4" name="Google Shape;67114;p27"/>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5" name="Google Shape;67115;p27"/>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6" name="Google Shape;67116;p27"/>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7" name="Google Shape;67117;p27"/>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8" name="Google Shape;67118;p27"/>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9" name="Google Shape;67119;p27"/>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0" name="Google Shape;67120;p27"/>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1" name="Google Shape;67121;p27"/>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2" name="Google Shape;67122;p27"/>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3" name="Google Shape;67123;p27"/>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4" name="Google Shape;67124;p27"/>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5" name="Google Shape;67125;p27"/>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6" name="Google Shape;67126;p27"/>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7" name="Google Shape;67127;p27"/>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8" name="Google Shape;67128;p27"/>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9" name="Google Shape;67129;p27"/>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0" name="Google Shape;67130;p27"/>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1" name="Google Shape;67131;p27"/>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2" name="Google Shape;67132;p27"/>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3" name="Google Shape;67133;p27"/>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4" name="Google Shape;67134;p27"/>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5" name="Google Shape;67135;p27"/>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6" name="Google Shape;67136;p27"/>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7" name="Google Shape;67137;p27"/>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8" name="Google Shape;67138;p27"/>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9" name="Google Shape;67139;p27"/>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0" name="Google Shape;67140;p27"/>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1" name="Google Shape;67141;p27"/>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2" name="Google Shape;67142;p27"/>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3" name="Google Shape;67143;p27"/>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4" name="Google Shape;67144;p27"/>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5" name="Google Shape;67145;p27"/>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6" name="Google Shape;67146;p27"/>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7" name="Google Shape;67147;p27"/>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8" name="Google Shape;67148;p27"/>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9" name="Google Shape;67149;p27"/>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0" name="Google Shape;67150;p27"/>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1" name="Google Shape;67151;p27"/>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2" name="Google Shape;67152;p27"/>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3" name="Google Shape;67153;p27"/>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4" name="Google Shape;67154;p27"/>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5" name="Google Shape;67155;p27"/>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6" name="Google Shape;67156;p27"/>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7" name="Google Shape;67157;p27"/>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8" name="Google Shape;67158;p27"/>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9" name="Google Shape;67159;p27"/>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0" name="Google Shape;67160;p27"/>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1" name="Google Shape;67161;p27"/>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2" name="Google Shape;67162;p27"/>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3" name="Google Shape;67163;p27"/>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4" name="Google Shape;67164;p27"/>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5" name="Google Shape;67165;p27"/>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6" name="Google Shape;67166;p27"/>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7" name="Google Shape;67167;p27"/>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8" name="Google Shape;67168;p27"/>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9" name="Google Shape;67169;p27"/>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0" name="Google Shape;67170;p27"/>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1" name="Google Shape;67171;p27"/>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2" name="Google Shape;67172;p27"/>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3" name="Google Shape;67173;p27"/>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4" name="Google Shape;67174;p27"/>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5" name="Google Shape;67175;p27"/>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6" name="Google Shape;67176;p27"/>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7" name="Google Shape;67177;p27"/>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8" name="Google Shape;67178;p27"/>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9" name="Google Shape;67179;p27"/>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0" name="Google Shape;67180;p27"/>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1" name="Google Shape;67181;p27"/>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2" name="Google Shape;67182;p27"/>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3" name="Google Shape;67183;p27"/>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4" name="Google Shape;67184;p27"/>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5" name="Google Shape;67185;p27"/>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6" name="Google Shape;67186;p27"/>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7" name="Google Shape;67187;p27"/>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8" name="Google Shape;67188;p27"/>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9" name="Google Shape;67189;p27"/>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0" name="Google Shape;67190;p27"/>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1" name="Google Shape;67191;p27"/>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2" name="Google Shape;67192;p27"/>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3" name="Google Shape;67193;p27"/>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4" name="Google Shape;67194;p27"/>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5" name="Google Shape;67195;p27"/>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6" name="Google Shape;67196;p27"/>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7" name="Google Shape;67197;p27"/>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8" name="Google Shape;67198;p27"/>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9" name="Google Shape;67199;p27"/>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0" name="Google Shape;67200;p27"/>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1" name="Google Shape;67201;p27"/>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2" name="Google Shape;67202;p27"/>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3" name="Google Shape;67203;p27"/>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4" name="Google Shape;67204;p27"/>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5" name="Google Shape;67205;p27"/>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6" name="Google Shape;67206;p27"/>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7" name="Google Shape;67207;p27"/>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8" name="Google Shape;67208;p27"/>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9" name="Google Shape;67209;p27"/>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0" name="Google Shape;67210;p27"/>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1" name="Google Shape;67211;p27"/>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2" name="Google Shape;67212;p27"/>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3" name="Google Shape;67213;p27"/>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4" name="Google Shape;67214;p27"/>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5" name="Google Shape;67215;p27"/>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6" name="Google Shape;67216;p27"/>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7" name="Google Shape;67217;p27"/>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8" name="Google Shape;67218;p27"/>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9" name="Google Shape;67219;p27"/>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0" name="Google Shape;67220;p27"/>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1" name="Google Shape;67221;p27"/>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2" name="Google Shape;67222;p27"/>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3" name="Google Shape;67223;p27"/>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4" name="Google Shape;67224;p27"/>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5" name="Google Shape;67225;p27"/>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6" name="Google Shape;67226;p27"/>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7" name="Google Shape;67227;p27"/>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8" name="Google Shape;67228;p27"/>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9" name="Google Shape;67229;p27"/>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0" name="Google Shape;67230;p27"/>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1" name="Google Shape;67231;p27"/>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2" name="Google Shape;67232;p27"/>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3" name="Google Shape;67233;p27"/>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4" name="Google Shape;67234;p27"/>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5" name="Google Shape;67235;p27"/>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6" name="Google Shape;67236;p27"/>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7" name="Google Shape;67237;p27"/>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8" name="Google Shape;67238;p27"/>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9" name="Google Shape;67239;p27"/>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0" name="Google Shape;67240;p27"/>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1" name="Google Shape;67241;p27"/>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2" name="Google Shape;67242;p27"/>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3" name="Google Shape;67243;p27"/>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4" name="Google Shape;67244;p27"/>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5" name="Google Shape;67245;p27"/>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6" name="Google Shape;67246;p27"/>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7" name="Google Shape;67247;p27"/>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8" name="Google Shape;67248;p27"/>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9" name="Google Shape;67249;p27"/>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0" name="Google Shape;67250;p27"/>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1" name="Google Shape;67251;p27"/>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2" name="Google Shape;67252;p27"/>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3" name="Google Shape;67253;p27"/>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4" name="Google Shape;67254;p27"/>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5" name="Google Shape;67255;p27"/>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6" name="Google Shape;67256;p27"/>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7" name="Google Shape;67257;p27"/>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8" name="Google Shape;67258;p27"/>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9" name="Google Shape;67259;p27"/>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0" name="Google Shape;67260;p27"/>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1" name="Google Shape;67261;p27"/>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2" name="Google Shape;67262;p27"/>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3" name="Google Shape;67263;p27"/>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4" name="Google Shape;67264;p27"/>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5" name="Google Shape;67265;p27"/>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6" name="Google Shape;67266;p27"/>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7" name="Google Shape;67267;p27"/>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8" name="Google Shape;67268;p27"/>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9" name="Google Shape;67269;p27"/>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0" name="Google Shape;67270;p27"/>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1" name="Google Shape;67271;p27"/>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2" name="Google Shape;67272;p27"/>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3" name="Google Shape;67273;p27"/>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4" name="Google Shape;67274;p27"/>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5" name="Google Shape;67275;p27"/>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6" name="Google Shape;67276;p27"/>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7" name="Google Shape;67277;p27"/>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8" name="Google Shape;67278;p27"/>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9" name="Google Shape;67279;p27"/>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0" name="Google Shape;67280;p27"/>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1" name="Google Shape;67281;p27"/>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2" name="Google Shape;67282;p27"/>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3" name="Google Shape;67283;p27"/>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4" name="Google Shape;67284;p27"/>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5" name="Google Shape;67285;p27"/>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6" name="Google Shape;67286;p27"/>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7" name="Google Shape;67287;p27"/>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8" name="Google Shape;67288;p27"/>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9" name="Google Shape;67289;p27"/>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0" name="Google Shape;67290;p27"/>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1" name="Google Shape;67291;p27"/>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2" name="Google Shape;67292;p27"/>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3" name="Google Shape;67293;p27"/>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4" name="Google Shape;67294;p27"/>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5" name="Google Shape;67295;p27"/>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6" name="Google Shape;67296;p27"/>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7" name="Google Shape;67297;p27"/>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8" name="Google Shape;67298;p27"/>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9" name="Google Shape;67299;p27"/>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0" name="Google Shape;67300;p27"/>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1" name="Google Shape;67301;p27"/>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2" name="Google Shape;67302;p27"/>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3" name="Google Shape;67303;p27"/>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4" name="Google Shape;67304;p27"/>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5" name="Google Shape;67305;p27"/>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6" name="Google Shape;67306;p27"/>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7" name="Google Shape;67307;p27"/>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8" name="Google Shape;67308;p27"/>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9" name="Google Shape;67309;p27"/>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0" name="Google Shape;67310;p27"/>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1" name="Google Shape;67311;p27"/>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2" name="Google Shape;67312;p27"/>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3" name="Google Shape;67313;p27"/>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4" name="Google Shape;67314;p27"/>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5" name="Google Shape;67315;p27"/>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6" name="Google Shape;67316;p27"/>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7" name="Google Shape;67317;p27"/>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8" name="Google Shape;67318;p27"/>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9" name="Google Shape;67319;p27"/>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0" name="Google Shape;67320;p27"/>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1" name="Google Shape;67321;p27"/>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2" name="Google Shape;67322;p27"/>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3" name="Google Shape;67323;p27"/>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4" name="Google Shape;67324;p27"/>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5" name="Google Shape;67325;p27"/>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6" name="Google Shape;67326;p27"/>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7" name="Google Shape;67327;p27"/>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8" name="Google Shape;67328;p27"/>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9" name="Google Shape;67329;p27"/>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0" name="Google Shape;67330;p27"/>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1" name="Google Shape;67331;p27"/>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2" name="Google Shape;67332;p27"/>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3" name="Google Shape;67333;p27"/>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4" name="Google Shape;67334;p27"/>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5" name="Google Shape;67335;p27"/>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6" name="Google Shape;67336;p27"/>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7" name="Google Shape;67337;p27"/>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8" name="Google Shape;67338;p27"/>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9" name="Google Shape;67339;p27"/>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0" name="Google Shape;67340;p27"/>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1" name="Google Shape;67341;p27"/>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2" name="Google Shape;67342;p27"/>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3" name="Google Shape;67343;p27"/>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4" name="Google Shape;67344;p27"/>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5" name="Google Shape;67345;p27"/>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6" name="Google Shape;67346;p27"/>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7" name="Google Shape;67347;p27"/>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8" name="Google Shape;67348;p27"/>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9" name="Google Shape;67349;p27"/>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0" name="Google Shape;67350;p27"/>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1" name="Google Shape;67351;p27"/>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2" name="Google Shape;67352;p27"/>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3" name="Google Shape;67353;p27"/>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4" name="Google Shape;67354;p27"/>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5" name="Google Shape;67355;p27"/>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6" name="Google Shape;67356;p27"/>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7" name="Google Shape;67357;p27"/>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8" name="Google Shape;67358;p27"/>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9" name="Google Shape;67359;p27"/>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0" name="Google Shape;67360;p27"/>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1" name="Google Shape;67361;p27"/>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2" name="Google Shape;67362;p27"/>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3" name="Google Shape;67363;p27"/>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4" name="Google Shape;67364;p27"/>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5" name="Google Shape;67365;p27"/>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6" name="Google Shape;67366;p27"/>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7" name="Google Shape;67367;p27"/>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8" name="Google Shape;67368;p27"/>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9" name="Google Shape;67369;p27"/>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0" name="Google Shape;67370;p27"/>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1" name="Google Shape;67371;p27"/>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298408564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Background 4">
  <p:cSld name="Background 4">
    <p:bg>
      <p:bgPr>
        <a:solidFill>
          <a:schemeClr val="accent3"/>
        </a:solidFill>
        <a:effectLst/>
      </p:bgPr>
    </p:bg>
    <p:spTree>
      <p:nvGrpSpPr>
        <p:cNvPr id="1" name="Shape 67372"/>
        <p:cNvGrpSpPr/>
        <p:nvPr/>
      </p:nvGrpSpPr>
      <p:grpSpPr>
        <a:xfrm>
          <a:off x="0" y="0"/>
          <a:ext cx="0" cy="0"/>
          <a:chOff x="0" y="0"/>
          <a:chExt cx="0" cy="0"/>
        </a:xfrm>
      </p:grpSpPr>
      <p:grpSp>
        <p:nvGrpSpPr>
          <p:cNvPr id="67373" name="Google Shape;67373;p28"/>
          <p:cNvGrpSpPr/>
          <p:nvPr/>
        </p:nvGrpSpPr>
        <p:grpSpPr>
          <a:xfrm>
            <a:off x="0" y="0"/>
            <a:ext cx="12192000" cy="6858000"/>
            <a:chOff x="0" y="0"/>
            <a:chExt cx="9144000" cy="5143500"/>
          </a:xfrm>
        </p:grpSpPr>
        <p:sp>
          <p:nvSpPr>
            <p:cNvPr id="67374" name="Google Shape;67374;p28"/>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5" name="Google Shape;67375;p28"/>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6" name="Google Shape;67376;p28"/>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7" name="Google Shape;67377;p28"/>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8" name="Google Shape;67378;p28"/>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9" name="Google Shape;67379;p28"/>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0" name="Google Shape;67380;p28"/>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1" name="Google Shape;67381;p28"/>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2" name="Google Shape;67382;p28"/>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3" name="Google Shape;67383;p28"/>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4" name="Google Shape;67384;p28"/>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5" name="Google Shape;67385;p28"/>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6" name="Google Shape;67386;p28"/>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7" name="Google Shape;67387;p28"/>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8" name="Google Shape;67388;p28"/>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9" name="Google Shape;67389;p28"/>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0" name="Google Shape;67390;p28"/>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1" name="Google Shape;67391;p28"/>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2" name="Google Shape;67392;p28"/>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3" name="Google Shape;67393;p28"/>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4" name="Google Shape;67394;p28"/>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5" name="Google Shape;67395;p28"/>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6" name="Google Shape;67396;p28"/>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7" name="Google Shape;67397;p28"/>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8" name="Google Shape;67398;p28"/>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9" name="Google Shape;67399;p28"/>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0" name="Google Shape;67400;p28"/>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1" name="Google Shape;67401;p28"/>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2" name="Google Shape;67402;p28"/>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3" name="Google Shape;67403;p28"/>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4" name="Google Shape;67404;p28"/>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5" name="Google Shape;67405;p28"/>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6" name="Google Shape;67406;p28"/>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7" name="Google Shape;67407;p28"/>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8" name="Google Shape;67408;p28"/>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9" name="Google Shape;67409;p28"/>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0" name="Google Shape;67410;p28"/>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1" name="Google Shape;67411;p28"/>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2" name="Google Shape;67412;p28"/>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3" name="Google Shape;67413;p28"/>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4" name="Google Shape;67414;p28"/>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5" name="Google Shape;67415;p28"/>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6" name="Google Shape;67416;p28"/>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7" name="Google Shape;67417;p28"/>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8" name="Google Shape;67418;p28"/>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9" name="Google Shape;67419;p28"/>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0" name="Google Shape;67420;p28"/>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1" name="Google Shape;67421;p28"/>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2" name="Google Shape;67422;p28"/>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3" name="Google Shape;67423;p28"/>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4" name="Google Shape;67424;p28"/>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5" name="Google Shape;67425;p28"/>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6" name="Google Shape;67426;p28"/>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7" name="Google Shape;67427;p28"/>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8" name="Google Shape;67428;p28"/>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9" name="Google Shape;67429;p28"/>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0" name="Google Shape;67430;p28"/>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1" name="Google Shape;67431;p28"/>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2" name="Google Shape;67432;p28"/>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3" name="Google Shape;67433;p28"/>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4" name="Google Shape;67434;p28"/>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5" name="Google Shape;67435;p28"/>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6" name="Google Shape;67436;p28"/>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7" name="Google Shape;67437;p28"/>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8" name="Google Shape;67438;p28"/>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9" name="Google Shape;67439;p28"/>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0" name="Google Shape;67440;p28"/>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1" name="Google Shape;67441;p28"/>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2" name="Google Shape;67442;p28"/>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3" name="Google Shape;67443;p28"/>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4" name="Google Shape;67444;p28"/>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5" name="Google Shape;67445;p28"/>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6" name="Google Shape;67446;p28"/>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7" name="Google Shape;67447;p28"/>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8" name="Google Shape;67448;p28"/>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9" name="Google Shape;67449;p28"/>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0" name="Google Shape;67450;p28"/>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1" name="Google Shape;67451;p28"/>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2" name="Google Shape;67452;p28"/>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3" name="Google Shape;67453;p28"/>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4" name="Google Shape;67454;p28"/>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5" name="Google Shape;67455;p28"/>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6" name="Google Shape;67456;p28"/>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7" name="Google Shape;67457;p28"/>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8" name="Google Shape;67458;p28"/>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9" name="Google Shape;67459;p28"/>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0" name="Google Shape;67460;p28"/>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1" name="Google Shape;67461;p28"/>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2" name="Google Shape;67462;p28"/>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3" name="Google Shape;67463;p28"/>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4" name="Google Shape;67464;p28"/>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5" name="Google Shape;67465;p28"/>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6" name="Google Shape;67466;p28"/>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7" name="Google Shape;67467;p28"/>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8" name="Google Shape;67468;p28"/>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9" name="Google Shape;67469;p28"/>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0" name="Google Shape;67470;p28"/>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1" name="Google Shape;67471;p28"/>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2" name="Google Shape;67472;p28"/>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3" name="Google Shape;67473;p28"/>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4" name="Google Shape;67474;p28"/>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5" name="Google Shape;67475;p28"/>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6" name="Google Shape;67476;p28"/>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7" name="Google Shape;67477;p28"/>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8" name="Google Shape;67478;p28"/>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9" name="Google Shape;67479;p28"/>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0" name="Google Shape;67480;p28"/>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1" name="Google Shape;67481;p28"/>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2" name="Google Shape;67482;p28"/>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3" name="Google Shape;67483;p28"/>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4" name="Google Shape;67484;p28"/>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5" name="Google Shape;67485;p28"/>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6" name="Google Shape;67486;p28"/>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7" name="Google Shape;67487;p28"/>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8" name="Google Shape;67488;p28"/>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9" name="Google Shape;67489;p28"/>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0" name="Google Shape;67490;p28"/>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1" name="Google Shape;67491;p28"/>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2" name="Google Shape;67492;p28"/>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3" name="Google Shape;67493;p28"/>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4" name="Google Shape;67494;p28"/>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5" name="Google Shape;67495;p28"/>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6" name="Google Shape;67496;p28"/>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7" name="Google Shape;67497;p28"/>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8" name="Google Shape;67498;p28"/>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9" name="Google Shape;67499;p28"/>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0" name="Google Shape;67500;p28"/>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1" name="Google Shape;67501;p28"/>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2" name="Google Shape;67502;p28"/>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3" name="Google Shape;67503;p28"/>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4" name="Google Shape;67504;p28"/>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5" name="Google Shape;67505;p28"/>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6" name="Google Shape;67506;p28"/>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7" name="Google Shape;67507;p28"/>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8" name="Google Shape;67508;p28"/>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9" name="Google Shape;67509;p28"/>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0" name="Google Shape;67510;p28"/>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1" name="Google Shape;67511;p28"/>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2" name="Google Shape;67512;p28"/>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3" name="Google Shape;67513;p28"/>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4" name="Google Shape;67514;p28"/>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5" name="Google Shape;67515;p28"/>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6" name="Google Shape;67516;p28"/>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7" name="Google Shape;67517;p28"/>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8" name="Google Shape;67518;p28"/>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9" name="Google Shape;67519;p28"/>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0" name="Google Shape;67520;p28"/>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1" name="Google Shape;67521;p28"/>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2" name="Google Shape;67522;p28"/>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3" name="Google Shape;67523;p28"/>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4" name="Google Shape;67524;p28"/>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5" name="Google Shape;67525;p28"/>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6" name="Google Shape;67526;p28"/>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7" name="Google Shape;67527;p28"/>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8" name="Google Shape;67528;p28"/>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9" name="Google Shape;67529;p28"/>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0" name="Google Shape;67530;p28"/>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1" name="Google Shape;67531;p28"/>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2" name="Google Shape;67532;p28"/>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3" name="Google Shape;67533;p28"/>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4" name="Google Shape;67534;p28"/>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5" name="Google Shape;67535;p28"/>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6" name="Google Shape;67536;p28"/>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7" name="Google Shape;67537;p28"/>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8" name="Google Shape;67538;p28"/>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9" name="Google Shape;67539;p28"/>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0" name="Google Shape;67540;p28"/>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1" name="Google Shape;67541;p28"/>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2" name="Google Shape;67542;p28"/>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3" name="Google Shape;67543;p28"/>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4" name="Google Shape;67544;p28"/>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5" name="Google Shape;67545;p28"/>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6" name="Google Shape;67546;p28"/>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7" name="Google Shape;67547;p28"/>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8" name="Google Shape;67548;p28"/>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9" name="Google Shape;67549;p28"/>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0" name="Google Shape;67550;p28"/>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1" name="Google Shape;67551;p28"/>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2" name="Google Shape;67552;p28"/>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3" name="Google Shape;67553;p28"/>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4" name="Google Shape;67554;p28"/>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5" name="Google Shape;67555;p28"/>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6" name="Google Shape;67556;p28"/>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7" name="Google Shape;67557;p28"/>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8" name="Google Shape;67558;p28"/>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9" name="Google Shape;67559;p28"/>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0" name="Google Shape;67560;p28"/>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1" name="Google Shape;67561;p28"/>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2" name="Google Shape;67562;p28"/>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3" name="Google Shape;67563;p28"/>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4" name="Google Shape;67564;p28"/>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5" name="Google Shape;67565;p28"/>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6" name="Google Shape;67566;p28"/>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7" name="Google Shape;67567;p28"/>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8" name="Google Shape;67568;p28"/>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9" name="Google Shape;67569;p28"/>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0" name="Google Shape;67570;p28"/>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1" name="Google Shape;67571;p28"/>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2" name="Google Shape;67572;p28"/>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3" name="Google Shape;67573;p28"/>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4" name="Google Shape;67574;p28"/>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5" name="Google Shape;67575;p28"/>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6" name="Google Shape;67576;p28"/>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7" name="Google Shape;67577;p28"/>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8" name="Google Shape;67578;p28"/>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9" name="Google Shape;67579;p28"/>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0" name="Google Shape;67580;p28"/>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1" name="Google Shape;67581;p28"/>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2" name="Google Shape;67582;p28"/>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3" name="Google Shape;67583;p28"/>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4" name="Google Shape;67584;p28"/>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5" name="Google Shape;67585;p28"/>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6" name="Google Shape;67586;p28"/>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7" name="Google Shape;67587;p28"/>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8" name="Google Shape;67588;p28"/>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9" name="Google Shape;67589;p28"/>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0" name="Google Shape;67590;p28"/>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1" name="Google Shape;67591;p28"/>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2" name="Google Shape;67592;p28"/>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3" name="Google Shape;67593;p28"/>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4" name="Google Shape;67594;p28"/>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5" name="Google Shape;67595;p28"/>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6" name="Google Shape;67596;p28"/>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7" name="Google Shape;67597;p28"/>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8" name="Google Shape;67598;p28"/>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9" name="Google Shape;67599;p28"/>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0" name="Google Shape;67600;p28"/>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1" name="Google Shape;67601;p28"/>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2" name="Google Shape;67602;p28"/>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3" name="Google Shape;67603;p28"/>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4" name="Google Shape;67604;p28"/>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5" name="Google Shape;67605;p28"/>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6" name="Google Shape;67606;p28"/>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7" name="Google Shape;67607;p28"/>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8" name="Google Shape;67608;p28"/>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9" name="Google Shape;67609;p28"/>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0" name="Google Shape;67610;p28"/>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1" name="Google Shape;67611;p28"/>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2" name="Google Shape;67612;p28"/>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3" name="Google Shape;67613;p28"/>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4" name="Google Shape;67614;p28"/>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5" name="Google Shape;67615;p28"/>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6" name="Google Shape;67616;p28"/>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7" name="Google Shape;67617;p28"/>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8" name="Google Shape;67618;p28"/>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9" name="Google Shape;67619;p28"/>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0" name="Google Shape;67620;p28"/>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1" name="Google Shape;67621;p28"/>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2" name="Google Shape;67622;p28"/>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3" name="Google Shape;67623;p28"/>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4" name="Google Shape;67624;p28"/>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5" name="Google Shape;67625;p28"/>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6" name="Google Shape;67626;p28"/>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7" name="Google Shape;67627;p28"/>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8" name="Google Shape;67628;p28"/>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9" name="Google Shape;67629;p28"/>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0" name="Google Shape;67630;p28"/>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1" name="Google Shape;67631;p28"/>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2" name="Google Shape;67632;p28"/>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3" name="Google Shape;67633;p28"/>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4" name="Google Shape;67634;p28"/>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5" name="Google Shape;67635;p28"/>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6" name="Google Shape;67636;p28"/>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7" name="Google Shape;67637;p28"/>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8" name="Google Shape;67638;p28"/>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9" name="Google Shape;67639;p28"/>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0" name="Google Shape;67640;p28"/>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1" name="Google Shape;67641;p28"/>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2" name="Google Shape;67642;p28"/>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3" name="Google Shape;67643;p28"/>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4" name="Google Shape;67644;p28"/>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5" name="Google Shape;67645;p28"/>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6" name="Google Shape;67646;p28"/>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7" name="Google Shape;67647;p28"/>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8" name="Google Shape;67648;p28"/>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9" name="Google Shape;67649;p28"/>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0" name="Google Shape;67650;p28"/>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1" name="Google Shape;67651;p28"/>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2" name="Google Shape;67652;p28"/>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3" name="Google Shape;67653;p28"/>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4" name="Google Shape;67654;p28"/>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5" name="Google Shape;67655;p28"/>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6" name="Google Shape;67656;p28"/>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7" name="Google Shape;67657;p28"/>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8" name="Google Shape;67658;p28"/>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9" name="Google Shape;67659;p28"/>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0" name="Google Shape;67660;p28"/>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1" name="Google Shape;67661;p28"/>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2" name="Google Shape;67662;p28"/>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3" name="Google Shape;67663;p28"/>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4" name="Google Shape;67664;p28"/>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5" name="Google Shape;67665;p28"/>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6" name="Google Shape;67666;p28"/>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7" name="Google Shape;67667;p28"/>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8" name="Google Shape;67668;p28"/>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9" name="Google Shape;67669;p28"/>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0" name="Google Shape;67670;p28"/>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1" name="Google Shape;67671;p28"/>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2" name="Google Shape;67672;p28"/>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3" name="Google Shape;67673;p28"/>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4" name="Google Shape;67674;p28"/>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5" name="Google Shape;67675;p28"/>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6" name="Google Shape;67676;p28"/>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7" name="Google Shape;67677;p28"/>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8" name="Google Shape;67678;p28"/>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9" name="Google Shape;67679;p28"/>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0" name="Google Shape;67680;p28"/>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1" name="Google Shape;67681;p28"/>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2" name="Google Shape;67682;p28"/>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3" name="Google Shape;67683;p28"/>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4" name="Google Shape;67684;p28"/>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5" name="Google Shape;67685;p28"/>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6" name="Google Shape;67686;p28"/>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7" name="Google Shape;67687;p28"/>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8" name="Google Shape;67688;p28"/>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9" name="Google Shape;67689;p28"/>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0" name="Google Shape;67690;p28"/>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1" name="Google Shape;67691;p28"/>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2" name="Google Shape;67692;p28"/>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3" name="Google Shape;67693;p28"/>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4" name="Google Shape;67694;p28"/>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5" name="Google Shape;67695;p28"/>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6" name="Google Shape;67696;p28"/>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7" name="Google Shape;67697;p28"/>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8" name="Google Shape;67698;p28"/>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9" name="Google Shape;67699;p28"/>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0" name="Google Shape;67700;p28"/>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1" name="Google Shape;67701;p28"/>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2" name="Google Shape;67702;p28"/>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3" name="Google Shape;67703;p28"/>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4" name="Google Shape;67704;p28"/>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5" name="Google Shape;67705;p28"/>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6" name="Google Shape;67706;p28"/>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7" name="Google Shape;67707;p28"/>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8" name="Google Shape;67708;p28"/>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9" name="Google Shape;67709;p28"/>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0" name="Google Shape;67710;p28"/>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1" name="Google Shape;67711;p28"/>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2" name="Google Shape;67712;p28"/>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3" name="Google Shape;67713;p28"/>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4" name="Google Shape;67714;p28"/>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5" name="Google Shape;67715;p28"/>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6" name="Google Shape;67716;p28"/>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7" name="Google Shape;67717;p28"/>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8" name="Google Shape;67718;p28"/>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9" name="Google Shape;67719;p28"/>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0" name="Google Shape;67720;p28"/>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1" name="Google Shape;67721;p28"/>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2" name="Google Shape;67722;p28"/>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3" name="Google Shape;67723;p28"/>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4" name="Google Shape;67724;p28"/>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5" name="Google Shape;67725;p28"/>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6" name="Google Shape;67726;p28"/>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7" name="Google Shape;67727;p28"/>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8" name="Google Shape;67728;p28"/>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9" name="Google Shape;67729;p28"/>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0" name="Google Shape;67730;p28"/>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1" name="Google Shape;67731;p28"/>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2" name="Google Shape;67732;p28"/>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3" name="Google Shape;67733;p28"/>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4" name="Google Shape;67734;p28"/>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5" name="Google Shape;67735;p28"/>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6" name="Google Shape;67736;p28"/>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7" name="Google Shape;67737;p28"/>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8" name="Google Shape;67738;p28"/>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9" name="Google Shape;67739;p28"/>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0" name="Google Shape;67740;p28"/>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1" name="Google Shape;67741;p28"/>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2" name="Google Shape;67742;p28"/>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3" name="Google Shape;67743;p28"/>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4" name="Google Shape;67744;p28"/>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5" name="Google Shape;67745;p28"/>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6" name="Google Shape;67746;p28"/>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7" name="Google Shape;67747;p28"/>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8" name="Google Shape;67748;p28"/>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9" name="Google Shape;67749;p28"/>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0" name="Google Shape;67750;p28"/>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1" name="Google Shape;67751;p28"/>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2" name="Google Shape;67752;p28"/>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3" name="Google Shape;67753;p28"/>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4" name="Google Shape;67754;p28"/>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5" name="Google Shape;67755;p28"/>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6" name="Google Shape;67756;p28"/>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7" name="Google Shape;67757;p28"/>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8" name="Google Shape;67758;p28"/>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9" name="Google Shape;67759;p28"/>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0" name="Google Shape;67760;p28"/>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1" name="Google Shape;67761;p28"/>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2" name="Google Shape;67762;p28"/>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3" name="Google Shape;67763;p28"/>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4" name="Google Shape;67764;p28"/>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5" name="Google Shape;67765;p28"/>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6" name="Google Shape;67766;p28"/>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7" name="Google Shape;67767;p28"/>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8" name="Google Shape;67768;p28"/>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9" name="Google Shape;67769;p28"/>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0" name="Google Shape;67770;p28"/>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1" name="Google Shape;67771;p28"/>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2" name="Google Shape;67772;p28"/>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3" name="Google Shape;67773;p28"/>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4" name="Google Shape;67774;p28"/>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5" name="Google Shape;67775;p28"/>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6" name="Google Shape;67776;p28"/>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7" name="Google Shape;67777;p28"/>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8" name="Google Shape;67778;p28"/>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9" name="Google Shape;67779;p28"/>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0" name="Google Shape;67780;p28"/>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1" name="Google Shape;67781;p28"/>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2" name="Google Shape;67782;p28"/>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3" name="Google Shape;67783;p28"/>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4" name="Google Shape;67784;p28"/>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5" name="Google Shape;67785;p28"/>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6" name="Google Shape;67786;p28"/>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7" name="Google Shape;67787;p28"/>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8" name="Google Shape;67788;p28"/>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9" name="Google Shape;67789;p28"/>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0" name="Google Shape;67790;p28"/>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1" name="Google Shape;67791;p28"/>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2" name="Google Shape;67792;p28"/>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3" name="Google Shape;67793;p28"/>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4" name="Google Shape;67794;p28"/>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5" name="Google Shape;67795;p28"/>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6" name="Google Shape;67796;p28"/>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7" name="Google Shape;67797;p28"/>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8" name="Google Shape;67798;p28"/>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9" name="Google Shape;67799;p28"/>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0" name="Google Shape;67800;p28"/>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1" name="Google Shape;67801;p28"/>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2" name="Google Shape;67802;p28"/>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3" name="Google Shape;67803;p28"/>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4" name="Google Shape;67804;p28"/>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5" name="Google Shape;67805;p28"/>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6" name="Google Shape;67806;p28"/>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7" name="Google Shape;67807;p28"/>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8" name="Google Shape;67808;p28"/>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9" name="Google Shape;67809;p28"/>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0" name="Google Shape;67810;p28"/>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1" name="Google Shape;67811;p28"/>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2" name="Google Shape;67812;p28"/>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3" name="Google Shape;67813;p28"/>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4" name="Google Shape;67814;p28"/>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5" name="Google Shape;67815;p28"/>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6" name="Google Shape;67816;p28"/>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7" name="Google Shape;67817;p28"/>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8" name="Google Shape;67818;p28"/>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9" name="Google Shape;67819;p28"/>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0" name="Google Shape;67820;p28"/>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1" name="Google Shape;67821;p28"/>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2" name="Google Shape;67822;p28"/>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3" name="Google Shape;67823;p28"/>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4" name="Google Shape;67824;p28"/>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5" name="Google Shape;67825;p28"/>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6" name="Google Shape;67826;p28"/>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7" name="Google Shape;67827;p28"/>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8" name="Google Shape;67828;p28"/>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9" name="Google Shape;67829;p28"/>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0" name="Google Shape;67830;p28"/>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1" name="Google Shape;67831;p28"/>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2" name="Google Shape;67832;p28"/>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3" name="Google Shape;67833;p28"/>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4" name="Google Shape;67834;p28"/>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5" name="Google Shape;67835;p28"/>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6" name="Google Shape;67836;p28"/>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7" name="Google Shape;67837;p28"/>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8" name="Google Shape;67838;p28"/>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9" name="Google Shape;67839;p28"/>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0" name="Google Shape;67840;p28"/>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1" name="Google Shape;67841;p28"/>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2" name="Google Shape;67842;p28"/>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3" name="Google Shape;67843;p28"/>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4" name="Google Shape;67844;p28"/>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5" name="Google Shape;67845;p28"/>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6" name="Google Shape;67846;p28"/>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7" name="Google Shape;67847;p28"/>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8" name="Google Shape;67848;p28"/>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9" name="Google Shape;67849;p28"/>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0" name="Google Shape;67850;p28"/>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1" name="Google Shape;67851;p28"/>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2" name="Google Shape;67852;p28"/>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3" name="Google Shape;67853;p28"/>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4" name="Google Shape;67854;p28"/>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5" name="Google Shape;67855;p28"/>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6" name="Google Shape;67856;p28"/>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7" name="Google Shape;67857;p28"/>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8" name="Google Shape;67858;p28"/>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9" name="Google Shape;67859;p28"/>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0" name="Google Shape;67860;p28"/>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1" name="Google Shape;67861;p28"/>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2" name="Google Shape;67862;p28"/>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3" name="Google Shape;67863;p28"/>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4" name="Google Shape;67864;p28"/>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5" name="Google Shape;67865;p28"/>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6" name="Google Shape;67866;p28"/>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7" name="Google Shape;67867;p28"/>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8" name="Google Shape;67868;p28"/>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9" name="Google Shape;67869;p28"/>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0" name="Google Shape;67870;p28"/>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1" name="Google Shape;67871;p28"/>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2" name="Google Shape;67872;p28"/>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3" name="Google Shape;67873;p28"/>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4" name="Google Shape;67874;p28"/>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5" name="Google Shape;67875;p28"/>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6" name="Google Shape;67876;p28"/>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7" name="Google Shape;67877;p28"/>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8" name="Google Shape;67878;p28"/>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9" name="Google Shape;67879;p28"/>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0" name="Google Shape;67880;p28"/>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1" name="Google Shape;67881;p28"/>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2" name="Google Shape;67882;p28"/>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3" name="Google Shape;67883;p28"/>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4" name="Google Shape;67884;p28"/>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5" name="Google Shape;67885;p28"/>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6" name="Google Shape;67886;p28"/>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7" name="Google Shape;67887;p28"/>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8" name="Google Shape;67888;p28"/>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9" name="Google Shape;67889;p28"/>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0" name="Google Shape;67890;p28"/>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1" name="Google Shape;67891;p28"/>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2" name="Google Shape;67892;p28"/>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3" name="Google Shape;67893;p28"/>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4" name="Google Shape;67894;p28"/>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5" name="Google Shape;67895;p28"/>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6" name="Google Shape;67896;p28"/>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7" name="Google Shape;67897;p28"/>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8" name="Google Shape;67898;p28"/>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9" name="Google Shape;67899;p28"/>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0" name="Google Shape;67900;p28"/>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1" name="Google Shape;67901;p28"/>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2" name="Google Shape;67902;p28"/>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3" name="Google Shape;67903;p28"/>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4" name="Google Shape;67904;p28"/>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5" name="Google Shape;67905;p28"/>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6" name="Google Shape;67906;p28"/>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7" name="Google Shape;67907;p28"/>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8" name="Google Shape;67908;p28"/>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9" name="Google Shape;67909;p28"/>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0" name="Google Shape;67910;p28"/>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1" name="Google Shape;67911;p28"/>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2" name="Google Shape;67912;p28"/>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3" name="Google Shape;67913;p28"/>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4" name="Google Shape;67914;p28"/>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5" name="Google Shape;67915;p28"/>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6" name="Google Shape;67916;p28"/>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7" name="Google Shape;67917;p28"/>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8" name="Google Shape;67918;p28"/>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9" name="Google Shape;67919;p28"/>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0" name="Google Shape;67920;p28"/>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1" name="Google Shape;67921;p28"/>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2" name="Google Shape;67922;p28"/>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3" name="Google Shape;67923;p28"/>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4" name="Google Shape;67924;p28"/>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5" name="Google Shape;67925;p28"/>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6" name="Google Shape;67926;p28"/>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7" name="Google Shape;67927;p28"/>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8" name="Google Shape;67928;p28"/>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9" name="Google Shape;67929;p28"/>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0" name="Google Shape;67930;p28"/>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1" name="Google Shape;67931;p28"/>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2" name="Google Shape;67932;p28"/>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3" name="Google Shape;67933;p28"/>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4" name="Google Shape;67934;p28"/>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5" name="Google Shape;67935;p28"/>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6" name="Google Shape;67936;p28"/>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7" name="Google Shape;67937;p28"/>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8" name="Google Shape;67938;p28"/>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9" name="Google Shape;67939;p28"/>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0" name="Google Shape;67940;p28"/>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1" name="Google Shape;67941;p28"/>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2" name="Google Shape;67942;p28"/>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3" name="Google Shape;67943;p28"/>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4" name="Google Shape;67944;p28"/>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5" name="Google Shape;67945;p28"/>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6" name="Google Shape;67946;p28"/>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7" name="Google Shape;67947;p28"/>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8" name="Google Shape;67948;p28"/>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9" name="Google Shape;67949;p28"/>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0" name="Google Shape;67950;p28"/>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1" name="Google Shape;67951;p28"/>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2" name="Google Shape;67952;p28"/>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3" name="Google Shape;67953;p28"/>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4" name="Google Shape;67954;p28"/>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5" name="Google Shape;67955;p28"/>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6" name="Google Shape;67956;p28"/>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7" name="Google Shape;67957;p28"/>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8" name="Google Shape;67958;p28"/>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9" name="Google Shape;67959;p28"/>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0" name="Google Shape;67960;p28"/>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1" name="Google Shape;67961;p28"/>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2" name="Google Shape;67962;p28"/>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3" name="Google Shape;67963;p28"/>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4" name="Google Shape;67964;p28"/>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5" name="Google Shape;67965;p28"/>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6" name="Google Shape;67966;p28"/>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7" name="Google Shape;67967;p28"/>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8" name="Google Shape;67968;p28"/>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9" name="Google Shape;67969;p28"/>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0" name="Google Shape;67970;p28"/>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1" name="Google Shape;67971;p28"/>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2" name="Google Shape;67972;p28"/>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3" name="Google Shape;67973;p28"/>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4" name="Google Shape;67974;p28"/>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5" name="Google Shape;67975;p28"/>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6" name="Google Shape;67976;p28"/>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7" name="Google Shape;67977;p28"/>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8" name="Google Shape;67978;p28"/>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9" name="Google Shape;67979;p28"/>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0" name="Google Shape;67980;p28"/>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1" name="Google Shape;67981;p28"/>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2" name="Google Shape;67982;p28"/>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3" name="Google Shape;67983;p28"/>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4" name="Google Shape;67984;p28"/>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5" name="Google Shape;67985;p28"/>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6" name="Google Shape;67986;p28"/>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7" name="Google Shape;67987;p28"/>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8" name="Google Shape;67988;p28"/>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9" name="Google Shape;67989;p28"/>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0" name="Google Shape;67990;p28"/>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1" name="Google Shape;67991;p28"/>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2" name="Google Shape;67992;p28"/>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3" name="Google Shape;67993;p28"/>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4" name="Google Shape;67994;p28"/>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5" name="Google Shape;67995;p28"/>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6" name="Google Shape;67996;p28"/>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7" name="Google Shape;67997;p28"/>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8" name="Google Shape;67998;p28"/>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9" name="Google Shape;67999;p28"/>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0" name="Google Shape;68000;p28"/>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1" name="Google Shape;68001;p28"/>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2" name="Google Shape;68002;p28"/>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3" name="Google Shape;68003;p28"/>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4" name="Google Shape;68004;p28"/>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5" name="Google Shape;68005;p28"/>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6" name="Google Shape;68006;p28"/>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7" name="Google Shape;68007;p28"/>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8" name="Google Shape;68008;p28"/>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9" name="Google Shape;68009;p28"/>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0" name="Google Shape;68010;p28"/>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1" name="Google Shape;68011;p28"/>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2" name="Google Shape;68012;p28"/>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3" name="Google Shape;68013;p28"/>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4" name="Google Shape;68014;p28"/>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5" name="Google Shape;68015;p28"/>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6" name="Google Shape;68016;p28"/>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7" name="Google Shape;68017;p28"/>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8" name="Google Shape;68018;p28"/>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9" name="Google Shape;68019;p28"/>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0" name="Google Shape;68020;p28"/>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1" name="Google Shape;68021;p28"/>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2" name="Google Shape;68022;p28"/>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3" name="Google Shape;68023;p28"/>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4" name="Google Shape;68024;p28"/>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5" name="Google Shape;68025;p28"/>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6" name="Google Shape;68026;p28"/>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7" name="Google Shape;68027;p28"/>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8" name="Google Shape;68028;p28"/>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9" name="Google Shape;68029;p28"/>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0" name="Google Shape;68030;p28"/>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1" name="Google Shape;68031;p28"/>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2" name="Google Shape;68032;p28"/>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3" name="Google Shape;68033;p28"/>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4" name="Google Shape;68034;p28"/>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5" name="Google Shape;68035;p28"/>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6" name="Google Shape;68036;p28"/>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7" name="Google Shape;68037;p28"/>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8" name="Google Shape;68038;p28"/>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9" name="Google Shape;68039;p28"/>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0" name="Google Shape;68040;p28"/>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1" name="Google Shape;68041;p28"/>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2" name="Google Shape;68042;p28"/>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3" name="Google Shape;68043;p28"/>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4" name="Google Shape;68044;p28"/>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5" name="Google Shape;68045;p28"/>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6" name="Google Shape;68046;p28"/>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7" name="Google Shape;68047;p28"/>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8" name="Google Shape;68048;p28"/>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9" name="Google Shape;68049;p28"/>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0" name="Google Shape;68050;p28"/>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1" name="Google Shape;68051;p28"/>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2" name="Google Shape;68052;p28"/>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3" name="Google Shape;68053;p28"/>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4" name="Google Shape;68054;p28"/>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5" name="Google Shape;68055;p28"/>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6" name="Google Shape;68056;p28"/>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7" name="Google Shape;68057;p28"/>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8" name="Google Shape;68058;p28"/>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9" name="Google Shape;68059;p28"/>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0" name="Google Shape;68060;p28"/>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1" name="Google Shape;68061;p28"/>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2" name="Google Shape;68062;p28"/>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3" name="Google Shape;68063;p28"/>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4" name="Google Shape;68064;p28"/>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5" name="Google Shape;68065;p28"/>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6" name="Google Shape;68066;p28"/>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7" name="Google Shape;68067;p28"/>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8" name="Google Shape;68068;p28"/>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9" name="Google Shape;68069;p28"/>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0" name="Google Shape;68070;p28"/>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1" name="Google Shape;68071;p28"/>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2" name="Google Shape;68072;p28"/>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3" name="Google Shape;68073;p28"/>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4" name="Google Shape;68074;p28"/>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5" name="Google Shape;68075;p28"/>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6" name="Google Shape;68076;p28"/>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7" name="Google Shape;68077;p28"/>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8" name="Google Shape;68078;p28"/>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9" name="Google Shape;68079;p28"/>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0" name="Google Shape;68080;p28"/>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1" name="Google Shape;68081;p28"/>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2" name="Google Shape;68082;p28"/>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3" name="Google Shape;68083;p28"/>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4" name="Google Shape;68084;p28"/>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5" name="Google Shape;68085;p28"/>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6" name="Google Shape;68086;p28"/>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7" name="Google Shape;68087;p28"/>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8" name="Google Shape;68088;p28"/>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9" name="Google Shape;68089;p28"/>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0" name="Google Shape;68090;p28"/>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1" name="Google Shape;68091;p28"/>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2" name="Google Shape;68092;p28"/>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3" name="Google Shape;68093;p28"/>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4" name="Google Shape;68094;p28"/>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5" name="Google Shape;68095;p28"/>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6" name="Google Shape;68096;p28"/>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7" name="Google Shape;68097;p28"/>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8" name="Google Shape;68098;p28"/>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9" name="Google Shape;68099;p28"/>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0" name="Google Shape;68100;p28"/>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1" name="Google Shape;68101;p28"/>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2" name="Google Shape;68102;p28"/>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3" name="Google Shape;68103;p28"/>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4" name="Google Shape;68104;p28"/>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5" name="Google Shape;68105;p28"/>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6" name="Google Shape;68106;p28"/>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7" name="Google Shape;68107;p28"/>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8" name="Google Shape;68108;p28"/>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9" name="Google Shape;68109;p28"/>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0" name="Google Shape;68110;p28"/>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1" name="Google Shape;68111;p28"/>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2" name="Google Shape;68112;p28"/>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3" name="Google Shape;68113;p28"/>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4" name="Google Shape;68114;p28"/>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5" name="Google Shape;68115;p28"/>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6" name="Google Shape;68116;p28"/>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7" name="Google Shape;68117;p28"/>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8" name="Google Shape;68118;p28"/>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9" name="Google Shape;68119;p28"/>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0" name="Google Shape;68120;p28"/>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1" name="Google Shape;68121;p28"/>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2" name="Google Shape;68122;p28"/>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3" name="Google Shape;68123;p28"/>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4" name="Google Shape;68124;p28"/>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5" name="Google Shape;68125;p28"/>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6" name="Google Shape;68126;p28"/>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7" name="Google Shape;68127;p28"/>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8" name="Google Shape;68128;p28"/>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9" name="Google Shape;68129;p28"/>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0" name="Google Shape;68130;p28"/>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1" name="Google Shape;68131;p28"/>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2" name="Google Shape;68132;p28"/>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3" name="Google Shape;68133;p28"/>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4" name="Google Shape;68134;p28"/>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5" name="Google Shape;68135;p28"/>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6" name="Google Shape;68136;p28"/>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7" name="Google Shape;68137;p28"/>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8" name="Google Shape;68138;p28"/>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9" name="Google Shape;68139;p28"/>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0" name="Google Shape;68140;p28"/>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1" name="Google Shape;68141;p28"/>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2" name="Google Shape;68142;p28"/>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3" name="Google Shape;68143;p28"/>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4" name="Google Shape;68144;p28"/>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5" name="Google Shape;68145;p28"/>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6" name="Google Shape;68146;p28"/>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7" name="Google Shape;68147;p28"/>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8" name="Google Shape;68148;p28"/>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9" name="Google Shape;68149;p28"/>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0" name="Google Shape;68150;p28"/>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1" name="Google Shape;68151;p28"/>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2" name="Google Shape;68152;p28"/>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3" name="Google Shape;68153;p28"/>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4" name="Google Shape;68154;p28"/>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5" name="Google Shape;68155;p28"/>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6" name="Google Shape;68156;p28"/>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7" name="Google Shape;68157;p28"/>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8" name="Google Shape;68158;p28"/>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9" name="Google Shape;68159;p28"/>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0" name="Google Shape;68160;p28"/>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1" name="Google Shape;68161;p28"/>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2" name="Google Shape;68162;p28"/>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3" name="Google Shape;68163;p28"/>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4" name="Google Shape;68164;p28"/>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5" name="Google Shape;68165;p28"/>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6" name="Google Shape;68166;p28"/>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7" name="Google Shape;68167;p28"/>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8" name="Google Shape;68168;p28"/>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9" name="Google Shape;68169;p28"/>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0" name="Google Shape;68170;p28"/>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1" name="Google Shape;68171;p28"/>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2" name="Google Shape;68172;p28"/>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3" name="Google Shape;68173;p28"/>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4" name="Google Shape;68174;p28"/>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5" name="Google Shape;68175;p28"/>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6" name="Google Shape;68176;p28"/>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7" name="Google Shape;68177;p28"/>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8" name="Google Shape;68178;p28"/>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9" name="Google Shape;68179;p28"/>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0" name="Google Shape;68180;p28"/>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1" name="Google Shape;68181;p28"/>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2" name="Google Shape;68182;p28"/>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3" name="Google Shape;68183;p28"/>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4" name="Google Shape;68184;p28"/>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5" name="Google Shape;68185;p28"/>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6" name="Google Shape;68186;p28"/>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7" name="Google Shape;68187;p28"/>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8" name="Google Shape;68188;p28"/>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9" name="Google Shape;68189;p28"/>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0" name="Google Shape;68190;p28"/>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1" name="Google Shape;68191;p28"/>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2" name="Google Shape;68192;p28"/>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3" name="Google Shape;68193;p28"/>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4" name="Google Shape;68194;p28"/>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5" name="Google Shape;68195;p28"/>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6" name="Google Shape;68196;p28"/>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7" name="Google Shape;68197;p28"/>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8" name="Google Shape;68198;p28"/>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9" name="Google Shape;68199;p28"/>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0" name="Google Shape;68200;p28"/>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1" name="Google Shape;68201;p28"/>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2" name="Google Shape;68202;p28"/>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3" name="Google Shape;68203;p28"/>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4" name="Google Shape;68204;p28"/>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5" name="Google Shape;68205;p28"/>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6" name="Google Shape;68206;p28"/>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7" name="Google Shape;68207;p28"/>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8" name="Google Shape;68208;p28"/>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9" name="Google Shape;68209;p28"/>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0" name="Google Shape;68210;p28"/>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1" name="Google Shape;68211;p28"/>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2" name="Google Shape;68212;p28"/>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3" name="Google Shape;68213;p28"/>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4" name="Google Shape;68214;p28"/>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5" name="Google Shape;68215;p28"/>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6" name="Google Shape;68216;p28"/>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7" name="Google Shape;68217;p28"/>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8" name="Google Shape;68218;p28"/>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9" name="Google Shape;68219;p28"/>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0" name="Google Shape;68220;p28"/>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1" name="Google Shape;68221;p28"/>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2" name="Google Shape;68222;p28"/>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3" name="Google Shape;68223;p28"/>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4" name="Google Shape;68224;p28"/>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5" name="Google Shape;68225;p28"/>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6" name="Google Shape;68226;p28"/>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7" name="Google Shape;68227;p28"/>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8" name="Google Shape;68228;p28"/>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9" name="Google Shape;68229;p28"/>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0" name="Google Shape;68230;p28"/>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1" name="Google Shape;68231;p28"/>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2" name="Google Shape;68232;p28"/>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3" name="Google Shape;68233;p28"/>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4" name="Google Shape;68234;p28"/>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5" name="Google Shape;68235;p28"/>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6" name="Google Shape;68236;p28"/>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7" name="Google Shape;68237;p28"/>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8" name="Google Shape;68238;p28"/>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9" name="Google Shape;68239;p28"/>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0" name="Google Shape;68240;p28"/>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1" name="Google Shape;68241;p28"/>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2" name="Google Shape;68242;p28"/>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3" name="Google Shape;68243;p28"/>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4" name="Google Shape;68244;p28"/>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5" name="Google Shape;68245;p28"/>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6" name="Google Shape;68246;p28"/>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7" name="Google Shape;68247;p28"/>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8" name="Google Shape;68248;p28"/>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9" name="Google Shape;68249;p28"/>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0" name="Google Shape;68250;p28"/>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1" name="Google Shape;68251;p28"/>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2" name="Google Shape;68252;p28"/>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3" name="Google Shape;68253;p28"/>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4" name="Google Shape;68254;p28"/>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5" name="Google Shape;68255;p28"/>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6" name="Google Shape;68256;p28"/>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7" name="Google Shape;68257;p28"/>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8" name="Google Shape;68258;p28"/>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9" name="Google Shape;68259;p28"/>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0" name="Google Shape;68260;p28"/>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1" name="Google Shape;68261;p28"/>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2" name="Google Shape;68262;p28"/>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3" name="Google Shape;68263;p28"/>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4" name="Google Shape;68264;p28"/>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5" name="Google Shape;68265;p28"/>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6" name="Google Shape;68266;p28"/>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7" name="Google Shape;68267;p28"/>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8" name="Google Shape;68268;p28"/>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9" name="Google Shape;68269;p28"/>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0" name="Google Shape;68270;p28"/>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1" name="Google Shape;68271;p28"/>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2" name="Google Shape;68272;p28"/>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3" name="Google Shape;68273;p28"/>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4" name="Google Shape;68274;p28"/>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5" name="Google Shape;68275;p28"/>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6" name="Google Shape;68276;p28"/>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7" name="Google Shape;68277;p28"/>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8" name="Google Shape;68278;p28"/>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9" name="Google Shape;68279;p28"/>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0" name="Google Shape;68280;p28"/>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1" name="Google Shape;68281;p28"/>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2" name="Google Shape;68282;p28"/>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3" name="Google Shape;68283;p28"/>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4" name="Google Shape;68284;p28"/>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5" name="Google Shape;68285;p28"/>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6" name="Google Shape;68286;p28"/>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7" name="Google Shape;68287;p28"/>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8" name="Google Shape;68288;p28"/>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9" name="Google Shape;68289;p28"/>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0" name="Google Shape;68290;p28"/>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1" name="Google Shape;68291;p28"/>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2" name="Google Shape;68292;p28"/>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3" name="Google Shape;68293;p28"/>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4" name="Google Shape;68294;p28"/>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5" name="Google Shape;68295;p28"/>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6" name="Google Shape;68296;p28"/>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7" name="Google Shape;68297;p28"/>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8" name="Google Shape;68298;p28"/>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9" name="Google Shape;68299;p28"/>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0" name="Google Shape;68300;p28"/>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1" name="Google Shape;68301;p28"/>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2" name="Google Shape;68302;p28"/>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3" name="Google Shape;68303;p28"/>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4" name="Google Shape;68304;p28"/>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5" name="Google Shape;68305;p28"/>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6" name="Google Shape;68306;p28"/>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7" name="Google Shape;68307;p28"/>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8" name="Google Shape;68308;p28"/>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9" name="Google Shape;68309;p28"/>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0" name="Google Shape;68310;p28"/>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1" name="Google Shape;68311;p28"/>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2" name="Google Shape;68312;p28"/>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3" name="Google Shape;68313;p28"/>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4" name="Google Shape;68314;p28"/>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5" name="Google Shape;68315;p28"/>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6" name="Google Shape;68316;p28"/>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7" name="Google Shape;68317;p28"/>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8" name="Google Shape;68318;p28"/>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9" name="Google Shape;68319;p28"/>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0" name="Google Shape;68320;p28"/>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1" name="Google Shape;68321;p28"/>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2" name="Google Shape;68322;p28"/>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3" name="Google Shape;68323;p28"/>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4" name="Google Shape;68324;p28"/>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5" name="Google Shape;68325;p28"/>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6" name="Google Shape;68326;p28"/>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7" name="Google Shape;68327;p28"/>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8" name="Google Shape;68328;p28"/>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9" name="Google Shape;68329;p28"/>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0" name="Google Shape;68330;p28"/>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1" name="Google Shape;68331;p28"/>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2" name="Google Shape;68332;p28"/>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3" name="Google Shape;68333;p28"/>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4" name="Google Shape;68334;p28"/>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5" name="Google Shape;68335;p28"/>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6" name="Google Shape;68336;p28"/>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7" name="Google Shape;68337;p28"/>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8" name="Google Shape;68338;p28"/>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9" name="Google Shape;68339;p28"/>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0" name="Google Shape;68340;p28"/>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1" name="Google Shape;68341;p28"/>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2" name="Google Shape;68342;p28"/>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3" name="Google Shape;68343;p28"/>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4" name="Google Shape;68344;p28"/>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5" name="Google Shape;68345;p28"/>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6" name="Google Shape;68346;p28"/>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7" name="Google Shape;68347;p28"/>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8" name="Google Shape;68348;p28"/>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9" name="Google Shape;68349;p28"/>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0" name="Google Shape;68350;p28"/>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1" name="Google Shape;68351;p28"/>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2" name="Google Shape;68352;p28"/>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3" name="Google Shape;68353;p28"/>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4" name="Google Shape;68354;p28"/>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5" name="Google Shape;68355;p28"/>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6" name="Google Shape;68356;p28"/>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7" name="Google Shape;68357;p28"/>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8" name="Google Shape;68358;p28"/>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9" name="Google Shape;68359;p28"/>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0" name="Google Shape;68360;p28"/>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1" name="Google Shape;68361;p28"/>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2" name="Google Shape;68362;p28"/>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3" name="Google Shape;68363;p28"/>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4" name="Google Shape;68364;p28"/>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5" name="Google Shape;68365;p28"/>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6" name="Google Shape;68366;p28"/>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7" name="Google Shape;68367;p28"/>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8" name="Google Shape;68368;p28"/>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9" name="Google Shape;68369;p28"/>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0" name="Google Shape;68370;p28"/>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1" name="Google Shape;68371;p28"/>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2" name="Google Shape;68372;p28"/>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3" name="Google Shape;68373;p28"/>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4" name="Google Shape;68374;p28"/>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5" name="Google Shape;68375;p28"/>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6" name="Google Shape;68376;p28"/>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7" name="Google Shape;68377;p28"/>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8" name="Google Shape;68378;p28"/>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9" name="Google Shape;68379;p28"/>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0" name="Google Shape;68380;p28"/>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1" name="Google Shape;68381;p28"/>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2" name="Google Shape;68382;p28"/>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3" name="Google Shape;68383;p28"/>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4" name="Google Shape;68384;p28"/>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5" name="Google Shape;68385;p28"/>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6" name="Google Shape;68386;p28"/>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7" name="Google Shape;68387;p28"/>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8" name="Google Shape;68388;p28"/>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9" name="Google Shape;68389;p28"/>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0" name="Google Shape;68390;p28"/>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1" name="Google Shape;68391;p28"/>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2" name="Google Shape;68392;p28"/>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3" name="Google Shape;68393;p28"/>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4" name="Google Shape;68394;p28"/>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5" name="Google Shape;68395;p28"/>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6" name="Google Shape;68396;p28"/>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7" name="Google Shape;68397;p28"/>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8" name="Google Shape;68398;p28"/>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9" name="Google Shape;68399;p28"/>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0" name="Google Shape;68400;p28"/>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1" name="Google Shape;68401;p28"/>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2" name="Google Shape;68402;p28"/>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3" name="Google Shape;68403;p28"/>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4" name="Google Shape;68404;p28"/>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5" name="Google Shape;68405;p28"/>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6" name="Google Shape;68406;p28"/>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7" name="Google Shape;68407;p28"/>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8" name="Google Shape;68408;p28"/>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9" name="Google Shape;68409;p28"/>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0" name="Google Shape;68410;p28"/>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1" name="Google Shape;68411;p28"/>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2" name="Google Shape;68412;p28"/>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3" name="Google Shape;68413;p28"/>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4" name="Google Shape;68414;p28"/>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5" name="Google Shape;68415;p28"/>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6" name="Google Shape;68416;p28"/>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7" name="Google Shape;68417;p28"/>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8" name="Google Shape;68418;p28"/>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9" name="Google Shape;68419;p28"/>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0" name="Google Shape;68420;p28"/>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1" name="Google Shape;68421;p28"/>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2" name="Google Shape;68422;p28"/>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3" name="Google Shape;68423;p28"/>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4" name="Google Shape;68424;p28"/>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5" name="Google Shape;68425;p28"/>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6" name="Google Shape;68426;p28"/>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7" name="Google Shape;68427;p28"/>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8" name="Google Shape;68428;p28"/>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9" name="Google Shape;68429;p28"/>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0" name="Google Shape;68430;p28"/>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1" name="Google Shape;68431;p28"/>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2" name="Google Shape;68432;p28"/>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3" name="Google Shape;68433;p28"/>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4" name="Google Shape;68434;p28"/>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5" name="Google Shape;68435;p28"/>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6" name="Google Shape;68436;p28"/>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7" name="Google Shape;68437;p28"/>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8" name="Google Shape;68438;p28"/>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9" name="Google Shape;68439;p28"/>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0" name="Google Shape;68440;p28"/>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1" name="Google Shape;68441;p28"/>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2" name="Google Shape;68442;p28"/>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3" name="Google Shape;68443;p28"/>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4" name="Google Shape;68444;p28"/>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5" name="Google Shape;68445;p28"/>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6" name="Google Shape;68446;p28"/>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7" name="Google Shape;68447;p28"/>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8" name="Google Shape;68448;p28"/>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9" name="Google Shape;68449;p28"/>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0" name="Google Shape;68450;p28"/>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1" name="Google Shape;68451;p28"/>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2" name="Google Shape;68452;p28"/>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3" name="Google Shape;68453;p28"/>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4" name="Google Shape;68454;p28"/>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5" name="Google Shape;68455;p28"/>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6" name="Google Shape;68456;p28"/>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7" name="Google Shape;68457;p28"/>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8" name="Google Shape;68458;p28"/>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9" name="Google Shape;68459;p28"/>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0" name="Google Shape;68460;p28"/>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1" name="Google Shape;68461;p28"/>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2" name="Google Shape;68462;p28"/>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3" name="Google Shape;68463;p28"/>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4" name="Google Shape;68464;p28"/>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5" name="Google Shape;68465;p28"/>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6" name="Google Shape;68466;p28"/>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7" name="Google Shape;68467;p28"/>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8" name="Google Shape;68468;p28"/>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9" name="Google Shape;68469;p28"/>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0" name="Google Shape;68470;p28"/>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1" name="Google Shape;68471;p28"/>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2" name="Google Shape;68472;p28"/>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3" name="Google Shape;68473;p28"/>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4" name="Google Shape;68474;p28"/>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5" name="Google Shape;68475;p28"/>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6" name="Google Shape;68476;p28"/>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7" name="Google Shape;68477;p28"/>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8" name="Google Shape;68478;p28"/>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9" name="Google Shape;68479;p28"/>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0" name="Google Shape;68480;p28"/>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1" name="Google Shape;68481;p28"/>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2" name="Google Shape;68482;p28"/>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3" name="Google Shape;68483;p28"/>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4" name="Google Shape;68484;p28"/>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5" name="Google Shape;68485;p28"/>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6" name="Google Shape;68486;p28"/>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7" name="Google Shape;68487;p28"/>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8" name="Google Shape;68488;p28"/>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9" name="Google Shape;68489;p28"/>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0" name="Google Shape;68490;p28"/>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1" name="Google Shape;68491;p28"/>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2" name="Google Shape;68492;p28"/>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3" name="Google Shape;68493;p28"/>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4" name="Google Shape;68494;p28"/>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5" name="Google Shape;68495;p28"/>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6" name="Google Shape;68496;p28"/>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7" name="Google Shape;68497;p28"/>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8" name="Google Shape;68498;p28"/>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9" name="Google Shape;68499;p28"/>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0" name="Google Shape;68500;p28"/>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1" name="Google Shape;68501;p28"/>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2" name="Google Shape;68502;p28"/>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3" name="Google Shape;68503;p28"/>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4" name="Google Shape;68504;p28"/>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5" name="Google Shape;68505;p28"/>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6" name="Google Shape;68506;p28"/>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7" name="Google Shape;68507;p28"/>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8" name="Google Shape;68508;p28"/>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9" name="Google Shape;68509;p28"/>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0" name="Google Shape;68510;p28"/>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1" name="Google Shape;68511;p28"/>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2" name="Google Shape;68512;p28"/>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3" name="Google Shape;68513;p28"/>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4" name="Google Shape;68514;p28"/>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5" name="Google Shape;68515;p28"/>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6" name="Google Shape;68516;p28"/>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7" name="Google Shape;68517;p28"/>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8" name="Google Shape;68518;p28"/>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9" name="Google Shape;68519;p28"/>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0" name="Google Shape;68520;p28"/>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1" name="Google Shape;68521;p28"/>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2" name="Google Shape;68522;p28"/>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3" name="Google Shape;68523;p28"/>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4" name="Google Shape;68524;p28"/>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5" name="Google Shape;68525;p28"/>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6" name="Google Shape;68526;p28"/>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7" name="Google Shape;68527;p28"/>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8" name="Google Shape;68528;p28"/>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9" name="Google Shape;68529;p28"/>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0" name="Google Shape;68530;p28"/>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1" name="Google Shape;68531;p28"/>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2" name="Google Shape;68532;p28"/>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3" name="Google Shape;68533;p28"/>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4" name="Google Shape;68534;p28"/>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5" name="Google Shape;68535;p28"/>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6" name="Google Shape;68536;p28"/>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7" name="Google Shape;68537;p28"/>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8" name="Google Shape;68538;p28"/>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9" name="Google Shape;68539;p28"/>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0" name="Google Shape;68540;p28"/>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1" name="Google Shape;68541;p28"/>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2" name="Google Shape;68542;p28"/>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3" name="Google Shape;68543;p28"/>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4" name="Google Shape;68544;p28"/>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5" name="Google Shape;68545;p28"/>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6" name="Google Shape;68546;p28"/>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7" name="Google Shape;68547;p28"/>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8" name="Google Shape;68548;p28"/>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9" name="Google Shape;68549;p28"/>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0" name="Google Shape;68550;p28"/>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1" name="Google Shape;68551;p28"/>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2" name="Google Shape;68552;p28"/>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3" name="Google Shape;68553;p28"/>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4" name="Google Shape;68554;p28"/>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5" name="Google Shape;68555;p28"/>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6" name="Google Shape;68556;p28"/>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7" name="Google Shape;68557;p28"/>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8" name="Google Shape;68558;p28"/>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9" name="Google Shape;68559;p28"/>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0" name="Google Shape;68560;p28"/>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1" name="Google Shape;68561;p28"/>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2" name="Google Shape;68562;p28"/>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3" name="Google Shape;68563;p28"/>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4" name="Google Shape;68564;p28"/>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5" name="Google Shape;68565;p28"/>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6" name="Google Shape;68566;p28"/>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7" name="Google Shape;68567;p28"/>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8" name="Google Shape;68568;p28"/>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9" name="Google Shape;68569;p28"/>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0" name="Google Shape;68570;p28"/>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1" name="Google Shape;68571;p28"/>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2" name="Google Shape;68572;p28"/>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3" name="Google Shape;68573;p28"/>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4" name="Google Shape;68574;p28"/>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5" name="Google Shape;68575;p28"/>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6" name="Google Shape;68576;p28"/>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7" name="Google Shape;68577;p28"/>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8" name="Google Shape;68578;p28"/>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9" name="Google Shape;68579;p28"/>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0" name="Google Shape;68580;p28"/>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1" name="Google Shape;68581;p28"/>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2" name="Google Shape;68582;p28"/>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3" name="Google Shape;68583;p28"/>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4" name="Google Shape;68584;p28"/>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5" name="Google Shape;68585;p28"/>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6" name="Google Shape;68586;p28"/>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7" name="Google Shape;68587;p28"/>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8" name="Google Shape;68588;p28"/>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9" name="Google Shape;68589;p28"/>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0" name="Google Shape;68590;p28"/>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1" name="Google Shape;68591;p28"/>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2" name="Google Shape;68592;p28"/>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3" name="Google Shape;68593;p28"/>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4" name="Google Shape;68594;p28"/>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5" name="Google Shape;68595;p28"/>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6" name="Google Shape;68596;p28"/>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7" name="Google Shape;68597;p28"/>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8" name="Google Shape;68598;p28"/>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9" name="Google Shape;68599;p28"/>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0" name="Google Shape;68600;p28"/>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1" name="Google Shape;68601;p28"/>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2" name="Google Shape;68602;p28"/>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3" name="Google Shape;68603;p28"/>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4" name="Google Shape;68604;p28"/>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5" name="Google Shape;68605;p28"/>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6" name="Google Shape;68606;p28"/>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7" name="Google Shape;68607;p28"/>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8" name="Google Shape;68608;p28"/>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9" name="Google Shape;68609;p28"/>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0" name="Google Shape;68610;p28"/>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1" name="Google Shape;68611;p28"/>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2" name="Google Shape;68612;p28"/>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3" name="Google Shape;68613;p28"/>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4" name="Google Shape;68614;p28"/>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5" name="Google Shape;68615;p28"/>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6" name="Google Shape;68616;p28"/>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7" name="Google Shape;68617;p28"/>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8" name="Google Shape;68618;p28"/>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9" name="Google Shape;68619;p28"/>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0" name="Google Shape;68620;p28"/>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1" name="Google Shape;68621;p28"/>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2" name="Google Shape;68622;p28"/>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3" name="Google Shape;68623;p28"/>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4" name="Google Shape;68624;p28"/>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5" name="Google Shape;68625;p28"/>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6" name="Google Shape;68626;p28"/>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7" name="Google Shape;68627;p28"/>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8" name="Google Shape;68628;p28"/>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9" name="Google Shape;68629;p28"/>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0" name="Google Shape;68630;p28"/>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1" name="Google Shape;68631;p28"/>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2" name="Google Shape;68632;p28"/>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3" name="Google Shape;68633;p28"/>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4" name="Google Shape;68634;p28"/>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5" name="Google Shape;68635;p28"/>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6" name="Google Shape;68636;p28"/>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7" name="Google Shape;68637;p28"/>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8" name="Google Shape;68638;p28"/>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9" name="Google Shape;68639;p28"/>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0" name="Google Shape;68640;p28"/>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1" name="Google Shape;68641;p28"/>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2" name="Google Shape;68642;p28"/>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3" name="Google Shape;68643;p28"/>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4" name="Google Shape;68644;p28"/>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5" name="Google Shape;68645;p28"/>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6" name="Google Shape;68646;p28"/>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7" name="Google Shape;68647;p28"/>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8" name="Google Shape;68648;p28"/>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9" name="Google Shape;68649;p28"/>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0" name="Google Shape;68650;p28"/>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1" name="Google Shape;68651;p28"/>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2" name="Google Shape;68652;p28"/>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3" name="Google Shape;68653;p28"/>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4" name="Google Shape;68654;p28"/>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5" name="Google Shape;68655;p28"/>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6" name="Google Shape;68656;p28"/>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7" name="Google Shape;68657;p28"/>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8" name="Google Shape;68658;p28"/>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9" name="Google Shape;68659;p28"/>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0" name="Google Shape;68660;p28"/>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1" name="Google Shape;68661;p28"/>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2" name="Google Shape;68662;p28"/>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3" name="Google Shape;68663;p28"/>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4" name="Google Shape;68664;p28"/>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5" name="Google Shape;68665;p28"/>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6" name="Google Shape;68666;p28"/>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7" name="Google Shape;68667;p28"/>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8" name="Google Shape;68668;p28"/>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9" name="Google Shape;68669;p28"/>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0" name="Google Shape;68670;p28"/>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1" name="Google Shape;68671;p28"/>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2" name="Google Shape;68672;p28"/>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3" name="Google Shape;68673;p28"/>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4" name="Google Shape;68674;p28"/>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5" name="Google Shape;68675;p28"/>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6" name="Google Shape;68676;p28"/>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7" name="Google Shape;68677;p28"/>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8" name="Google Shape;68678;p28"/>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9" name="Google Shape;68679;p28"/>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0" name="Google Shape;68680;p28"/>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1" name="Google Shape;68681;p28"/>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2" name="Google Shape;68682;p28"/>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3" name="Google Shape;68683;p28"/>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4" name="Google Shape;68684;p28"/>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5" name="Google Shape;68685;p28"/>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6" name="Google Shape;68686;p28"/>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7" name="Google Shape;68687;p28"/>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8" name="Google Shape;68688;p28"/>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9" name="Google Shape;68689;p28"/>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0" name="Google Shape;68690;p28"/>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1" name="Google Shape;68691;p28"/>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2" name="Google Shape;68692;p28"/>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3" name="Google Shape;68693;p28"/>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4" name="Google Shape;68694;p28"/>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5" name="Google Shape;68695;p28"/>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6" name="Google Shape;68696;p28"/>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7" name="Google Shape;68697;p28"/>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8" name="Google Shape;68698;p28"/>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9" name="Google Shape;68699;p28"/>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0" name="Google Shape;68700;p28"/>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1" name="Google Shape;68701;p28"/>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2" name="Google Shape;68702;p28"/>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3" name="Google Shape;68703;p28"/>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4" name="Google Shape;68704;p28"/>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5" name="Google Shape;68705;p28"/>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6" name="Google Shape;68706;p28"/>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7" name="Google Shape;68707;p28"/>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8" name="Google Shape;68708;p28"/>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9" name="Google Shape;68709;p28"/>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0" name="Google Shape;68710;p28"/>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1" name="Google Shape;68711;p28"/>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2" name="Google Shape;68712;p28"/>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3" name="Google Shape;68713;p28"/>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4" name="Google Shape;68714;p28"/>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5" name="Google Shape;68715;p28"/>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6" name="Google Shape;68716;p28"/>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7" name="Google Shape;68717;p28"/>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8" name="Google Shape;68718;p28"/>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9" name="Google Shape;68719;p28"/>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0" name="Google Shape;68720;p28"/>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1" name="Google Shape;68721;p28"/>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2" name="Google Shape;68722;p28"/>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3" name="Google Shape;68723;p28"/>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4" name="Google Shape;68724;p28"/>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5" name="Google Shape;68725;p28"/>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6" name="Google Shape;68726;p28"/>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7" name="Google Shape;68727;p28"/>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8" name="Google Shape;68728;p28"/>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9" name="Google Shape;68729;p28"/>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0" name="Google Shape;68730;p28"/>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1" name="Google Shape;68731;p28"/>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2" name="Google Shape;68732;p28"/>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3" name="Google Shape;68733;p28"/>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4" name="Google Shape;68734;p28"/>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5" name="Google Shape;68735;p28"/>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6" name="Google Shape;68736;p28"/>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7" name="Google Shape;68737;p28"/>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8" name="Google Shape;68738;p28"/>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9" name="Google Shape;68739;p28"/>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0" name="Google Shape;68740;p28"/>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1" name="Google Shape;68741;p28"/>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2" name="Google Shape;68742;p28"/>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3" name="Google Shape;68743;p28"/>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4" name="Google Shape;68744;p28"/>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5" name="Google Shape;68745;p28"/>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6" name="Google Shape;68746;p28"/>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7" name="Google Shape;68747;p28"/>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8" name="Google Shape;68748;p28"/>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9" name="Google Shape;68749;p28"/>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0" name="Google Shape;68750;p28"/>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1" name="Google Shape;68751;p28"/>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2" name="Google Shape;68752;p28"/>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3" name="Google Shape;68753;p28"/>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4" name="Google Shape;68754;p28"/>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5" name="Google Shape;68755;p28"/>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6" name="Google Shape;68756;p28"/>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7" name="Google Shape;68757;p28"/>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8" name="Google Shape;68758;p28"/>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9" name="Google Shape;68759;p28"/>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0" name="Google Shape;68760;p28"/>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1" name="Google Shape;68761;p28"/>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2" name="Google Shape;68762;p28"/>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3" name="Google Shape;68763;p28"/>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4" name="Google Shape;68764;p28"/>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5" name="Google Shape;68765;p28"/>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6" name="Google Shape;68766;p28"/>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7" name="Google Shape;68767;p28"/>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8" name="Google Shape;68768;p28"/>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9" name="Google Shape;68769;p28"/>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0" name="Google Shape;68770;p28"/>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1" name="Google Shape;68771;p28"/>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2" name="Google Shape;68772;p28"/>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3" name="Google Shape;68773;p28"/>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4" name="Google Shape;68774;p28"/>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5" name="Google Shape;68775;p28"/>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6" name="Google Shape;68776;p28"/>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7" name="Google Shape;68777;p28"/>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8" name="Google Shape;68778;p28"/>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9" name="Google Shape;68779;p28"/>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0" name="Google Shape;68780;p28"/>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1" name="Google Shape;68781;p28"/>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2" name="Google Shape;68782;p28"/>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3" name="Google Shape;68783;p28"/>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4" name="Google Shape;68784;p28"/>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5" name="Google Shape;68785;p28"/>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6" name="Google Shape;68786;p28"/>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7" name="Google Shape;68787;p28"/>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8" name="Google Shape;68788;p28"/>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9" name="Google Shape;68789;p28"/>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0" name="Google Shape;68790;p28"/>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1" name="Google Shape;68791;p28"/>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2" name="Google Shape;68792;p28"/>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3" name="Google Shape;68793;p28"/>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4" name="Google Shape;68794;p28"/>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5" name="Google Shape;68795;p28"/>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6" name="Google Shape;68796;p28"/>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7" name="Google Shape;68797;p28"/>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8" name="Google Shape;68798;p28"/>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9" name="Google Shape;68799;p28"/>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0" name="Google Shape;68800;p28"/>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1" name="Google Shape;68801;p28"/>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2" name="Google Shape;68802;p28"/>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3" name="Google Shape;68803;p28"/>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4" name="Google Shape;68804;p28"/>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5" name="Google Shape;68805;p28"/>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6" name="Google Shape;68806;p28"/>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7" name="Google Shape;68807;p28"/>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8" name="Google Shape;68808;p28"/>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9" name="Google Shape;68809;p28"/>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0" name="Google Shape;68810;p28"/>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1" name="Google Shape;68811;p28"/>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2" name="Google Shape;68812;p28"/>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3" name="Google Shape;68813;p28"/>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4" name="Google Shape;68814;p28"/>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5" name="Google Shape;68815;p28"/>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6" name="Google Shape;68816;p28"/>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7" name="Google Shape;68817;p28"/>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8" name="Google Shape;68818;p28"/>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9" name="Google Shape;68819;p28"/>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0" name="Google Shape;68820;p28"/>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1" name="Google Shape;68821;p28"/>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2" name="Google Shape;68822;p28"/>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3" name="Google Shape;68823;p28"/>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4" name="Google Shape;68824;p28"/>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5" name="Google Shape;68825;p28"/>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6" name="Google Shape;68826;p28"/>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7" name="Google Shape;68827;p28"/>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8" name="Google Shape;68828;p28"/>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9" name="Google Shape;68829;p28"/>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0" name="Google Shape;68830;p28"/>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1" name="Google Shape;68831;p28"/>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2" name="Google Shape;68832;p28"/>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3" name="Google Shape;68833;p28"/>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4" name="Google Shape;68834;p28"/>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5" name="Google Shape;68835;p28"/>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6" name="Google Shape;68836;p28"/>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7" name="Google Shape;68837;p28"/>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8" name="Google Shape;68838;p28"/>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9" name="Google Shape;68839;p28"/>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0" name="Google Shape;68840;p28"/>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1" name="Google Shape;68841;p28"/>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2" name="Google Shape;68842;p28"/>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3" name="Google Shape;68843;p28"/>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4" name="Google Shape;68844;p28"/>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5" name="Google Shape;68845;p28"/>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6" name="Google Shape;68846;p28"/>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7" name="Google Shape;68847;p28"/>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8" name="Google Shape;68848;p28"/>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9" name="Google Shape;68849;p28"/>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0" name="Google Shape;68850;p28"/>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1" name="Google Shape;68851;p28"/>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2" name="Google Shape;68852;p28"/>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3" name="Google Shape;68853;p28"/>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4" name="Google Shape;68854;p28"/>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5" name="Google Shape;68855;p28"/>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6" name="Google Shape;68856;p28"/>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7" name="Google Shape;68857;p28"/>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8" name="Google Shape;68858;p28"/>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9" name="Google Shape;68859;p28"/>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0" name="Google Shape;68860;p28"/>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1" name="Google Shape;68861;p28"/>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2" name="Google Shape;68862;p28"/>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3" name="Google Shape;68863;p28"/>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4" name="Google Shape;68864;p28"/>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5" name="Google Shape;68865;p28"/>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6" name="Google Shape;68866;p28"/>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7" name="Google Shape;68867;p28"/>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8" name="Google Shape;68868;p28"/>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9" name="Google Shape;68869;p28"/>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0" name="Google Shape;68870;p28"/>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1" name="Google Shape;68871;p28"/>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2" name="Google Shape;68872;p28"/>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3" name="Google Shape;68873;p28"/>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4" name="Google Shape;68874;p28"/>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5" name="Google Shape;68875;p28"/>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6" name="Google Shape;68876;p28"/>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7" name="Google Shape;68877;p28"/>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8" name="Google Shape;68878;p28"/>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9" name="Google Shape;68879;p28"/>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0" name="Google Shape;68880;p28"/>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1" name="Google Shape;68881;p28"/>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2" name="Google Shape;68882;p28"/>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3" name="Google Shape;68883;p28"/>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4" name="Google Shape;68884;p28"/>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5" name="Google Shape;68885;p28"/>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6" name="Google Shape;68886;p28"/>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7" name="Google Shape;68887;p28"/>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8" name="Google Shape;68888;p28"/>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9" name="Google Shape;68889;p28"/>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0" name="Google Shape;68890;p28"/>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1" name="Google Shape;68891;p28"/>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2" name="Google Shape;68892;p28"/>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3" name="Google Shape;68893;p28"/>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4" name="Google Shape;68894;p28"/>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5" name="Google Shape;68895;p28"/>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6" name="Google Shape;68896;p28"/>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7" name="Google Shape;68897;p28"/>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8" name="Google Shape;68898;p28"/>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9" name="Google Shape;68899;p28"/>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0" name="Google Shape;68900;p28"/>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1" name="Google Shape;68901;p28"/>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2" name="Google Shape;68902;p28"/>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3" name="Google Shape;68903;p28"/>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4" name="Google Shape;68904;p28"/>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5" name="Google Shape;68905;p28"/>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6" name="Google Shape;68906;p28"/>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7" name="Google Shape;68907;p28"/>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8" name="Google Shape;68908;p28"/>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9" name="Google Shape;68909;p28"/>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0" name="Google Shape;68910;p28"/>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1" name="Google Shape;68911;p28"/>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2" name="Google Shape;68912;p28"/>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3" name="Google Shape;68913;p28"/>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4" name="Google Shape;68914;p28"/>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5" name="Google Shape;68915;p28"/>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6" name="Google Shape;68916;p28"/>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7" name="Google Shape;68917;p28"/>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8" name="Google Shape;68918;p28"/>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9" name="Google Shape;68919;p28"/>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0" name="Google Shape;68920;p28"/>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1" name="Google Shape;68921;p28"/>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2" name="Google Shape;68922;p28"/>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3" name="Google Shape;68923;p28"/>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4" name="Google Shape;68924;p28"/>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5" name="Google Shape;68925;p28"/>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6" name="Google Shape;68926;p28"/>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7" name="Google Shape;68927;p28"/>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8" name="Google Shape;68928;p28"/>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9" name="Google Shape;68929;p28"/>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0" name="Google Shape;68930;p28"/>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1" name="Google Shape;68931;p28"/>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2" name="Google Shape;68932;p28"/>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3" name="Google Shape;68933;p28"/>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4" name="Google Shape;68934;p28"/>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5" name="Google Shape;68935;p28"/>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6" name="Google Shape;68936;p28"/>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7" name="Google Shape;68937;p28"/>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8" name="Google Shape;68938;p28"/>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9" name="Google Shape;68939;p28"/>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0" name="Google Shape;68940;p28"/>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1" name="Google Shape;68941;p28"/>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2" name="Google Shape;68942;p28"/>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3" name="Google Shape;68943;p28"/>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4" name="Google Shape;68944;p28"/>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5" name="Google Shape;68945;p28"/>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6" name="Google Shape;68946;p28"/>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7" name="Google Shape;68947;p28"/>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8" name="Google Shape;68948;p28"/>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9" name="Google Shape;68949;p28"/>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0" name="Google Shape;68950;p28"/>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1" name="Google Shape;68951;p28"/>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2" name="Google Shape;68952;p28"/>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3" name="Google Shape;68953;p28"/>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4" name="Google Shape;68954;p28"/>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5" name="Google Shape;68955;p28"/>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6" name="Google Shape;68956;p28"/>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7" name="Google Shape;68957;p28"/>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8" name="Google Shape;68958;p28"/>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9" name="Google Shape;68959;p28"/>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0" name="Google Shape;68960;p28"/>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1" name="Google Shape;68961;p28"/>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2" name="Google Shape;68962;p28"/>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3" name="Google Shape;68963;p28"/>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4" name="Google Shape;68964;p28"/>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5" name="Google Shape;68965;p28"/>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6" name="Google Shape;68966;p28"/>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7" name="Google Shape;68967;p28"/>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8" name="Google Shape;68968;p28"/>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9" name="Google Shape;68969;p28"/>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0" name="Google Shape;68970;p28"/>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1" name="Google Shape;68971;p28"/>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2" name="Google Shape;68972;p28"/>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3" name="Google Shape;68973;p28"/>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4" name="Google Shape;68974;p28"/>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5" name="Google Shape;68975;p28"/>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6" name="Google Shape;68976;p28"/>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7" name="Google Shape;68977;p28"/>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8" name="Google Shape;68978;p28"/>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9" name="Google Shape;68979;p28"/>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0" name="Google Shape;68980;p28"/>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1" name="Google Shape;68981;p28"/>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2" name="Google Shape;68982;p28"/>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3" name="Google Shape;68983;p28"/>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4" name="Google Shape;68984;p28"/>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5" name="Google Shape;68985;p28"/>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6" name="Google Shape;68986;p28"/>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7" name="Google Shape;68987;p28"/>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8" name="Google Shape;68988;p28"/>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9" name="Google Shape;68989;p28"/>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0" name="Google Shape;68990;p28"/>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1" name="Google Shape;68991;p28"/>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2" name="Google Shape;68992;p28"/>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3" name="Google Shape;68993;p28"/>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4" name="Google Shape;68994;p28"/>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5" name="Google Shape;68995;p28"/>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6" name="Google Shape;68996;p28"/>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7" name="Google Shape;68997;p28"/>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8" name="Google Shape;68998;p28"/>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9" name="Google Shape;68999;p28"/>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0" name="Google Shape;69000;p28"/>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1" name="Google Shape;69001;p28"/>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2" name="Google Shape;69002;p28"/>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3" name="Google Shape;69003;p28"/>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4" name="Google Shape;69004;p28"/>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5" name="Google Shape;69005;p28"/>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6" name="Google Shape;69006;p28"/>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7" name="Google Shape;69007;p28"/>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8" name="Google Shape;69008;p28"/>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9" name="Google Shape;69009;p28"/>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0" name="Google Shape;69010;p28"/>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1" name="Google Shape;69011;p28"/>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2" name="Google Shape;69012;p28"/>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3" name="Google Shape;69013;p28"/>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4" name="Google Shape;69014;p28"/>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5" name="Google Shape;69015;p28"/>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6" name="Google Shape;69016;p28"/>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7" name="Google Shape;69017;p28"/>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8" name="Google Shape;69018;p28"/>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9" name="Google Shape;69019;p28"/>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0" name="Google Shape;69020;p28"/>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1" name="Google Shape;69021;p28"/>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2" name="Google Shape;69022;p28"/>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3" name="Google Shape;69023;p28"/>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4" name="Google Shape;69024;p28"/>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5" name="Google Shape;69025;p28"/>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6" name="Google Shape;69026;p28"/>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7" name="Google Shape;69027;p28"/>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8" name="Google Shape;69028;p28"/>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9" name="Google Shape;69029;p28"/>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0" name="Google Shape;69030;p28"/>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1" name="Google Shape;69031;p28"/>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2" name="Google Shape;69032;p28"/>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3" name="Google Shape;69033;p28"/>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4" name="Google Shape;69034;p28"/>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5" name="Google Shape;69035;p28"/>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6" name="Google Shape;69036;p28"/>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7" name="Google Shape;69037;p28"/>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8" name="Google Shape;69038;p28"/>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9" name="Google Shape;69039;p28"/>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0" name="Google Shape;69040;p28"/>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1" name="Google Shape;69041;p28"/>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2" name="Google Shape;69042;p28"/>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3" name="Google Shape;69043;p28"/>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4" name="Google Shape;69044;p28"/>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5" name="Google Shape;69045;p28"/>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6" name="Google Shape;69046;p28"/>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7" name="Google Shape;69047;p28"/>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8" name="Google Shape;69048;p28"/>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9" name="Google Shape;69049;p28"/>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0" name="Google Shape;69050;p28"/>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1" name="Google Shape;69051;p28"/>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2" name="Google Shape;69052;p28"/>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3" name="Google Shape;69053;p28"/>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4" name="Google Shape;69054;p28"/>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5" name="Google Shape;69055;p28"/>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6" name="Google Shape;69056;p28"/>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7" name="Google Shape;69057;p28"/>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8" name="Google Shape;69058;p28"/>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9" name="Google Shape;69059;p28"/>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0" name="Google Shape;69060;p28"/>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1" name="Google Shape;69061;p28"/>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2" name="Google Shape;69062;p28"/>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3" name="Google Shape;69063;p28"/>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4" name="Google Shape;69064;p28"/>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5" name="Google Shape;69065;p28"/>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6" name="Google Shape;69066;p28"/>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7" name="Google Shape;69067;p28"/>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8" name="Google Shape;69068;p28"/>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9" name="Google Shape;69069;p28"/>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0" name="Google Shape;69070;p28"/>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1" name="Google Shape;69071;p28"/>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2" name="Google Shape;69072;p28"/>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3" name="Google Shape;69073;p28"/>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4" name="Google Shape;69074;p28"/>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5" name="Google Shape;69075;p28"/>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6" name="Google Shape;69076;p28"/>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7" name="Google Shape;69077;p28"/>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8" name="Google Shape;69078;p28"/>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9" name="Google Shape;69079;p28"/>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0" name="Google Shape;69080;p28"/>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1" name="Google Shape;69081;p28"/>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2" name="Google Shape;69082;p28"/>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3" name="Google Shape;69083;p28"/>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4" name="Google Shape;69084;p28"/>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5" name="Google Shape;69085;p28"/>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6" name="Google Shape;69086;p28"/>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7" name="Google Shape;69087;p28"/>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8" name="Google Shape;69088;p28"/>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9" name="Google Shape;69089;p28"/>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0" name="Google Shape;69090;p28"/>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1" name="Google Shape;69091;p28"/>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2" name="Google Shape;69092;p28"/>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3" name="Google Shape;69093;p28"/>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4" name="Google Shape;69094;p28"/>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5" name="Google Shape;69095;p28"/>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6" name="Google Shape;69096;p28"/>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7" name="Google Shape;69097;p28"/>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8" name="Google Shape;69098;p28"/>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9" name="Google Shape;69099;p28"/>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0" name="Google Shape;69100;p28"/>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1" name="Google Shape;69101;p28"/>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2" name="Google Shape;69102;p28"/>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3" name="Google Shape;69103;p28"/>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4" name="Google Shape;69104;p28"/>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5" name="Google Shape;69105;p28"/>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6" name="Google Shape;69106;p28"/>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7" name="Google Shape;69107;p28"/>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8" name="Google Shape;69108;p28"/>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9" name="Google Shape;69109;p28"/>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0" name="Google Shape;69110;p28"/>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1" name="Google Shape;69111;p28"/>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2" name="Google Shape;69112;p28"/>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3" name="Google Shape;69113;p28"/>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4" name="Google Shape;69114;p28"/>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5" name="Google Shape;69115;p28"/>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6" name="Google Shape;69116;p28"/>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7" name="Google Shape;69117;p28"/>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8" name="Google Shape;69118;p28"/>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9" name="Google Shape;69119;p28"/>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0" name="Google Shape;69120;p28"/>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1" name="Google Shape;69121;p28"/>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2" name="Google Shape;69122;p28"/>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3" name="Google Shape;69123;p28"/>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4" name="Google Shape;69124;p28"/>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5" name="Google Shape;69125;p28"/>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6" name="Google Shape;69126;p28"/>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7" name="Google Shape;69127;p28"/>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8" name="Google Shape;69128;p28"/>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9" name="Google Shape;69129;p28"/>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0" name="Google Shape;69130;p28"/>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1" name="Google Shape;69131;p28"/>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2" name="Google Shape;69132;p28"/>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3" name="Google Shape;69133;p28"/>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4" name="Google Shape;69134;p28"/>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5" name="Google Shape;69135;p28"/>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6" name="Google Shape;69136;p28"/>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7" name="Google Shape;69137;p28"/>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8" name="Google Shape;69138;p28"/>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9" name="Google Shape;69139;p28"/>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0" name="Google Shape;69140;p28"/>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1" name="Google Shape;69141;p28"/>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2" name="Google Shape;69142;p28"/>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3" name="Google Shape;69143;p28"/>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4" name="Google Shape;69144;p28"/>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5" name="Google Shape;69145;p28"/>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6" name="Google Shape;69146;p28"/>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7" name="Google Shape;69147;p28"/>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8" name="Google Shape;69148;p28"/>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9" name="Google Shape;69149;p28"/>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0" name="Google Shape;69150;p28"/>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1" name="Google Shape;69151;p28"/>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2" name="Google Shape;69152;p28"/>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3" name="Google Shape;69153;p28"/>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4" name="Google Shape;69154;p28"/>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5" name="Google Shape;69155;p28"/>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6" name="Google Shape;69156;p28"/>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7" name="Google Shape;69157;p28"/>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8" name="Google Shape;69158;p28"/>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9" name="Google Shape;69159;p28"/>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0" name="Google Shape;69160;p28"/>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1" name="Google Shape;69161;p28"/>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2" name="Google Shape;69162;p28"/>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3" name="Google Shape;69163;p28"/>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4" name="Google Shape;69164;p28"/>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5" name="Google Shape;69165;p28"/>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6" name="Google Shape;69166;p28"/>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7" name="Google Shape;69167;p28"/>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8" name="Google Shape;69168;p28"/>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9" name="Google Shape;69169;p28"/>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0" name="Google Shape;69170;p28"/>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1" name="Google Shape;69171;p28"/>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2" name="Google Shape;69172;p28"/>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3" name="Google Shape;69173;p28"/>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4" name="Google Shape;69174;p28"/>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5" name="Google Shape;69175;p28"/>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6" name="Google Shape;69176;p28"/>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7" name="Google Shape;69177;p28"/>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8" name="Google Shape;69178;p28"/>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9" name="Google Shape;69179;p28"/>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0" name="Google Shape;69180;p28"/>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1" name="Google Shape;69181;p28"/>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2" name="Google Shape;69182;p28"/>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3" name="Google Shape;69183;p28"/>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4" name="Google Shape;69184;p28"/>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5" name="Google Shape;69185;p28"/>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6" name="Google Shape;69186;p28"/>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7" name="Google Shape;69187;p28"/>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8" name="Google Shape;69188;p28"/>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9" name="Google Shape;69189;p28"/>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0" name="Google Shape;69190;p28"/>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1" name="Google Shape;69191;p28"/>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2" name="Google Shape;69192;p28"/>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3" name="Google Shape;69193;p28"/>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4" name="Google Shape;69194;p28"/>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5" name="Google Shape;69195;p28"/>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6" name="Google Shape;69196;p28"/>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7" name="Google Shape;69197;p28"/>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8" name="Google Shape;69198;p28"/>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9" name="Google Shape;69199;p28"/>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0" name="Google Shape;69200;p28"/>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1" name="Google Shape;69201;p28"/>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2" name="Google Shape;69202;p28"/>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3" name="Google Shape;69203;p28"/>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4" name="Google Shape;69204;p28"/>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5" name="Google Shape;69205;p28"/>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6" name="Google Shape;69206;p28"/>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7" name="Google Shape;69207;p28"/>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8" name="Google Shape;69208;p28"/>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9" name="Google Shape;69209;p28"/>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0" name="Google Shape;69210;p28"/>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1" name="Google Shape;69211;p28"/>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2" name="Google Shape;69212;p28"/>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3" name="Google Shape;69213;p28"/>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4" name="Google Shape;69214;p28"/>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5" name="Google Shape;69215;p28"/>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6" name="Google Shape;69216;p28"/>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7" name="Google Shape;69217;p28"/>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8" name="Google Shape;69218;p28"/>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9" name="Google Shape;69219;p28"/>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0" name="Google Shape;69220;p28"/>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1" name="Google Shape;69221;p28"/>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2" name="Google Shape;69222;p28"/>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3" name="Google Shape;69223;p28"/>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4" name="Google Shape;69224;p28"/>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5" name="Google Shape;69225;p28"/>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6" name="Google Shape;69226;p28"/>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7" name="Google Shape;69227;p28"/>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8" name="Google Shape;69228;p28"/>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9" name="Google Shape;69229;p28"/>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0" name="Google Shape;69230;p28"/>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1" name="Google Shape;69231;p28"/>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2" name="Google Shape;69232;p28"/>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3" name="Google Shape;69233;p28"/>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4" name="Google Shape;69234;p28"/>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5" name="Google Shape;69235;p28"/>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6" name="Google Shape;69236;p28"/>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7" name="Google Shape;69237;p28"/>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8" name="Google Shape;69238;p28"/>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9" name="Google Shape;69239;p28"/>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0" name="Google Shape;69240;p28"/>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1" name="Google Shape;69241;p28"/>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2" name="Google Shape;69242;p28"/>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3" name="Google Shape;69243;p28"/>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4" name="Google Shape;69244;p28"/>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5" name="Google Shape;69245;p28"/>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6" name="Google Shape;69246;p28"/>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7" name="Google Shape;69247;p28"/>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8" name="Google Shape;69248;p28"/>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9" name="Google Shape;69249;p28"/>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0" name="Google Shape;69250;p28"/>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1" name="Google Shape;69251;p28"/>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2" name="Google Shape;69252;p28"/>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3" name="Google Shape;69253;p28"/>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4" name="Google Shape;69254;p28"/>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5" name="Google Shape;69255;p28"/>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6" name="Google Shape;69256;p28"/>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7" name="Google Shape;69257;p28"/>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8" name="Google Shape;69258;p28"/>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9" name="Google Shape;69259;p28"/>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0" name="Google Shape;69260;p28"/>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1" name="Google Shape;69261;p28"/>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2" name="Google Shape;69262;p28"/>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3" name="Google Shape;69263;p28"/>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4" name="Google Shape;69264;p28"/>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5" name="Google Shape;69265;p28"/>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6" name="Google Shape;69266;p28"/>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7" name="Google Shape;69267;p28"/>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8" name="Google Shape;69268;p28"/>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9" name="Google Shape;69269;p28"/>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0" name="Google Shape;69270;p28"/>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1" name="Google Shape;69271;p28"/>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2" name="Google Shape;69272;p28"/>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3" name="Google Shape;69273;p28"/>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4" name="Google Shape;69274;p28"/>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5" name="Google Shape;69275;p28"/>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6" name="Google Shape;69276;p28"/>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7" name="Google Shape;69277;p28"/>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8" name="Google Shape;69278;p28"/>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9" name="Google Shape;69279;p28"/>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0" name="Google Shape;69280;p28"/>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1" name="Google Shape;69281;p28"/>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2" name="Google Shape;69282;p28"/>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3" name="Google Shape;69283;p28"/>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4" name="Google Shape;69284;p28"/>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5" name="Google Shape;69285;p28"/>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6" name="Google Shape;69286;p28"/>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7" name="Google Shape;69287;p28"/>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8" name="Google Shape;69288;p28"/>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9" name="Google Shape;69289;p28"/>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0" name="Google Shape;69290;p28"/>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1" name="Google Shape;69291;p28"/>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2" name="Google Shape;69292;p28"/>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3" name="Google Shape;69293;p28"/>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4" name="Google Shape;69294;p28"/>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5" name="Google Shape;69295;p28"/>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6" name="Google Shape;69296;p28"/>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7" name="Google Shape;69297;p28"/>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8" name="Google Shape;69298;p28"/>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9" name="Google Shape;69299;p28"/>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0" name="Google Shape;69300;p28"/>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1" name="Google Shape;69301;p28"/>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2" name="Google Shape;69302;p28"/>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3" name="Google Shape;69303;p28"/>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4" name="Google Shape;69304;p28"/>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5" name="Google Shape;69305;p28"/>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6" name="Google Shape;69306;p28"/>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7" name="Google Shape;69307;p28"/>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8" name="Google Shape;69308;p28"/>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9" name="Google Shape;69309;p28"/>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0" name="Google Shape;69310;p28"/>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1" name="Google Shape;69311;p28"/>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2" name="Google Shape;69312;p28"/>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3" name="Google Shape;69313;p28"/>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4" name="Google Shape;69314;p28"/>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5" name="Google Shape;69315;p28"/>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6" name="Google Shape;69316;p28"/>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7" name="Google Shape;69317;p28"/>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8" name="Google Shape;69318;p28"/>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9" name="Google Shape;69319;p28"/>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0" name="Google Shape;69320;p28"/>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1" name="Google Shape;69321;p28"/>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2" name="Google Shape;69322;p28"/>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3" name="Google Shape;69323;p28"/>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4" name="Google Shape;69324;p28"/>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5" name="Google Shape;69325;p28"/>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6" name="Google Shape;69326;p28"/>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7" name="Google Shape;69327;p28"/>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8" name="Google Shape;69328;p28"/>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9" name="Google Shape;69329;p28"/>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0" name="Google Shape;69330;p28"/>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1" name="Google Shape;69331;p28"/>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2" name="Google Shape;69332;p28"/>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3" name="Google Shape;69333;p28"/>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4" name="Google Shape;69334;p28"/>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5" name="Google Shape;69335;p28"/>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6" name="Google Shape;69336;p28"/>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7" name="Google Shape;69337;p28"/>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8" name="Google Shape;69338;p28"/>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9" name="Google Shape;69339;p28"/>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0" name="Google Shape;69340;p28"/>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1" name="Google Shape;69341;p28"/>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2" name="Google Shape;69342;p28"/>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3" name="Google Shape;69343;p28"/>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4" name="Google Shape;69344;p28"/>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5" name="Google Shape;69345;p28"/>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6" name="Google Shape;69346;p28"/>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7" name="Google Shape;69347;p28"/>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8" name="Google Shape;69348;p28"/>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9" name="Google Shape;69349;p28"/>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0" name="Google Shape;69350;p28"/>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1" name="Google Shape;69351;p28"/>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2" name="Google Shape;69352;p28"/>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3" name="Google Shape;69353;p28"/>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4" name="Google Shape;69354;p28"/>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5" name="Google Shape;69355;p28"/>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6" name="Google Shape;69356;p28"/>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7" name="Google Shape;69357;p28"/>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8" name="Google Shape;69358;p28"/>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9" name="Google Shape;69359;p28"/>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0" name="Google Shape;69360;p28"/>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1" name="Google Shape;69361;p28"/>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2" name="Google Shape;69362;p28"/>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3" name="Google Shape;69363;p28"/>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4" name="Google Shape;69364;p28"/>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5" name="Google Shape;69365;p28"/>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6" name="Google Shape;69366;p28"/>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7" name="Google Shape;69367;p28"/>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8" name="Google Shape;69368;p28"/>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9" name="Google Shape;69369;p28"/>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0" name="Google Shape;69370;p28"/>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1" name="Google Shape;69371;p28"/>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2" name="Google Shape;69372;p28"/>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3" name="Google Shape;69373;p28"/>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4" name="Google Shape;69374;p28"/>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5" name="Google Shape;69375;p28"/>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6" name="Google Shape;69376;p28"/>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7" name="Google Shape;69377;p28"/>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8" name="Google Shape;69378;p28"/>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9" name="Google Shape;69379;p28"/>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0" name="Google Shape;69380;p28"/>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1" name="Google Shape;69381;p28"/>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2" name="Google Shape;69382;p28"/>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3" name="Google Shape;69383;p28"/>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4" name="Google Shape;69384;p28"/>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5" name="Google Shape;69385;p28"/>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6" name="Google Shape;69386;p28"/>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7" name="Google Shape;69387;p28"/>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8" name="Google Shape;69388;p28"/>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9" name="Google Shape;69389;p28"/>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0" name="Google Shape;69390;p28"/>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1" name="Google Shape;69391;p28"/>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2" name="Google Shape;69392;p28"/>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3" name="Google Shape;69393;p28"/>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4" name="Google Shape;69394;p28"/>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5" name="Google Shape;69395;p28"/>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6" name="Google Shape;69396;p28"/>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7" name="Google Shape;69397;p28"/>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8" name="Google Shape;69398;p28"/>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9" name="Google Shape;69399;p28"/>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0" name="Google Shape;69400;p28"/>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1" name="Google Shape;69401;p28"/>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2" name="Google Shape;69402;p28"/>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3" name="Google Shape;69403;p28"/>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4" name="Google Shape;69404;p28"/>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5" name="Google Shape;69405;p28"/>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6" name="Google Shape;69406;p28"/>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7" name="Google Shape;69407;p28"/>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8" name="Google Shape;69408;p28"/>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9" name="Google Shape;69409;p28"/>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0" name="Google Shape;69410;p28"/>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1" name="Google Shape;69411;p28"/>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2" name="Google Shape;69412;p28"/>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3" name="Google Shape;69413;p28"/>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4" name="Google Shape;69414;p28"/>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5" name="Google Shape;69415;p28"/>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6" name="Google Shape;69416;p28"/>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7" name="Google Shape;69417;p28"/>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8" name="Google Shape;69418;p28"/>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9" name="Google Shape;69419;p28"/>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0" name="Google Shape;69420;p28"/>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1" name="Google Shape;69421;p28"/>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2" name="Google Shape;69422;p28"/>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3" name="Google Shape;69423;p28"/>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4" name="Google Shape;69424;p28"/>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5" name="Google Shape;69425;p28"/>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6" name="Google Shape;69426;p28"/>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7" name="Google Shape;69427;p28"/>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8" name="Google Shape;69428;p28"/>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9" name="Google Shape;69429;p28"/>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0" name="Google Shape;69430;p28"/>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1" name="Google Shape;69431;p28"/>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2" name="Google Shape;69432;p28"/>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3" name="Google Shape;69433;p28"/>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4" name="Google Shape;69434;p28"/>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5" name="Google Shape;69435;p28"/>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6" name="Google Shape;69436;p28"/>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7" name="Google Shape;69437;p28"/>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8" name="Google Shape;69438;p28"/>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9" name="Google Shape;69439;p28"/>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0" name="Google Shape;69440;p28"/>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1" name="Google Shape;69441;p28"/>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2" name="Google Shape;69442;p28"/>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3" name="Google Shape;69443;p28"/>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4" name="Google Shape;69444;p28"/>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5" name="Google Shape;69445;p28"/>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6" name="Google Shape;69446;p28"/>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7" name="Google Shape;69447;p28"/>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8" name="Google Shape;69448;p28"/>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9" name="Google Shape;69449;p28"/>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0" name="Google Shape;69450;p28"/>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1" name="Google Shape;69451;p28"/>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2" name="Google Shape;69452;p28"/>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3" name="Google Shape;69453;p28"/>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4" name="Google Shape;69454;p28"/>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5" name="Google Shape;69455;p28"/>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6" name="Google Shape;69456;p28"/>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7" name="Google Shape;69457;p28"/>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8" name="Google Shape;69458;p28"/>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9" name="Google Shape;69459;p28"/>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0" name="Google Shape;69460;p28"/>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1" name="Google Shape;69461;p28"/>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2" name="Google Shape;69462;p28"/>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3" name="Google Shape;69463;p28"/>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4" name="Google Shape;69464;p28"/>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5" name="Google Shape;69465;p28"/>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6" name="Google Shape;69466;p28"/>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7" name="Google Shape;69467;p28"/>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8" name="Google Shape;69468;p28"/>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9" name="Google Shape;69469;p28"/>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0" name="Google Shape;69470;p28"/>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1" name="Google Shape;69471;p28"/>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2" name="Google Shape;69472;p28"/>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3" name="Google Shape;69473;p28"/>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4" name="Google Shape;69474;p28"/>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5" name="Google Shape;69475;p28"/>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6" name="Google Shape;69476;p28"/>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7" name="Google Shape;69477;p28"/>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8" name="Google Shape;69478;p28"/>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9" name="Google Shape;69479;p28"/>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0" name="Google Shape;69480;p28"/>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1" name="Google Shape;69481;p28"/>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2" name="Google Shape;69482;p28"/>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3" name="Google Shape;69483;p28"/>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4" name="Google Shape;69484;p28"/>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5" name="Google Shape;69485;p28"/>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6" name="Google Shape;69486;p28"/>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7" name="Google Shape;69487;p28"/>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8" name="Google Shape;69488;p28"/>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9" name="Google Shape;69489;p28"/>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0" name="Google Shape;69490;p28"/>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1" name="Google Shape;69491;p28"/>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2" name="Google Shape;69492;p28"/>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3" name="Google Shape;69493;p28"/>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4" name="Google Shape;69494;p28"/>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5" name="Google Shape;69495;p28"/>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6" name="Google Shape;69496;p28"/>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7" name="Google Shape;69497;p28"/>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8" name="Google Shape;69498;p28"/>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9" name="Google Shape;69499;p28"/>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0" name="Google Shape;69500;p28"/>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1" name="Google Shape;69501;p28"/>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2" name="Google Shape;69502;p28"/>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3" name="Google Shape;69503;p28"/>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4" name="Google Shape;69504;p28"/>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5" name="Google Shape;69505;p28"/>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6" name="Google Shape;69506;p28"/>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7" name="Google Shape;69507;p28"/>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8" name="Google Shape;69508;p28"/>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9" name="Google Shape;69509;p28"/>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0" name="Google Shape;69510;p28"/>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1" name="Google Shape;69511;p28"/>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2" name="Google Shape;69512;p28"/>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3" name="Google Shape;69513;p28"/>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4" name="Google Shape;69514;p28"/>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5" name="Google Shape;69515;p28"/>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6" name="Google Shape;69516;p28"/>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7" name="Google Shape;69517;p28"/>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8" name="Google Shape;69518;p28"/>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9" name="Google Shape;69519;p28"/>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0" name="Google Shape;69520;p28"/>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1" name="Google Shape;69521;p28"/>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2" name="Google Shape;69522;p28"/>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3" name="Google Shape;69523;p28"/>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4" name="Google Shape;69524;p28"/>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5" name="Google Shape;69525;p28"/>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6" name="Google Shape;69526;p28"/>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7" name="Google Shape;69527;p28"/>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8" name="Google Shape;69528;p28"/>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9" name="Google Shape;69529;p28"/>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0" name="Google Shape;69530;p28"/>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1" name="Google Shape;69531;p28"/>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2" name="Google Shape;69532;p28"/>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3" name="Google Shape;69533;p28"/>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4" name="Google Shape;69534;p28"/>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5" name="Google Shape;69535;p28"/>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6" name="Google Shape;69536;p28"/>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7" name="Google Shape;69537;p28"/>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8" name="Google Shape;69538;p28"/>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9" name="Google Shape;69539;p28"/>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0" name="Google Shape;69540;p28"/>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1" name="Google Shape;69541;p28"/>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2" name="Google Shape;69542;p28"/>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3" name="Google Shape;69543;p28"/>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4" name="Google Shape;69544;p28"/>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5" name="Google Shape;69545;p28"/>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6" name="Google Shape;69546;p28"/>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7" name="Google Shape;69547;p28"/>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8" name="Google Shape;69548;p28"/>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9" name="Google Shape;69549;p28"/>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0" name="Google Shape;69550;p28"/>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1" name="Google Shape;69551;p28"/>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2" name="Google Shape;69552;p28"/>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3" name="Google Shape;69553;p28"/>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4" name="Google Shape;69554;p28"/>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5" name="Google Shape;69555;p28"/>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6" name="Google Shape;69556;p28"/>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7" name="Google Shape;69557;p28"/>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8" name="Google Shape;69558;p28"/>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9" name="Google Shape;69559;p28"/>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0" name="Google Shape;69560;p28"/>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1" name="Google Shape;69561;p28"/>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2" name="Google Shape;69562;p28"/>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3" name="Google Shape;69563;p28"/>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4" name="Google Shape;69564;p28"/>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5" name="Google Shape;69565;p28"/>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6" name="Google Shape;69566;p28"/>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7" name="Google Shape;69567;p28"/>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8" name="Google Shape;69568;p28"/>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9" name="Google Shape;69569;p28"/>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0" name="Google Shape;69570;p28"/>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1" name="Google Shape;69571;p28"/>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2" name="Google Shape;69572;p28"/>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3" name="Google Shape;69573;p28"/>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4" name="Google Shape;69574;p28"/>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5" name="Google Shape;69575;p28"/>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6" name="Google Shape;69576;p28"/>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7" name="Google Shape;69577;p28"/>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8" name="Google Shape;69578;p28"/>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9" name="Google Shape;69579;p28"/>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0" name="Google Shape;69580;p28"/>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1" name="Google Shape;69581;p28"/>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2" name="Google Shape;69582;p28"/>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3" name="Google Shape;69583;p28"/>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4" name="Google Shape;69584;p28"/>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5" name="Google Shape;69585;p28"/>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6" name="Google Shape;69586;p28"/>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7" name="Google Shape;69587;p28"/>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8" name="Google Shape;69588;p28"/>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9" name="Google Shape;69589;p28"/>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0" name="Google Shape;69590;p28"/>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1" name="Google Shape;69591;p28"/>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2" name="Google Shape;69592;p28"/>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3" name="Google Shape;69593;p28"/>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4" name="Google Shape;69594;p28"/>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5" name="Google Shape;69595;p28"/>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6" name="Google Shape;69596;p28"/>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7" name="Google Shape;69597;p28"/>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8" name="Google Shape;69598;p28"/>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9" name="Google Shape;69599;p28"/>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0" name="Google Shape;69600;p28"/>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1" name="Google Shape;69601;p28"/>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2" name="Google Shape;69602;p28"/>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3" name="Google Shape;69603;p28"/>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4" name="Google Shape;69604;p28"/>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5" name="Google Shape;69605;p28"/>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6" name="Google Shape;69606;p28"/>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7" name="Google Shape;69607;p28"/>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8" name="Google Shape;69608;p28"/>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9" name="Google Shape;69609;p28"/>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0" name="Google Shape;69610;p28"/>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1" name="Google Shape;69611;p28"/>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2" name="Google Shape;69612;p28"/>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3" name="Google Shape;69613;p28"/>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4" name="Google Shape;69614;p28"/>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5" name="Google Shape;69615;p28"/>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6" name="Google Shape;69616;p28"/>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7" name="Google Shape;69617;p28"/>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8" name="Google Shape;69618;p28"/>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9" name="Google Shape;69619;p28"/>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0" name="Google Shape;69620;p28"/>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1" name="Google Shape;69621;p28"/>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2" name="Google Shape;69622;p28"/>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3" name="Google Shape;69623;p28"/>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4" name="Google Shape;69624;p28"/>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5" name="Google Shape;69625;p28"/>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6" name="Google Shape;69626;p28"/>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7" name="Google Shape;69627;p28"/>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8" name="Google Shape;69628;p28"/>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9" name="Google Shape;69629;p28"/>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0" name="Google Shape;69630;p28"/>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1" name="Google Shape;69631;p28"/>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2" name="Google Shape;69632;p28"/>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3" name="Google Shape;69633;p28"/>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4" name="Google Shape;69634;p28"/>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5" name="Google Shape;69635;p28"/>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6" name="Google Shape;69636;p28"/>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7" name="Google Shape;69637;p28"/>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8" name="Google Shape;69638;p28"/>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9" name="Google Shape;69639;p28"/>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0" name="Google Shape;69640;p28"/>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1" name="Google Shape;69641;p28"/>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2" name="Google Shape;69642;p28"/>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3" name="Google Shape;69643;p28"/>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4" name="Google Shape;69644;p28"/>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5" name="Google Shape;69645;p28"/>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6" name="Google Shape;69646;p28"/>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7" name="Google Shape;69647;p28"/>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8" name="Google Shape;69648;p28"/>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9" name="Google Shape;69649;p28"/>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0" name="Google Shape;69650;p28"/>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1" name="Google Shape;69651;p28"/>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2" name="Google Shape;69652;p28"/>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3" name="Google Shape;69653;p28"/>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4" name="Google Shape;69654;p28"/>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5" name="Google Shape;69655;p28"/>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6" name="Google Shape;69656;p28"/>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7" name="Google Shape;69657;p28"/>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8" name="Google Shape;69658;p28"/>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9" name="Google Shape;69659;p28"/>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0" name="Google Shape;69660;p28"/>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1" name="Google Shape;69661;p28"/>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2" name="Google Shape;69662;p28"/>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3" name="Google Shape;69663;p28"/>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4" name="Google Shape;69664;p28"/>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5" name="Google Shape;69665;p28"/>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6" name="Google Shape;69666;p28"/>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7" name="Google Shape;69667;p28"/>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8" name="Google Shape;69668;p28"/>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9" name="Google Shape;69669;p28"/>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0" name="Google Shape;69670;p28"/>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1" name="Google Shape;69671;p28"/>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2" name="Google Shape;69672;p28"/>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3" name="Google Shape;69673;p28"/>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4" name="Google Shape;69674;p28"/>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5" name="Google Shape;69675;p28"/>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6" name="Google Shape;69676;p28"/>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7" name="Google Shape;69677;p28"/>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8" name="Google Shape;69678;p28"/>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9" name="Google Shape;69679;p28"/>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0" name="Google Shape;69680;p28"/>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1" name="Google Shape;69681;p28"/>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2" name="Google Shape;69682;p28"/>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3" name="Google Shape;69683;p28"/>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4" name="Google Shape;69684;p28"/>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5" name="Google Shape;69685;p28"/>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6" name="Google Shape;69686;p28"/>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7" name="Google Shape;69687;p28"/>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8" name="Google Shape;69688;p28"/>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9" name="Google Shape;69689;p28"/>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0" name="Google Shape;69690;p28"/>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1" name="Google Shape;69691;p28"/>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2" name="Google Shape;69692;p28"/>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3" name="Google Shape;69693;p28"/>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4" name="Google Shape;69694;p28"/>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5" name="Google Shape;69695;p28"/>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6" name="Google Shape;69696;p28"/>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7" name="Google Shape;69697;p28"/>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8" name="Google Shape;69698;p28"/>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9" name="Google Shape;69699;p28"/>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0" name="Google Shape;69700;p28"/>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1" name="Google Shape;69701;p28"/>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2" name="Google Shape;69702;p28"/>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3" name="Google Shape;69703;p28"/>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4" name="Google Shape;69704;p28"/>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5" name="Google Shape;69705;p28"/>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6" name="Google Shape;69706;p28"/>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7" name="Google Shape;69707;p28"/>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8" name="Google Shape;69708;p28"/>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9" name="Google Shape;69709;p28"/>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0" name="Google Shape;69710;p28"/>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1" name="Google Shape;69711;p28"/>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2" name="Google Shape;69712;p28"/>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3" name="Google Shape;69713;p28"/>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4" name="Google Shape;69714;p28"/>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5" name="Google Shape;69715;p28"/>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6" name="Google Shape;69716;p28"/>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7" name="Google Shape;69717;p28"/>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8" name="Google Shape;69718;p28"/>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9" name="Google Shape;69719;p28"/>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0" name="Google Shape;69720;p28"/>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1" name="Google Shape;69721;p28"/>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2" name="Google Shape;69722;p28"/>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3" name="Google Shape;69723;p28"/>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4" name="Google Shape;69724;p28"/>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5" name="Google Shape;69725;p28"/>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6" name="Google Shape;69726;p28"/>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7" name="Google Shape;69727;p28"/>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8" name="Google Shape;69728;p28"/>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9" name="Google Shape;69729;p28"/>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0" name="Google Shape;69730;p28"/>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1" name="Google Shape;69731;p28"/>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2" name="Google Shape;69732;p28"/>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3" name="Google Shape;69733;p28"/>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4" name="Google Shape;69734;p28"/>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5" name="Google Shape;69735;p28"/>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6" name="Google Shape;69736;p28"/>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7" name="Google Shape;69737;p28"/>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8" name="Google Shape;69738;p28"/>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9" name="Google Shape;69739;p28"/>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0" name="Google Shape;69740;p28"/>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1" name="Google Shape;69741;p28"/>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2" name="Google Shape;69742;p28"/>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3" name="Google Shape;69743;p28"/>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4" name="Google Shape;69744;p28"/>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5" name="Google Shape;69745;p28"/>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6" name="Google Shape;69746;p28"/>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7" name="Google Shape;69747;p28"/>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8" name="Google Shape;69748;p28"/>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9" name="Google Shape;69749;p28"/>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0" name="Google Shape;69750;p28"/>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1" name="Google Shape;69751;p28"/>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2" name="Google Shape;69752;p28"/>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3" name="Google Shape;69753;p28"/>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4" name="Google Shape;69754;p28"/>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5" name="Google Shape;69755;p28"/>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6" name="Google Shape;69756;p28"/>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7" name="Google Shape;69757;p28"/>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8" name="Google Shape;69758;p28"/>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9" name="Google Shape;69759;p28"/>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0" name="Google Shape;69760;p28"/>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1" name="Google Shape;69761;p28"/>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2" name="Google Shape;69762;p28"/>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3" name="Google Shape;69763;p28"/>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4" name="Google Shape;69764;p28"/>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5" name="Google Shape;69765;p28"/>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6" name="Google Shape;69766;p28"/>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7" name="Google Shape;69767;p28"/>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8" name="Google Shape;69768;p28"/>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9" name="Google Shape;69769;p28"/>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0" name="Google Shape;69770;p28"/>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1" name="Google Shape;69771;p28"/>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2" name="Google Shape;69772;p28"/>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3" name="Google Shape;69773;p28"/>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4" name="Google Shape;69774;p28"/>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5" name="Google Shape;69775;p28"/>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6" name="Google Shape;69776;p28"/>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7" name="Google Shape;69777;p28"/>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8" name="Google Shape;69778;p28"/>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9" name="Google Shape;69779;p28"/>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0" name="Google Shape;69780;p28"/>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1" name="Google Shape;69781;p28"/>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2" name="Google Shape;69782;p28"/>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3" name="Google Shape;69783;p28"/>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4" name="Google Shape;69784;p28"/>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5" name="Google Shape;69785;p28"/>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6" name="Google Shape;69786;p28"/>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7" name="Google Shape;69787;p28"/>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8" name="Google Shape;69788;p28"/>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9" name="Google Shape;69789;p28"/>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0" name="Google Shape;69790;p28"/>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1" name="Google Shape;69791;p28"/>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2" name="Google Shape;69792;p28"/>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3" name="Google Shape;69793;p28"/>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4" name="Google Shape;69794;p28"/>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5" name="Google Shape;69795;p28"/>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6" name="Google Shape;69796;p28"/>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7" name="Google Shape;69797;p28"/>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8" name="Google Shape;69798;p28"/>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9" name="Google Shape;69799;p28"/>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0" name="Google Shape;69800;p28"/>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1" name="Google Shape;69801;p28"/>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2" name="Google Shape;69802;p28"/>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3" name="Google Shape;69803;p28"/>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4" name="Google Shape;69804;p28"/>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5" name="Google Shape;69805;p28"/>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6" name="Google Shape;69806;p28"/>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7" name="Google Shape;69807;p28"/>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8" name="Google Shape;69808;p28"/>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9" name="Google Shape;69809;p28"/>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0" name="Google Shape;69810;p28"/>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1" name="Google Shape;69811;p28"/>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2" name="Google Shape;69812;p28"/>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3" name="Google Shape;69813;p28"/>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4" name="Google Shape;69814;p28"/>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5" name="Google Shape;69815;p28"/>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6" name="Google Shape;69816;p28"/>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7" name="Google Shape;69817;p28"/>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8" name="Google Shape;69818;p28"/>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9" name="Google Shape;69819;p28"/>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0" name="Google Shape;69820;p28"/>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1" name="Google Shape;69821;p28"/>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2" name="Google Shape;69822;p28"/>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3" name="Google Shape;69823;p28"/>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4" name="Google Shape;69824;p28"/>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5" name="Google Shape;69825;p28"/>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6" name="Google Shape;69826;p28"/>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7" name="Google Shape;69827;p28"/>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8" name="Google Shape;69828;p28"/>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9" name="Google Shape;69829;p28"/>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0" name="Google Shape;69830;p28"/>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1" name="Google Shape;69831;p28"/>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2" name="Google Shape;69832;p28"/>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3" name="Google Shape;69833;p28"/>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4" name="Google Shape;69834;p28"/>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5" name="Google Shape;69835;p28"/>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6" name="Google Shape;69836;p28"/>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7" name="Google Shape;69837;p28"/>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8" name="Google Shape;69838;p28"/>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9" name="Google Shape;69839;p28"/>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0" name="Google Shape;69840;p28"/>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1" name="Google Shape;69841;p28"/>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2" name="Google Shape;69842;p28"/>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3" name="Google Shape;69843;p28"/>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4" name="Google Shape;69844;p28"/>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5" name="Google Shape;69845;p28"/>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6" name="Google Shape;69846;p28"/>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7" name="Google Shape;69847;p28"/>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8" name="Google Shape;69848;p28"/>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9" name="Google Shape;69849;p28"/>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0" name="Google Shape;69850;p28"/>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1" name="Google Shape;69851;p28"/>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2" name="Google Shape;69852;p28"/>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3" name="Google Shape;69853;p28"/>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4" name="Google Shape;69854;p28"/>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5" name="Google Shape;69855;p28"/>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6" name="Google Shape;69856;p28"/>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7" name="Google Shape;69857;p28"/>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8" name="Google Shape;69858;p28"/>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9" name="Google Shape;69859;p28"/>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0" name="Google Shape;69860;p28"/>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1" name="Google Shape;69861;p28"/>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2" name="Google Shape;69862;p28"/>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3" name="Google Shape;69863;p28"/>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4" name="Google Shape;69864;p28"/>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5" name="Google Shape;69865;p28"/>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6" name="Google Shape;69866;p28"/>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7" name="Google Shape;69867;p28"/>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8" name="Google Shape;69868;p28"/>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9" name="Google Shape;69869;p28"/>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0" name="Google Shape;69870;p28"/>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1" name="Google Shape;69871;p28"/>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2" name="Google Shape;69872;p28"/>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3" name="Google Shape;69873;p28"/>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4" name="Google Shape;69874;p28"/>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5" name="Google Shape;69875;p28"/>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6" name="Google Shape;69876;p28"/>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7" name="Google Shape;69877;p28"/>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8" name="Google Shape;69878;p28"/>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9" name="Google Shape;69879;p28"/>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0" name="Google Shape;69880;p28"/>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1" name="Google Shape;69881;p28"/>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2" name="Google Shape;69882;p28"/>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3" name="Google Shape;69883;p28"/>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4" name="Google Shape;69884;p28"/>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5" name="Google Shape;69885;p28"/>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6" name="Google Shape;69886;p28"/>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7" name="Google Shape;69887;p28"/>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8" name="Google Shape;69888;p28"/>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9" name="Google Shape;69889;p28"/>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0" name="Google Shape;69890;p28"/>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1" name="Google Shape;69891;p28"/>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2" name="Google Shape;69892;p28"/>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3" name="Google Shape;69893;p28"/>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4" name="Google Shape;69894;p28"/>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5" name="Google Shape;69895;p28"/>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6" name="Google Shape;69896;p28"/>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7" name="Google Shape;69897;p28"/>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8" name="Google Shape;69898;p28"/>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9" name="Google Shape;69899;p28"/>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0" name="Google Shape;69900;p28"/>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1" name="Google Shape;69901;p28"/>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2" name="Google Shape;69902;p28"/>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3" name="Google Shape;69903;p28"/>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4" name="Google Shape;69904;p28"/>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5" name="Google Shape;69905;p28"/>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6" name="Google Shape;69906;p28"/>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7" name="Google Shape;69907;p28"/>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8" name="Google Shape;69908;p28"/>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9" name="Google Shape;69909;p28"/>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0" name="Google Shape;69910;p28"/>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1" name="Google Shape;69911;p28"/>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2" name="Google Shape;69912;p28"/>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3" name="Google Shape;69913;p28"/>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4" name="Google Shape;69914;p28"/>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5" name="Google Shape;69915;p28"/>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6" name="Google Shape;69916;p28"/>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7" name="Google Shape;69917;p28"/>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8" name="Google Shape;69918;p28"/>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9" name="Google Shape;69919;p28"/>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0" name="Google Shape;69920;p28"/>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1" name="Google Shape;69921;p28"/>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2" name="Google Shape;69922;p28"/>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3" name="Google Shape;69923;p28"/>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4" name="Google Shape;69924;p28"/>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5" name="Google Shape;69925;p28"/>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6" name="Google Shape;69926;p28"/>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7" name="Google Shape;69927;p28"/>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8" name="Google Shape;69928;p28"/>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9" name="Google Shape;69929;p28"/>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0" name="Google Shape;69930;p28"/>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1" name="Google Shape;69931;p28"/>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2" name="Google Shape;69932;p28"/>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3" name="Google Shape;69933;p28"/>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4" name="Google Shape;69934;p28"/>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5" name="Google Shape;69935;p28"/>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6" name="Google Shape;69936;p28"/>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7" name="Google Shape;69937;p28"/>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8" name="Google Shape;69938;p28"/>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9" name="Google Shape;69939;p28"/>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0" name="Google Shape;69940;p28"/>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1" name="Google Shape;69941;p28"/>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2" name="Google Shape;69942;p28"/>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3" name="Google Shape;69943;p28"/>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4" name="Google Shape;69944;p28"/>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5" name="Google Shape;69945;p28"/>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6" name="Google Shape;69946;p28"/>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7" name="Google Shape;69947;p28"/>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8" name="Google Shape;69948;p28"/>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9" name="Google Shape;69949;p28"/>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0" name="Google Shape;69950;p28"/>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1" name="Google Shape;69951;p28"/>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2" name="Google Shape;69952;p28"/>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3" name="Google Shape;69953;p28"/>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4" name="Google Shape;69954;p28"/>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5" name="Google Shape;69955;p28"/>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6" name="Google Shape;69956;p28"/>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7" name="Google Shape;69957;p28"/>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8" name="Google Shape;69958;p28"/>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9" name="Google Shape;69959;p28"/>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0" name="Google Shape;69960;p28"/>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1" name="Google Shape;69961;p28"/>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2" name="Google Shape;69962;p28"/>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3" name="Google Shape;69963;p28"/>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4" name="Google Shape;69964;p28"/>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5" name="Google Shape;69965;p28"/>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6" name="Google Shape;69966;p28"/>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7" name="Google Shape;69967;p28"/>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8" name="Google Shape;69968;p28"/>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9" name="Google Shape;69969;p28"/>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0" name="Google Shape;69970;p28"/>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1" name="Google Shape;69971;p28"/>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2" name="Google Shape;69972;p28"/>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3" name="Google Shape;69973;p28"/>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4" name="Google Shape;69974;p28"/>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5" name="Google Shape;69975;p28"/>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6" name="Google Shape;69976;p28"/>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7" name="Google Shape;69977;p28"/>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8" name="Google Shape;69978;p28"/>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9" name="Google Shape;69979;p28"/>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0" name="Google Shape;69980;p28"/>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1" name="Google Shape;69981;p28"/>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2" name="Google Shape;69982;p28"/>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3" name="Google Shape;69983;p28"/>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4" name="Google Shape;69984;p28"/>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5" name="Google Shape;69985;p28"/>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6" name="Google Shape;69986;p28"/>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7" name="Google Shape;69987;p28"/>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8" name="Google Shape;69988;p28"/>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9" name="Google Shape;69989;p28"/>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0" name="Google Shape;69990;p28"/>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1" name="Google Shape;69991;p28"/>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2" name="Google Shape;69992;p28"/>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3" name="Google Shape;69993;p28"/>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4" name="Google Shape;69994;p28"/>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5" name="Google Shape;69995;p28"/>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6" name="Google Shape;69996;p28"/>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7" name="Google Shape;69997;p28"/>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8" name="Google Shape;69998;p28"/>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9" name="Google Shape;69999;p28"/>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0" name="Google Shape;70000;p28"/>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1" name="Google Shape;70001;p28"/>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2" name="Google Shape;70002;p28"/>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3" name="Google Shape;70003;p28"/>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4" name="Google Shape;70004;p28"/>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5" name="Google Shape;70005;p28"/>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6" name="Google Shape;70006;p28"/>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7" name="Google Shape;70007;p28"/>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8" name="Google Shape;70008;p28"/>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9" name="Google Shape;70009;p28"/>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0" name="Google Shape;70010;p28"/>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1" name="Google Shape;70011;p28"/>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2" name="Google Shape;70012;p28"/>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3" name="Google Shape;70013;p28"/>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4" name="Google Shape;70014;p28"/>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5" name="Google Shape;70015;p28"/>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6" name="Google Shape;70016;p28"/>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7" name="Google Shape;70017;p28"/>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8" name="Google Shape;70018;p28"/>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9" name="Google Shape;70019;p28"/>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0" name="Google Shape;70020;p28"/>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1" name="Google Shape;70021;p28"/>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2" name="Google Shape;70022;p28"/>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3" name="Google Shape;70023;p28"/>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4" name="Google Shape;70024;p28"/>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5" name="Google Shape;70025;p28"/>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6" name="Google Shape;70026;p28"/>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7" name="Google Shape;70027;p28"/>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8" name="Google Shape;70028;p28"/>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9" name="Google Shape;70029;p28"/>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0" name="Google Shape;70030;p28"/>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1" name="Google Shape;70031;p28"/>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2" name="Google Shape;70032;p28"/>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3" name="Google Shape;70033;p28"/>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4" name="Google Shape;70034;p28"/>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5" name="Google Shape;70035;p28"/>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6" name="Google Shape;70036;p28"/>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7" name="Google Shape;70037;p28"/>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8" name="Google Shape;70038;p28"/>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9" name="Google Shape;70039;p28"/>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0" name="Google Shape;70040;p28"/>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1" name="Google Shape;70041;p28"/>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2" name="Google Shape;70042;p28"/>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3" name="Google Shape;70043;p28"/>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4" name="Google Shape;70044;p28"/>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5" name="Google Shape;70045;p28"/>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6" name="Google Shape;70046;p28"/>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7" name="Google Shape;70047;p28"/>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8" name="Google Shape;70048;p28"/>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9" name="Google Shape;70049;p28"/>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0" name="Google Shape;70050;p28"/>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1" name="Google Shape;70051;p28"/>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2" name="Google Shape;70052;p28"/>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3" name="Google Shape;70053;p28"/>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4" name="Google Shape;70054;p28"/>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5" name="Google Shape;70055;p28"/>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6" name="Google Shape;70056;p28"/>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7" name="Google Shape;70057;p28"/>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8" name="Google Shape;70058;p28"/>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9" name="Google Shape;70059;p28"/>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60" name="Google Shape;70060;p28"/>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61" name="Google Shape;70061;p28"/>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107248446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18" Type="http://schemas.openxmlformats.org/officeDocument/2006/relationships/slideLayout" Target="../slideLayouts/slideLayout55.xml"/><Relationship Id="rId3" Type="http://schemas.openxmlformats.org/officeDocument/2006/relationships/slideLayout" Target="../slideLayouts/slideLayout40.xml"/><Relationship Id="rId21" Type="http://schemas.openxmlformats.org/officeDocument/2006/relationships/slideLayout" Target="../slideLayouts/slideLayout58.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17" Type="http://schemas.openxmlformats.org/officeDocument/2006/relationships/slideLayout" Target="../slideLayouts/slideLayout54.xml"/><Relationship Id="rId2" Type="http://schemas.openxmlformats.org/officeDocument/2006/relationships/slideLayout" Target="../slideLayouts/slideLayout39.xml"/><Relationship Id="rId16" Type="http://schemas.openxmlformats.org/officeDocument/2006/relationships/slideLayout" Target="../slideLayouts/slideLayout53.xml"/><Relationship Id="rId20" Type="http://schemas.openxmlformats.org/officeDocument/2006/relationships/slideLayout" Target="../slideLayouts/slideLayout57.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24" Type="http://schemas.openxmlformats.org/officeDocument/2006/relationships/theme" Target="../theme/theme2.xml"/><Relationship Id="rId5" Type="http://schemas.openxmlformats.org/officeDocument/2006/relationships/slideLayout" Target="../slideLayouts/slideLayout42.xml"/><Relationship Id="rId15" Type="http://schemas.openxmlformats.org/officeDocument/2006/relationships/slideLayout" Target="../slideLayouts/slideLayout52.xml"/><Relationship Id="rId23" Type="http://schemas.openxmlformats.org/officeDocument/2006/relationships/slideLayout" Target="../slideLayouts/slideLayout60.xml"/><Relationship Id="rId10" Type="http://schemas.openxmlformats.org/officeDocument/2006/relationships/slideLayout" Target="../slideLayouts/slideLayout47.xml"/><Relationship Id="rId19" Type="http://schemas.openxmlformats.org/officeDocument/2006/relationships/slideLayout" Target="../slideLayouts/slideLayout56.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slideLayout" Target="../slideLayouts/slideLayout51.xml"/><Relationship Id="rId22"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75496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Tree>
    <p:extLst>
      <p:ext uri="{BB962C8B-B14F-4D97-AF65-F5344CB8AC3E}">
        <p14:creationId xmlns:p14="http://schemas.microsoft.com/office/powerpoint/2010/main" val="13369997"/>
      </p:ext>
    </p:extLst>
  </p:cSld>
  <p:clrMap bg1="lt1" tx1="dk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 id="2147483717" r:id="rId19"/>
    <p:sldLayoutId id="2147483718" r:id="rId20"/>
    <p:sldLayoutId id="2147483719" r:id="rId21"/>
    <p:sldLayoutId id="2147483720" r:id="rId22"/>
    <p:sldLayoutId id="2147483721" r:id="rId2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8.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52.xml"/><Relationship Id="rId7" Type="http://schemas.openxmlformats.org/officeDocument/2006/relationships/image" Target="../media/image9.png"/><Relationship Id="rId12" Type="http://schemas.openxmlformats.org/officeDocument/2006/relationships/image" Target="../media/image7.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16.png"/><Relationship Id="rId11" Type="http://schemas.openxmlformats.org/officeDocument/2006/relationships/image" Target="../media/image11.png"/><Relationship Id="rId5" Type="http://schemas.openxmlformats.org/officeDocument/2006/relationships/audio" Target="../media/audio1.wav"/><Relationship Id="rId10" Type="http://schemas.openxmlformats.org/officeDocument/2006/relationships/image" Target="../media/image10.png"/><Relationship Id="rId4" Type="http://schemas.openxmlformats.org/officeDocument/2006/relationships/notesSlide" Target="../notesSlides/notesSlide3.xml"/><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7.png"/><Relationship Id="rId3" Type="http://schemas.openxmlformats.org/officeDocument/2006/relationships/slideLayout" Target="../slideLayouts/slideLayout52.xml"/><Relationship Id="rId7" Type="http://schemas.openxmlformats.org/officeDocument/2006/relationships/image" Target="../media/image9.png"/><Relationship Id="rId12" Type="http://schemas.openxmlformats.org/officeDocument/2006/relationships/image" Target="../media/image11.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2.png"/><Relationship Id="rId11" Type="http://schemas.openxmlformats.org/officeDocument/2006/relationships/image" Target="../media/image10.png"/><Relationship Id="rId5" Type="http://schemas.openxmlformats.org/officeDocument/2006/relationships/audio" Target="../media/audio1.wav"/><Relationship Id="rId10" Type="http://schemas.openxmlformats.org/officeDocument/2006/relationships/image" Target="../media/image25.png"/><Relationship Id="rId4" Type="http://schemas.openxmlformats.org/officeDocument/2006/relationships/notesSlide" Target="../notesSlides/notesSlide4.xml"/><Relationship Id="rId9" Type="http://schemas.openxmlformats.org/officeDocument/2006/relationships/image" Target="../media/image24.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52.xml"/><Relationship Id="rId7" Type="http://schemas.openxmlformats.org/officeDocument/2006/relationships/image" Target="../media/image9.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6.png"/><Relationship Id="rId5" Type="http://schemas.openxmlformats.org/officeDocument/2006/relationships/audio" Target="../media/audio1.wav"/><Relationship Id="rId10" Type="http://schemas.openxmlformats.org/officeDocument/2006/relationships/image" Target="../media/image7.png"/><Relationship Id="rId4" Type="http://schemas.openxmlformats.org/officeDocument/2006/relationships/notesSlide" Target="../notesSlides/notesSlide5.xml"/><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png"/><Relationship Id="rId11" Type="http://schemas.openxmlformats.org/officeDocument/2006/relationships/image" Target="../media/image7.png"/><Relationship Id="rId5" Type="http://schemas.openxmlformats.org/officeDocument/2006/relationships/image" Target="../media/image3.png"/><Relationship Id="rId10" Type="http://schemas.openxmlformats.org/officeDocument/2006/relationships/image" Target="../media/image20.png"/><Relationship Id="rId4" Type="http://schemas.openxmlformats.org/officeDocument/2006/relationships/image" Target="../media/image4.png"/><Relationship Id="rId9"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7" Type="http://schemas.openxmlformats.org/officeDocument/2006/relationships/image" Target="../media/image7.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27.png"/><Relationship Id="rId5" Type="http://schemas.openxmlformats.org/officeDocument/2006/relationships/image" Target="../media/image39.png"/><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7.png"/><Relationship Id="rId5" Type="http://schemas.openxmlformats.org/officeDocument/2006/relationships/image" Target="../media/image42.png"/><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image" Target="../media/image7.png"/><Relationship Id="rId2" Type="http://schemas.openxmlformats.org/officeDocument/2006/relationships/slideLayout" Target="../slideLayouts/slideLayout1.xml"/><Relationship Id="rId1" Type="http://schemas.openxmlformats.org/officeDocument/2006/relationships/tags" Target="../tags/tag3.xml"/><Relationship Id="rId6" Type="http://schemas.openxmlformats.org/officeDocument/2006/relationships/image" Target="../media/image44.png"/><Relationship Id="rId5" Type="http://schemas.openxmlformats.org/officeDocument/2006/relationships/image" Target="../media/image40.png"/><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5.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E96CD1EC-8620-C9AB-65C8-0C58B1782B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94904" y="1893962"/>
            <a:ext cx="6972388" cy="4216400"/>
          </a:xfrm>
          <a:prstGeom prst="rect">
            <a:avLst/>
          </a:prstGeom>
        </p:spPr>
      </p:pic>
      <p:pic>
        <p:nvPicPr>
          <p:cNvPr id="20" name="图片 19">
            <a:extLst>
              <a:ext uri="{FF2B5EF4-FFF2-40B4-BE49-F238E27FC236}">
                <a16:creationId xmlns:a16="http://schemas.microsoft.com/office/drawing/2014/main" id="{52570CFE-5C90-295D-A31B-7458C8C6D4F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38300"/>
            <a:ext cx="11059886" cy="3636952"/>
          </a:xfrm>
          <a:prstGeom prst="rect">
            <a:avLst/>
          </a:prstGeom>
        </p:spPr>
      </p:pic>
      <p:pic>
        <p:nvPicPr>
          <p:cNvPr id="3" name="图片 2">
            <a:extLst>
              <a:ext uri="{FF2B5EF4-FFF2-40B4-BE49-F238E27FC236}">
                <a16:creationId xmlns:a16="http://schemas.microsoft.com/office/drawing/2014/main" id="{2586D5AA-E9F5-302E-0239-0EAA372BC17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00795" y="3844986"/>
            <a:ext cx="3371856" cy="3371856"/>
          </a:xfrm>
          <a:prstGeom prst="rect">
            <a:avLst/>
          </a:prstGeom>
        </p:spPr>
      </p:pic>
      <p:pic>
        <p:nvPicPr>
          <p:cNvPr id="2" name="Picture 1">
            <a:extLst>
              <a:ext uri="{FF2B5EF4-FFF2-40B4-BE49-F238E27FC236}">
                <a16:creationId xmlns:a16="http://schemas.microsoft.com/office/drawing/2014/main" id="{D4825301-6707-64A1-00A3-8518E70A74B7}"/>
              </a:ext>
            </a:extLst>
          </p:cNvPr>
          <p:cNvPicPr>
            <a:picLocks noChangeAspect="1"/>
          </p:cNvPicPr>
          <p:nvPr/>
        </p:nvPicPr>
        <p:blipFill>
          <a:blip r:embed="rId6"/>
          <a:stretch>
            <a:fillRect/>
          </a:stretch>
        </p:blipFill>
        <p:spPr>
          <a:xfrm>
            <a:off x="1807870" y="2321196"/>
            <a:ext cx="8772904" cy="2353260"/>
          </a:xfrm>
          <a:prstGeom prst="rect">
            <a:avLst/>
          </a:prstGeom>
        </p:spPr>
      </p:pic>
      <p:pic>
        <p:nvPicPr>
          <p:cNvPr id="7" name="Picture 6">
            <a:extLst>
              <a:ext uri="{FF2B5EF4-FFF2-40B4-BE49-F238E27FC236}">
                <a16:creationId xmlns:a16="http://schemas.microsoft.com/office/drawing/2014/main" id="{9CDD786F-5F5B-4B4D-979C-489676801FC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34029538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fltVal val="0"/>
                                          </p:val>
                                        </p:tav>
                                        <p:tav tm="100000">
                                          <p:val>
                                            <p:strVal val="#ppt_w"/>
                                          </p:val>
                                        </p:tav>
                                      </p:tavLst>
                                    </p:anim>
                                    <p:anim calcmode="lin" valueType="num">
                                      <p:cBhvr>
                                        <p:cTn id="8" dur="1000" fill="hold"/>
                                        <p:tgtEl>
                                          <p:spTgt spid="20"/>
                                        </p:tgtEl>
                                        <p:attrNameLst>
                                          <p:attrName>ppt_h</p:attrName>
                                        </p:attrNameLst>
                                      </p:cBhvr>
                                      <p:tavLst>
                                        <p:tav tm="0">
                                          <p:val>
                                            <p:fltVal val="0"/>
                                          </p:val>
                                        </p:tav>
                                        <p:tav tm="100000">
                                          <p:val>
                                            <p:strVal val="#ppt_h"/>
                                          </p:val>
                                        </p:tav>
                                      </p:tavLst>
                                    </p:anim>
                                    <p:anim calcmode="lin" valueType="num">
                                      <p:cBhvr>
                                        <p:cTn id="9"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down)">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069"/>
        <p:cNvGrpSpPr/>
        <p:nvPr/>
      </p:nvGrpSpPr>
      <p:grpSpPr>
        <a:xfrm>
          <a:off x="0" y="0"/>
          <a:ext cx="0" cy="0"/>
          <a:chOff x="0" y="0"/>
          <a:chExt cx="0" cy="0"/>
        </a:xfrm>
      </p:grpSpPr>
      <p:sp>
        <p:nvSpPr>
          <p:cNvPr id="70070" name="Google Shape;70070;p31"/>
          <p:cNvSpPr txBox="1">
            <a:spLocks noGrp="1"/>
          </p:cNvSpPr>
          <p:nvPr>
            <p:ph type="ctrTitle"/>
          </p:nvPr>
        </p:nvSpPr>
        <p:spPr>
          <a:xfrm>
            <a:off x="6071014" y="160735"/>
            <a:ext cx="3904217" cy="1035932"/>
          </a:xfrm>
          <a:prstGeom prst="rect">
            <a:avLst/>
          </a:prstGeom>
        </p:spPr>
        <p:txBody>
          <a:bodyPr spcFirstLastPara="1" wrap="square" lIns="121900" tIns="121900" rIns="121900" bIns="121900" anchor="t" anchorCtr="0">
            <a:noAutofit/>
          </a:bodyPr>
          <a:lstStyle/>
          <a:p>
            <a:r>
              <a:rPr lang="en" dirty="0">
                <a:solidFill>
                  <a:schemeClr val="accent3"/>
                </a:solidFill>
              </a:rPr>
              <a:t>MATH</a:t>
            </a:r>
            <a:endParaRPr dirty="0">
              <a:solidFill>
                <a:schemeClr val="accent3"/>
              </a:solidFill>
            </a:endParaRPr>
          </a:p>
        </p:txBody>
      </p:sp>
      <p:grpSp>
        <p:nvGrpSpPr>
          <p:cNvPr id="70078" name="Google Shape;70078;p31"/>
          <p:cNvGrpSpPr/>
          <p:nvPr/>
        </p:nvGrpSpPr>
        <p:grpSpPr>
          <a:xfrm>
            <a:off x="638934" y="386901"/>
            <a:ext cx="2381300" cy="2106300"/>
            <a:chOff x="479200" y="290175"/>
            <a:chExt cx="1785975" cy="1579725"/>
          </a:xfrm>
        </p:grpSpPr>
        <p:sp>
          <p:nvSpPr>
            <p:cNvPr id="70079" name="Google Shape;70079;p31"/>
            <p:cNvSpPr/>
            <p:nvPr/>
          </p:nvSpPr>
          <p:spPr>
            <a:xfrm>
              <a:off x="479200" y="290175"/>
              <a:ext cx="1785975" cy="1579725"/>
            </a:xfrm>
            <a:custGeom>
              <a:avLst/>
              <a:gdLst/>
              <a:ahLst/>
              <a:cxnLst/>
              <a:rect l="l" t="t" r="r" b="b"/>
              <a:pathLst>
                <a:path w="71439" h="63189" extrusionOk="0">
                  <a:moveTo>
                    <a:pt x="68288" y="1"/>
                  </a:moveTo>
                  <a:lnTo>
                    <a:pt x="22516" y="34546"/>
                  </a:lnTo>
                  <a:lnTo>
                    <a:pt x="27641" y="52456"/>
                  </a:lnTo>
                  <a:lnTo>
                    <a:pt x="6463" y="43913"/>
                  </a:lnTo>
                  <a:lnTo>
                    <a:pt x="1" y="57848"/>
                  </a:lnTo>
                  <a:lnTo>
                    <a:pt x="5925" y="58771"/>
                  </a:lnTo>
                  <a:lnTo>
                    <a:pt x="9088" y="50774"/>
                  </a:lnTo>
                  <a:lnTo>
                    <a:pt x="37351" y="63188"/>
                  </a:lnTo>
                  <a:lnTo>
                    <a:pt x="37351" y="63188"/>
                  </a:lnTo>
                  <a:lnTo>
                    <a:pt x="29695" y="36659"/>
                  </a:lnTo>
                  <a:lnTo>
                    <a:pt x="71438" y="4047"/>
                  </a:lnTo>
                  <a:lnTo>
                    <a:pt x="68288"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80" name="Google Shape;70080;p31"/>
            <p:cNvSpPr/>
            <p:nvPr/>
          </p:nvSpPr>
          <p:spPr>
            <a:xfrm>
              <a:off x="1225375" y="346025"/>
              <a:ext cx="978075" cy="714300"/>
            </a:xfrm>
            <a:custGeom>
              <a:avLst/>
              <a:gdLst/>
              <a:ahLst/>
              <a:cxnLst/>
              <a:rect l="l" t="t" r="r" b="b"/>
              <a:pathLst>
                <a:path w="39123" h="28572" extrusionOk="0">
                  <a:moveTo>
                    <a:pt x="38640" y="1"/>
                  </a:moveTo>
                  <a:lnTo>
                    <a:pt x="1" y="28571"/>
                  </a:lnTo>
                  <a:lnTo>
                    <a:pt x="39122" y="1579"/>
                  </a:lnTo>
                  <a:lnTo>
                    <a:pt x="38640"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70081" name="Google Shape;70081;p31"/>
          <p:cNvGrpSpPr/>
          <p:nvPr/>
        </p:nvGrpSpPr>
        <p:grpSpPr>
          <a:xfrm>
            <a:off x="4795914" y="4560796"/>
            <a:ext cx="1706767" cy="734867"/>
            <a:chOff x="6511300" y="3137275"/>
            <a:chExt cx="1280075" cy="551150"/>
          </a:xfrm>
        </p:grpSpPr>
        <p:sp>
          <p:nvSpPr>
            <p:cNvPr id="70082" name="Google Shape;70082;p31"/>
            <p:cNvSpPr/>
            <p:nvPr/>
          </p:nvSpPr>
          <p:spPr>
            <a:xfrm>
              <a:off x="6604800" y="3142950"/>
              <a:ext cx="1035250" cy="522825"/>
            </a:xfrm>
            <a:custGeom>
              <a:avLst/>
              <a:gdLst/>
              <a:ahLst/>
              <a:cxnLst/>
              <a:rect l="l" t="t" r="r" b="b"/>
              <a:pathLst>
                <a:path w="41410" h="20913" extrusionOk="0">
                  <a:moveTo>
                    <a:pt x="2089" y="1"/>
                  </a:moveTo>
                  <a:lnTo>
                    <a:pt x="0" y="3724"/>
                  </a:lnTo>
                  <a:lnTo>
                    <a:pt x="39706" y="20913"/>
                  </a:lnTo>
                  <a:lnTo>
                    <a:pt x="41410" y="13505"/>
                  </a:lnTo>
                  <a:lnTo>
                    <a:pt x="2089"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83" name="Google Shape;70083;p31"/>
            <p:cNvSpPr/>
            <p:nvPr/>
          </p:nvSpPr>
          <p:spPr>
            <a:xfrm>
              <a:off x="7603800" y="3509950"/>
              <a:ext cx="187575" cy="177525"/>
            </a:xfrm>
            <a:custGeom>
              <a:avLst/>
              <a:gdLst/>
              <a:ahLst/>
              <a:cxnLst/>
              <a:rect l="l" t="t" r="r" b="b"/>
              <a:pathLst>
                <a:path w="7503" h="7101" extrusionOk="0">
                  <a:moveTo>
                    <a:pt x="1181" y="0"/>
                  </a:moveTo>
                  <a:lnTo>
                    <a:pt x="0" y="5131"/>
                  </a:lnTo>
                  <a:lnTo>
                    <a:pt x="6208" y="7100"/>
                  </a:lnTo>
                  <a:lnTo>
                    <a:pt x="7502" y="2570"/>
                  </a:lnTo>
                  <a:lnTo>
                    <a:pt x="1181"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84" name="Google Shape;70084;p31"/>
            <p:cNvSpPr/>
            <p:nvPr/>
          </p:nvSpPr>
          <p:spPr>
            <a:xfrm>
              <a:off x="6511300" y="3137275"/>
              <a:ext cx="145750" cy="98800"/>
            </a:xfrm>
            <a:custGeom>
              <a:avLst/>
              <a:gdLst/>
              <a:ahLst/>
              <a:cxnLst/>
              <a:rect l="l" t="t" r="r" b="b"/>
              <a:pathLst>
                <a:path w="5830" h="3952" extrusionOk="0">
                  <a:moveTo>
                    <a:pt x="0" y="0"/>
                  </a:moveTo>
                  <a:lnTo>
                    <a:pt x="3740" y="3951"/>
                  </a:lnTo>
                  <a:lnTo>
                    <a:pt x="5829" y="228"/>
                  </a:lnTo>
                  <a:lnTo>
                    <a:pt x="0"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85" name="Google Shape;70085;p31"/>
            <p:cNvSpPr/>
            <p:nvPr/>
          </p:nvSpPr>
          <p:spPr>
            <a:xfrm>
              <a:off x="7048600" y="3462025"/>
              <a:ext cx="471025" cy="226400"/>
            </a:xfrm>
            <a:custGeom>
              <a:avLst/>
              <a:gdLst/>
              <a:ahLst/>
              <a:cxnLst/>
              <a:rect l="l" t="t" r="r" b="b"/>
              <a:pathLst>
                <a:path w="18841" h="9056" extrusionOk="0">
                  <a:moveTo>
                    <a:pt x="129" y="1"/>
                  </a:moveTo>
                  <a:lnTo>
                    <a:pt x="1" y="1514"/>
                  </a:lnTo>
                  <a:lnTo>
                    <a:pt x="17009" y="9056"/>
                  </a:lnTo>
                  <a:lnTo>
                    <a:pt x="18841" y="4456"/>
                  </a:lnTo>
                  <a:lnTo>
                    <a:pt x="16108" y="3344"/>
                  </a:lnTo>
                  <a:lnTo>
                    <a:pt x="15611" y="6650"/>
                  </a:lnTo>
                  <a:lnTo>
                    <a:pt x="129" y="1"/>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86" name="Google Shape;70086;p31"/>
            <p:cNvSpPr/>
            <p:nvPr/>
          </p:nvSpPr>
          <p:spPr>
            <a:xfrm>
              <a:off x="6799250" y="3227575"/>
              <a:ext cx="790750" cy="317450"/>
            </a:xfrm>
            <a:custGeom>
              <a:avLst/>
              <a:gdLst/>
              <a:ahLst/>
              <a:cxnLst/>
              <a:rect l="l" t="t" r="r" b="b"/>
              <a:pathLst>
                <a:path w="31630" h="12698" extrusionOk="0">
                  <a:moveTo>
                    <a:pt x="1" y="0"/>
                  </a:moveTo>
                  <a:lnTo>
                    <a:pt x="669" y="809"/>
                  </a:lnTo>
                  <a:lnTo>
                    <a:pt x="31231" y="12697"/>
                  </a:lnTo>
                  <a:lnTo>
                    <a:pt x="31629" y="10590"/>
                  </a:lnTo>
                  <a:lnTo>
                    <a:pt x="1"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70091" name="Google Shape;70091;p31"/>
          <p:cNvGrpSpPr/>
          <p:nvPr/>
        </p:nvGrpSpPr>
        <p:grpSpPr>
          <a:xfrm>
            <a:off x="9382499" y="267145"/>
            <a:ext cx="1023967" cy="1186933"/>
            <a:chOff x="7848650" y="1232500"/>
            <a:chExt cx="767975" cy="890200"/>
          </a:xfrm>
        </p:grpSpPr>
        <p:sp>
          <p:nvSpPr>
            <p:cNvPr id="70092" name="Google Shape;70092;p31"/>
            <p:cNvSpPr/>
            <p:nvPr/>
          </p:nvSpPr>
          <p:spPr>
            <a:xfrm>
              <a:off x="7848650" y="1232500"/>
              <a:ext cx="767975" cy="890200"/>
            </a:xfrm>
            <a:custGeom>
              <a:avLst/>
              <a:gdLst/>
              <a:ahLst/>
              <a:cxnLst/>
              <a:rect l="l" t="t" r="r" b="b"/>
              <a:pathLst>
                <a:path w="30719" h="35608" extrusionOk="0">
                  <a:moveTo>
                    <a:pt x="14724" y="1"/>
                  </a:moveTo>
                  <a:cubicBezTo>
                    <a:pt x="9586" y="1"/>
                    <a:pt x="4023" y="1835"/>
                    <a:pt x="0" y="5354"/>
                  </a:cubicBezTo>
                  <a:lnTo>
                    <a:pt x="5010" y="12239"/>
                  </a:lnTo>
                  <a:cubicBezTo>
                    <a:pt x="5010" y="12239"/>
                    <a:pt x="9491" y="8115"/>
                    <a:pt x="13948" y="8115"/>
                  </a:cubicBezTo>
                  <a:cubicBezTo>
                    <a:pt x="15634" y="8115"/>
                    <a:pt x="17316" y="8706"/>
                    <a:pt x="18751" y="10333"/>
                  </a:cubicBezTo>
                  <a:cubicBezTo>
                    <a:pt x="23978" y="16261"/>
                    <a:pt x="2754" y="26349"/>
                    <a:pt x="2754" y="26349"/>
                  </a:cubicBezTo>
                  <a:lnTo>
                    <a:pt x="763" y="34170"/>
                  </a:lnTo>
                  <a:lnTo>
                    <a:pt x="27753" y="35607"/>
                  </a:lnTo>
                  <a:lnTo>
                    <a:pt x="28635" y="26164"/>
                  </a:lnTo>
                  <a:lnTo>
                    <a:pt x="12966" y="27647"/>
                  </a:lnTo>
                  <a:cubicBezTo>
                    <a:pt x="12966" y="27647"/>
                    <a:pt x="30718" y="18760"/>
                    <a:pt x="28049" y="8395"/>
                  </a:cubicBezTo>
                  <a:cubicBezTo>
                    <a:pt x="26584" y="2709"/>
                    <a:pt x="20967" y="1"/>
                    <a:pt x="14724"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93" name="Google Shape;70093;p31"/>
            <p:cNvSpPr/>
            <p:nvPr/>
          </p:nvSpPr>
          <p:spPr>
            <a:xfrm>
              <a:off x="7924850" y="1283150"/>
              <a:ext cx="439825" cy="119650"/>
            </a:xfrm>
            <a:custGeom>
              <a:avLst/>
              <a:gdLst/>
              <a:ahLst/>
              <a:cxnLst/>
              <a:rect l="l" t="t" r="r" b="b"/>
              <a:pathLst>
                <a:path w="17593" h="4786" extrusionOk="0">
                  <a:moveTo>
                    <a:pt x="8643" y="1"/>
                  </a:moveTo>
                  <a:cubicBezTo>
                    <a:pt x="6036" y="1"/>
                    <a:pt x="3057" y="686"/>
                    <a:pt x="1" y="2743"/>
                  </a:cubicBezTo>
                  <a:lnTo>
                    <a:pt x="1332" y="4786"/>
                  </a:lnTo>
                  <a:cubicBezTo>
                    <a:pt x="1332" y="4786"/>
                    <a:pt x="6302" y="1532"/>
                    <a:pt x="11975" y="1532"/>
                  </a:cubicBezTo>
                  <a:cubicBezTo>
                    <a:pt x="13790" y="1532"/>
                    <a:pt x="15676" y="1865"/>
                    <a:pt x="17495" y="2743"/>
                  </a:cubicBezTo>
                  <a:cubicBezTo>
                    <a:pt x="17497" y="2744"/>
                    <a:pt x="17498" y="2744"/>
                    <a:pt x="17499" y="2744"/>
                  </a:cubicBezTo>
                  <a:cubicBezTo>
                    <a:pt x="17593" y="2744"/>
                    <a:pt x="13860" y="1"/>
                    <a:pt x="8643"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94" name="Google Shape;70094;p31"/>
            <p:cNvSpPr/>
            <p:nvPr/>
          </p:nvSpPr>
          <p:spPr>
            <a:xfrm>
              <a:off x="7908250" y="1974325"/>
              <a:ext cx="598275" cy="110075"/>
            </a:xfrm>
            <a:custGeom>
              <a:avLst/>
              <a:gdLst/>
              <a:ahLst/>
              <a:cxnLst/>
              <a:rect l="l" t="t" r="r" b="b"/>
              <a:pathLst>
                <a:path w="23931" h="4403" extrusionOk="0">
                  <a:moveTo>
                    <a:pt x="1285" y="0"/>
                  </a:moveTo>
                  <a:lnTo>
                    <a:pt x="0" y="3159"/>
                  </a:lnTo>
                  <a:lnTo>
                    <a:pt x="23931" y="4402"/>
                  </a:lnTo>
                  <a:lnTo>
                    <a:pt x="1285"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70098" name="Google Shape;70098;p31"/>
          <p:cNvGrpSpPr/>
          <p:nvPr/>
        </p:nvGrpSpPr>
        <p:grpSpPr>
          <a:xfrm>
            <a:off x="437800" y="5079134"/>
            <a:ext cx="1773067" cy="1369233"/>
            <a:chOff x="328350" y="3809350"/>
            <a:chExt cx="1329800" cy="1026925"/>
          </a:xfrm>
        </p:grpSpPr>
        <p:sp>
          <p:nvSpPr>
            <p:cNvPr id="70099" name="Google Shape;70099;p31"/>
            <p:cNvSpPr/>
            <p:nvPr/>
          </p:nvSpPr>
          <p:spPr>
            <a:xfrm>
              <a:off x="420100" y="3881875"/>
              <a:ext cx="1054900" cy="826950"/>
            </a:xfrm>
            <a:custGeom>
              <a:avLst/>
              <a:gdLst/>
              <a:ahLst/>
              <a:cxnLst/>
              <a:rect l="l" t="t" r="r" b="b"/>
              <a:pathLst>
                <a:path w="42196" h="33078" extrusionOk="0">
                  <a:moveTo>
                    <a:pt x="5013" y="0"/>
                  </a:moveTo>
                  <a:lnTo>
                    <a:pt x="0" y="5347"/>
                  </a:lnTo>
                  <a:lnTo>
                    <a:pt x="38712" y="33077"/>
                  </a:lnTo>
                  <a:lnTo>
                    <a:pt x="42195" y="28006"/>
                  </a:lnTo>
                  <a:lnTo>
                    <a:pt x="5013"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00" name="Google Shape;70100;p31"/>
            <p:cNvSpPr/>
            <p:nvPr/>
          </p:nvSpPr>
          <p:spPr>
            <a:xfrm>
              <a:off x="1387900" y="4582000"/>
              <a:ext cx="185750" cy="204250"/>
            </a:xfrm>
            <a:custGeom>
              <a:avLst/>
              <a:gdLst/>
              <a:ahLst/>
              <a:cxnLst/>
              <a:rect l="l" t="t" r="r" b="b"/>
              <a:pathLst>
                <a:path w="7430" h="8170" extrusionOk="0">
                  <a:moveTo>
                    <a:pt x="3483" y="1"/>
                  </a:moveTo>
                  <a:lnTo>
                    <a:pt x="0" y="5072"/>
                  </a:lnTo>
                  <a:lnTo>
                    <a:pt x="4265" y="8170"/>
                  </a:lnTo>
                  <a:lnTo>
                    <a:pt x="7429" y="3247"/>
                  </a:lnTo>
                  <a:lnTo>
                    <a:pt x="3483"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01" name="Google Shape;70101;p31"/>
            <p:cNvSpPr/>
            <p:nvPr/>
          </p:nvSpPr>
          <p:spPr>
            <a:xfrm>
              <a:off x="1494500" y="4663175"/>
              <a:ext cx="163650" cy="173100"/>
            </a:xfrm>
            <a:custGeom>
              <a:avLst/>
              <a:gdLst/>
              <a:ahLst/>
              <a:cxnLst/>
              <a:rect l="l" t="t" r="r" b="b"/>
              <a:pathLst>
                <a:path w="6546" h="6924" extrusionOk="0">
                  <a:moveTo>
                    <a:pt x="3165" y="0"/>
                  </a:moveTo>
                  <a:lnTo>
                    <a:pt x="1" y="4922"/>
                  </a:lnTo>
                  <a:lnTo>
                    <a:pt x="2150" y="6513"/>
                  </a:lnTo>
                  <a:cubicBezTo>
                    <a:pt x="2596" y="6790"/>
                    <a:pt x="3093" y="6923"/>
                    <a:pt x="3584" y="6923"/>
                  </a:cubicBezTo>
                  <a:cubicBezTo>
                    <a:pt x="4460" y="6923"/>
                    <a:pt x="5319" y="6501"/>
                    <a:pt x="5842" y="5722"/>
                  </a:cubicBezTo>
                  <a:cubicBezTo>
                    <a:pt x="6545" y="4681"/>
                    <a:pt x="6443" y="3292"/>
                    <a:pt x="5596" y="2365"/>
                  </a:cubicBezTo>
                  <a:lnTo>
                    <a:pt x="3165"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02" name="Google Shape;70102;p31"/>
            <p:cNvSpPr/>
            <p:nvPr/>
          </p:nvSpPr>
          <p:spPr>
            <a:xfrm>
              <a:off x="328350" y="3809350"/>
              <a:ext cx="217100" cy="206225"/>
            </a:xfrm>
            <a:custGeom>
              <a:avLst/>
              <a:gdLst/>
              <a:ahLst/>
              <a:cxnLst/>
              <a:rect l="l" t="t" r="r" b="b"/>
              <a:pathLst>
                <a:path w="8684" h="8249" extrusionOk="0">
                  <a:moveTo>
                    <a:pt x="1" y="0"/>
                  </a:moveTo>
                  <a:lnTo>
                    <a:pt x="3670" y="8248"/>
                  </a:lnTo>
                  <a:lnTo>
                    <a:pt x="8683" y="2901"/>
                  </a:lnTo>
                  <a:lnTo>
                    <a:pt x="1" y="0"/>
                  </a:ln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03" name="Google Shape;70103;p31"/>
            <p:cNvSpPr/>
            <p:nvPr/>
          </p:nvSpPr>
          <p:spPr>
            <a:xfrm>
              <a:off x="328350" y="3809350"/>
              <a:ext cx="39050" cy="37900"/>
            </a:xfrm>
            <a:custGeom>
              <a:avLst/>
              <a:gdLst/>
              <a:ahLst/>
              <a:cxnLst/>
              <a:rect l="l" t="t" r="r" b="b"/>
              <a:pathLst>
                <a:path w="1562" h="1516" extrusionOk="0">
                  <a:moveTo>
                    <a:pt x="1" y="0"/>
                  </a:moveTo>
                  <a:lnTo>
                    <a:pt x="674" y="1516"/>
                  </a:lnTo>
                  <a:lnTo>
                    <a:pt x="1561" y="522"/>
                  </a:lnTo>
                  <a:lnTo>
                    <a:pt x="1" y="0"/>
                  </a:ln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04" name="Google Shape;70104;p31"/>
            <p:cNvSpPr/>
            <p:nvPr/>
          </p:nvSpPr>
          <p:spPr>
            <a:xfrm>
              <a:off x="551850" y="3935925"/>
              <a:ext cx="874525" cy="657625"/>
            </a:xfrm>
            <a:custGeom>
              <a:avLst/>
              <a:gdLst/>
              <a:ahLst/>
              <a:cxnLst/>
              <a:rect l="l" t="t" r="r" b="b"/>
              <a:pathLst>
                <a:path w="34981" h="26305" extrusionOk="0">
                  <a:moveTo>
                    <a:pt x="0" y="0"/>
                  </a:moveTo>
                  <a:lnTo>
                    <a:pt x="276" y="842"/>
                  </a:lnTo>
                  <a:lnTo>
                    <a:pt x="34754" y="26305"/>
                  </a:lnTo>
                  <a:lnTo>
                    <a:pt x="34981" y="25723"/>
                  </a:lnTo>
                  <a:lnTo>
                    <a:pt x="0" y="0"/>
                  </a:ln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05" name="Google Shape;70105;p31"/>
            <p:cNvSpPr/>
            <p:nvPr/>
          </p:nvSpPr>
          <p:spPr>
            <a:xfrm>
              <a:off x="497100" y="3993025"/>
              <a:ext cx="860775" cy="641925"/>
            </a:xfrm>
            <a:custGeom>
              <a:avLst/>
              <a:gdLst/>
              <a:ahLst/>
              <a:cxnLst/>
              <a:rect l="l" t="t" r="r" b="b"/>
              <a:pathLst>
                <a:path w="34431" h="25677" extrusionOk="0">
                  <a:moveTo>
                    <a:pt x="837" y="0"/>
                  </a:moveTo>
                  <a:lnTo>
                    <a:pt x="0" y="545"/>
                  </a:lnTo>
                  <a:lnTo>
                    <a:pt x="34430" y="25676"/>
                  </a:lnTo>
                  <a:lnTo>
                    <a:pt x="34289" y="24664"/>
                  </a:lnTo>
                  <a:lnTo>
                    <a:pt x="837" y="0"/>
                  </a:ln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06" name="Google Shape;70106;p31"/>
            <p:cNvSpPr/>
            <p:nvPr/>
          </p:nvSpPr>
          <p:spPr>
            <a:xfrm>
              <a:off x="1428400" y="4625250"/>
              <a:ext cx="74250" cy="90700"/>
            </a:xfrm>
            <a:custGeom>
              <a:avLst/>
              <a:gdLst/>
              <a:ahLst/>
              <a:cxnLst/>
              <a:rect l="l" t="t" r="r" b="b"/>
              <a:pathLst>
                <a:path w="2970" h="3628" extrusionOk="0">
                  <a:moveTo>
                    <a:pt x="1893" y="1"/>
                  </a:moveTo>
                  <a:cubicBezTo>
                    <a:pt x="1814" y="17"/>
                    <a:pt x="1" y="3081"/>
                    <a:pt x="1" y="3081"/>
                  </a:cubicBezTo>
                  <a:lnTo>
                    <a:pt x="850" y="3628"/>
                  </a:lnTo>
                  <a:cubicBezTo>
                    <a:pt x="850" y="3628"/>
                    <a:pt x="2970" y="407"/>
                    <a:pt x="2886" y="385"/>
                  </a:cubicBezTo>
                  <a:cubicBezTo>
                    <a:pt x="2803" y="363"/>
                    <a:pt x="1893" y="1"/>
                    <a:pt x="1893"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07" name="Google Shape;70107;p31"/>
            <p:cNvSpPr/>
            <p:nvPr/>
          </p:nvSpPr>
          <p:spPr>
            <a:xfrm>
              <a:off x="1467600" y="4653950"/>
              <a:ext cx="63775" cy="85725"/>
            </a:xfrm>
            <a:custGeom>
              <a:avLst/>
              <a:gdLst/>
              <a:ahLst/>
              <a:cxnLst/>
              <a:rect l="l" t="t" r="r" b="b"/>
              <a:pathLst>
                <a:path w="2551" h="3429" extrusionOk="0">
                  <a:moveTo>
                    <a:pt x="2233" y="0"/>
                  </a:moveTo>
                  <a:cubicBezTo>
                    <a:pt x="2078" y="121"/>
                    <a:pt x="1" y="3428"/>
                    <a:pt x="1" y="3428"/>
                  </a:cubicBezTo>
                  <a:lnTo>
                    <a:pt x="929" y="3369"/>
                  </a:lnTo>
                  <a:lnTo>
                    <a:pt x="2551" y="774"/>
                  </a:lnTo>
                  <a:lnTo>
                    <a:pt x="223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70108" name="Google Shape;70108;p31"/>
          <p:cNvGrpSpPr/>
          <p:nvPr/>
        </p:nvGrpSpPr>
        <p:grpSpPr>
          <a:xfrm>
            <a:off x="294105" y="404457"/>
            <a:ext cx="855167" cy="1132767"/>
            <a:chOff x="593050" y="2613250"/>
            <a:chExt cx="641375" cy="849575"/>
          </a:xfrm>
        </p:grpSpPr>
        <p:sp>
          <p:nvSpPr>
            <p:cNvPr id="70109" name="Google Shape;70109;p31"/>
            <p:cNvSpPr/>
            <p:nvPr/>
          </p:nvSpPr>
          <p:spPr>
            <a:xfrm>
              <a:off x="593050" y="2613250"/>
              <a:ext cx="641375" cy="849575"/>
            </a:xfrm>
            <a:custGeom>
              <a:avLst/>
              <a:gdLst/>
              <a:ahLst/>
              <a:cxnLst/>
              <a:rect l="l" t="t" r="r" b="b"/>
              <a:pathLst>
                <a:path w="25655" h="33983" extrusionOk="0">
                  <a:moveTo>
                    <a:pt x="18149" y="1"/>
                  </a:moveTo>
                  <a:lnTo>
                    <a:pt x="0" y="3044"/>
                  </a:lnTo>
                  <a:lnTo>
                    <a:pt x="1315" y="10553"/>
                  </a:lnTo>
                  <a:lnTo>
                    <a:pt x="11735" y="9543"/>
                  </a:lnTo>
                  <a:lnTo>
                    <a:pt x="11735" y="9543"/>
                  </a:lnTo>
                  <a:lnTo>
                    <a:pt x="8772" y="15131"/>
                  </a:lnTo>
                  <a:lnTo>
                    <a:pt x="15340" y="16896"/>
                  </a:lnTo>
                  <a:cubicBezTo>
                    <a:pt x="15340" y="16896"/>
                    <a:pt x="20890" y="20546"/>
                    <a:pt x="17126" y="26011"/>
                  </a:cubicBezTo>
                  <a:cubicBezTo>
                    <a:pt x="16110" y="27486"/>
                    <a:pt x="14841" y="28024"/>
                    <a:pt x="13529" y="28024"/>
                  </a:cubicBezTo>
                  <a:cubicBezTo>
                    <a:pt x="9982" y="28024"/>
                    <a:pt x="6125" y="24084"/>
                    <a:pt x="6125" y="24084"/>
                  </a:cubicBezTo>
                  <a:lnTo>
                    <a:pt x="2121" y="28017"/>
                  </a:lnTo>
                  <a:cubicBezTo>
                    <a:pt x="2121" y="28017"/>
                    <a:pt x="8708" y="33983"/>
                    <a:pt x="15510" y="33983"/>
                  </a:cubicBezTo>
                  <a:cubicBezTo>
                    <a:pt x="16083" y="33983"/>
                    <a:pt x="16658" y="33940"/>
                    <a:pt x="17230" y="33849"/>
                  </a:cubicBezTo>
                  <a:cubicBezTo>
                    <a:pt x="24596" y="32669"/>
                    <a:pt x="25655" y="24709"/>
                    <a:pt x="24729" y="21243"/>
                  </a:cubicBezTo>
                  <a:cubicBezTo>
                    <a:pt x="23804" y="17775"/>
                    <a:pt x="22287" y="14938"/>
                    <a:pt x="17011" y="12240"/>
                  </a:cubicBezTo>
                  <a:cubicBezTo>
                    <a:pt x="17047" y="12149"/>
                    <a:pt x="20424" y="5029"/>
                    <a:pt x="20424" y="5029"/>
                  </a:cubicBezTo>
                  <a:lnTo>
                    <a:pt x="18149"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10" name="Google Shape;70110;p31"/>
            <p:cNvSpPr/>
            <p:nvPr/>
          </p:nvSpPr>
          <p:spPr>
            <a:xfrm>
              <a:off x="636275" y="2658975"/>
              <a:ext cx="384325" cy="140725"/>
            </a:xfrm>
            <a:custGeom>
              <a:avLst/>
              <a:gdLst/>
              <a:ahLst/>
              <a:cxnLst/>
              <a:rect l="l" t="t" r="r" b="b"/>
              <a:pathLst>
                <a:path w="15373" h="5629" extrusionOk="0">
                  <a:moveTo>
                    <a:pt x="15372" y="0"/>
                  </a:moveTo>
                  <a:lnTo>
                    <a:pt x="0" y="2293"/>
                  </a:lnTo>
                  <a:lnTo>
                    <a:pt x="532" y="5629"/>
                  </a:lnTo>
                  <a:lnTo>
                    <a:pt x="15372"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11" name="Google Shape;70111;p31"/>
            <p:cNvSpPr/>
            <p:nvPr/>
          </p:nvSpPr>
          <p:spPr>
            <a:xfrm>
              <a:off x="849975" y="3171125"/>
              <a:ext cx="340800" cy="253950"/>
            </a:xfrm>
            <a:custGeom>
              <a:avLst/>
              <a:gdLst/>
              <a:ahLst/>
              <a:cxnLst/>
              <a:rect l="l" t="t" r="r" b="b"/>
              <a:pathLst>
                <a:path w="13632" h="10158" extrusionOk="0">
                  <a:moveTo>
                    <a:pt x="13631" y="1"/>
                  </a:moveTo>
                  <a:lnTo>
                    <a:pt x="13631" y="1"/>
                  </a:lnTo>
                  <a:cubicBezTo>
                    <a:pt x="11777" y="7235"/>
                    <a:pt x="6912" y="8135"/>
                    <a:pt x="4607" y="8135"/>
                  </a:cubicBezTo>
                  <a:cubicBezTo>
                    <a:pt x="3844" y="8135"/>
                    <a:pt x="3362" y="8036"/>
                    <a:pt x="3362" y="8036"/>
                  </a:cubicBezTo>
                  <a:lnTo>
                    <a:pt x="1" y="9405"/>
                  </a:lnTo>
                  <a:cubicBezTo>
                    <a:pt x="1753" y="9930"/>
                    <a:pt x="3280" y="10158"/>
                    <a:pt x="4611" y="10158"/>
                  </a:cubicBezTo>
                  <a:cubicBezTo>
                    <a:pt x="13493" y="10158"/>
                    <a:pt x="13631" y="2"/>
                    <a:pt x="13631"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70112" name="Google Shape;70112;p31"/>
          <p:cNvSpPr/>
          <p:nvPr/>
        </p:nvSpPr>
        <p:spPr>
          <a:xfrm rot="3517355">
            <a:off x="6620009" y="4161728"/>
            <a:ext cx="1077323" cy="2099008"/>
          </a:xfrm>
          <a:custGeom>
            <a:avLst/>
            <a:gdLst/>
            <a:ahLst/>
            <a:cxnLst/>
            <a:rect l="l" t="t" r="r" b="b"/>
            <a:pathLst>
              <a:path w="32318" h="62967" extrusionOk="0">
                <a:moveTo>
                  <a:pt x="25680" y="10380"/>
                </a:moveTo>
                <a:lnTo>
                  <a:pt x="22129" y="44990"/>
                </a:lnTo>
                <a:lnTo>
                  <a:pt x="7918" y="20830"/>
                </a:lnTo>
                <a:lnTo>
                  <a:pt x="25680" y="10380"/>
                </a:lnTo>
                <a:close/>
                <a:moveTo>
                  <a:pt x="32318" y="0"/>
                </a:moveTo>
                <a:lnTo>
                  <a:pt x="0" y="19011"/>
                </a:lnTo>
                <a:lnTo>
                  <a:pt x="25856" y="62967"/>
                </a:lnTo>
                <a:lnTo>
                  <a:pt x="32318"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13" name="Google Shape;70113;p31"/>
          <p:cNvSpPr/>
          <p:nvPr/>
        </p:nvSpPr>
        <p:spPr>
          <a:xfrm>
            <a:off x="9885134" y="5946184"/>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14" name="Google Shape;70114;p31"/>
          <p:cNvSpPr/>
          <p:nvPr/>
        </p:nvSpPr>
        <p:spPr>
          <a:xfrm>
            <a:off x="1101234" y="893451"/>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15" name="Google Shape;70115;p31"/>
          <p:cNvSpPr/>
          <p:nvPr/>
        </p:nvSpPr>
        <p:spPr>
          <a:xfrm>
            <a:off x="10837701" y="268284"/>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70116" name="Google Shape;70116;p31"/>
          <p:cNvGrpSpPr/>
          <p:nvPr/>
        </p:nvGrpSpPr>
        <p:grpSpPr>
          <a:xfrm>
            <a:off x="10525501" y="5328201"/>
            <a:ext cx="1168833" cy="1120167"/>
            <a:chOff x="7894125" y="3996150"/>
            <a:chExt cx="876625" cy="840125"/>
          </a:xfrm>
        </p:grpSpPr>
        <p:sp>
          <p:nvSpPr>
            <p:cNvPr id="70117" name="Google Shape;70117;p31"/>
            <p:cNvSpPr/>
            <p:nvPr/>
          </p:nvSpPr>
          <p:spPr>
            <a:xfrm>
              <a:off x="8109575" y="3996150"/>
              <a:ext cx="438425" cy="840125"/>
            </a:xfrm>
            <a:custGeom>
              <a:avLst/>
              <a:gdLst/>
              <a:ahLst/>
              <a:cxnLst/>
              <a:rect l="l" t="t" r="r" b="b"/>
              <a:pathLst>
                <a:path w="17537" h="33605" extrusionOk="0">
                  <a:moveTo>
                    <a:pt x="11672" y="0"/>
                  </a:moveTo>
                  <a:lnTo>
                    <a:pt x="0" y="29504"/>
                  </a:lnTo>
                  <a:lnTo>
                    <a:pt x="6276" y="33604"/>
                  </a:lnTo>
                  <a:lnTo>
                    <a:pt x="17537" y="3505"/>
                  </a:lnTo>
                  <a:lnTo>
                    <a:pt x="11672"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18" name="Google Shape;70118;p31"/>
            <p:cNvSpPr/>
            <p:nvPr/>
          </p:nvSpPr>
          <p:spPr>
            <a:xfrm>
              <a:off x="7894125" y="4125825"/>
              <a:ext cx="273300" cy="243375"/>
            </a:xfrm>
            <a:custGeom>
              <a:avLst/>
              <a:gdLst/>
              <a:ahLst/>
              <a:cxnLst/>
              <a:rect l="l" t="t" r="r" b="b"/>
              <a:pathLst>
                <a:path w="10932" h="9735" extrusionOk="0">
                  <a:moveTo>
                    <a:pt x="5466" y="0"/>
                  </a:moveTo>
                  <a:cubicBezTo>
                    <a:pt x="4957" y="0"/>
                    <a:pt x="4440" y="80"/>
                    <a:pt x="3931" y="250"/>
                  </a:cubicBezTo>
                  <a:cubicBezTo>
                    <a:pt x="1382" y="1096"/>
                    <a:pt x="0" y="3851"/>
                    <a:pt x="849" y="6401"/>
                  </a:cubicBezTo>
                  <a:cubicBezTo>
                    <a:pt x="1525" y="8442"/>
                    <a:pt x="3426" y="9735"/>
                    <a:pt x="5465" y="9735"/>
                  </a:cubicBezTo>
                  <a:cubicBezTo>
                    <a:pt x="5973" y="9735"/>
                    <a:pt x="6491" y="9654"/>
                    <a:pt x="7000" y="9485"/>
                  </a:cubicBezTo>
                  <a:cubicBezTo>
                    <a:pt x="9550" y="8638"/>
                    <a:pt x="10932" y="5882"/>
                    <a:pt x="10083" y="3333"/>
                  </a:cubicBezTo>
                  <a:cubicBezTo>
                    <a:pt x="9405" y="1293"/>
                    <a:pt x="7505" y="0"/>
                    <a:pt x="5466"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19" name="Google Shape;70119;p31"/>
            <p:cNvSpPr/>
            <p:nvPr/>
          </p:nvSpPr>
          <p:spPr>
            <a:xfrm>
              <a:off x="8497425" y="4435300"/>
              <a:ext cx="273325" cy="243375"/>
            </a:xfrm>
            <a:custGeom>
              <a:avLst/>
              <a:gdLst/>
              <a:ahLst/>
              <a:cxnLst/>
              <a:rect l="l" t="t" r="r" b="b"/>
              <a:pathLst>
                <a:path w="10933" h="9735" extrusionOk="0">
                  <a:moveTo>
                    <a:pt x="5467" y="0"/>
                  </a:moveTo>
                  <a:cubicBezTo>
                    <a:pt x="4958" y="0"/>
                    <a:pt x="4441" y="80"/>
                    <a:pt x="3933" y="250"/>
                  </a:cubicBezTo>
                  <a:cubicBezTo>
                    <a:pt x="1383" y="1097"/>
                    <a:pt x="1" y="3852"/>
                    <a:pt x="849" y="6401"/>
                  </a:cubicBezTo>
                  <a:cubicBezTo>
                    <a:pt x="1527" y="8442"/>
                    <a:pt x="3426" y="9734"/>
                    <a:pt x="5465" y="9734"/>
                  </a:cubicBezTo>
                  <a:cubicBezTo>
                    <a:pt x="5974" y="9734"/>
                    <a:pt x="6491" y="9654"/>
                    <a:pt x="7001" y="9484"/>
                  </a:cubicBezTo>
                  <a:cubicBezTo>
                    <a:pt x="9551" y="8637"/>
                    <a:pt x="10932" y="5882"/>
                    <a:pt x="10084" y="3333"/>
                  </a:cubicBezTo>
                  <a:cubicBezTo>
                    <a:pt x="9406" y="1292"/>
                    <a:pt x="7505" y="0"/>
                    <a:pt x="5467"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70120" name="Google Shape;70120;p31"/>
          <p:cNvSpPr/>
          <p:nvPr/>
        </p:nvSpPr>
        <p:spPr>
          <a:xfrm>
            <a:off x="6821267" y="6074051"/>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21" name="Google Shape;70121;p31"/>
          <p:cNvSpPr/>
          <p:nvPr/>
        </p:nvSpPr>
        <p:spPr>
          <a:xfrm>
            <a:off x="2876667" y="5946184"/>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22" name="Google Shape;70122;p31"/>
          <p:cNvSpPr/>
          <p:nvPr/>
        </p:nvSpPr>
        <p:spPr>
          <a:xfrm>
            <a:off x="4789701" y="656051"/>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cxnSp>
        <p:nvCxnSpPr>
          <p:cNvPr id="70123" name="Google Shape;70123;p31"/>
          <p:cNvCxnSpPr>
            <a:cxnSpLocks/>
          </p:cNvCxnSpPr>
          <p:nvPr/>
        </p:nvCxnSpPr>
        <p:spPr>
          <a:xfrm flipV="1">
            <a:off x="189110" y="4246342"/>
            <a:ext cx="1324005" cy="12317"/>
          </a:xfrm>
          <a:prstGeom prst="straightConnector1">
            <a:avLst/>
          </a:prstGeom>
          <a:noFill/>
          <a:ln w="19050" cap="flat" cmpd="sng">
            <a:solidFill>
              <a:schemeClr val="accent3"/>
            </a:solidFill>
            <a:prstDash val="dash"/>
            <a:round/>
            <a:headEnd type="none" w="med" len="med"/>
            <a:tailEnd type="none" w="med" len="med"/>
          </a:ln>
        </p:spPr>
      </p:cxnSp>
      <p:cxnSp>
        <p:nvCxnSpPr>
          <p:cNvPr id="70124" name="Google Shape;70124;p31"/>
          <p:cNvCxnSpPr>
            <a:cxnSpLocks/>
          </p:cNvCxnSpPr>
          <p:nvPr/>
        </p:nvCxnSpPr>
        <p:spPr>
          <a:xfrm>
            <a:off x="7920665" y="4198567"/>
            <a:ext cx="1101569" cy="45"/>
          </a:xfrm>
          <a:prstGeom prst="straightConnector1">
            <a:avLst/>
          </a:prstGeom>
          <a:noFill/>
          <a:ln w="19050" cap="flat" cmpd="sng">
            <a:solidFill>
              <a:schemeClr val="accent3"/>
            </a:solidFill>
            <a:prstDash val="dash"/>
            <a:round/>
            <a:headEnd type="none" w="med" len="med"/>
            <a:tailEnd type="none" w="med" len="med"/>
          </a:ln>
        </p:spPr>
      </p:cxnSp>
      <p:grpSp>
        <p:nvGrpSpPr>
          <p:cNvPr id="70095" name="Google Shape;70095;p31"/>
          <p:cNvGrpSpPr/>
          <p:nvPr/>
        </p:nvGrpSpPr>
        <p:grpSpPr>
          <a:xfrm rot="17221228">
            <a:off x="4174665" y="5016463"/>
            <a:ext cx="745132" cy="766679"/>
            <a:chOff x="6749750" y="369375"/>
            <a:chExt cx="803175" cy="826400"/>
          </a:xfrm>
        </p:grpSpPr>
        <p:sp>
          <p:nvSpPr>
            <p:cNvPr id="70096" name="Google Shape;70096;p31"/>
            <p:cNvSpPr/>
            <p:nvPr/>
          </p:nvSpPr>
          <p:spPr>
            <a:xfrm>
              <a:off x="6749750" y="369375"/>
              <a:ext cx="803175" cy="826400"/>
            </a:xfrm>
            <a:custGeom>
              <a:avLst/>
              <a:gdLst/>
              <a:ahLst/>
              <a:cxnLst/>
              <a:rect l="l" t="t" r="r" b="b"/>
              <a:pathLst>
                <a:path w="32127" h="33056" extrusionOk="0">
                  <a:moveTo>
                    <a:pt x="14784" y="0"/>
                  </a:moveTo>
                  <a:lnTo>
                    <a:pt x="6955" y="3294"/>
                  </a:lnTo>
                  <a:lnTo>
                    <a:pt x="10590" y="13290"/>
                  </a:lnTo>
                  <a:lnTo>
                    <a:pt x="0" y="18174"/>
                  </a:lnTo>
                  <a:lnTo>
                    <a:pt x="1423" y="26125"/>
                  </a:lnTo>
                  <a:lnTo>
                    <a:pt x="13292" y="23058"/>
                  </a:lnTo>
                  <a:lnTo>
                    <a:pt x="17424" y="33055"/>
                  </a:lnTo>
                  <a:lnTo>
                    <a:pt x="26207" y="29534"/>
                  </a:lnTo>
                  <a:lnTo>
                    <a:pt x="22138" y="19765"/>
                  </a:lnTo>
                  <a:lnTo>
                    <a:pt x="32126" y="16812"/>
                  </a:lnTo>
                  <a:cubicBezTo>
                    <a:pt x="32126" y="16812"/>
                    <a:pt x="28765" y="9316"/>
                    <a:pt x="28367" y="9202"/>
                  </a:cubicBezTo>
                  <a:cubicBezTo>
                    <a:pt x="28358" y="9199"/>
                    <a:pt x="28346" y="9198"/>
                    <a:pt x="28330" y="9198"/>
                  </a:cubicBezTo>
                  <a:cubicBezTo>
                    <a:pt x="27596" y="9198"/>
                    <a:pt x="19150" y="11700"/>
                    <a:pt x="19150" y="11700"/>
                  </a:cubicBezTo>
                  <a:lnTo>
                    <a:pt x="14784"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97" name="Google Shape;70097;p31"/>
            <p:cNvSpPr/>
            <p:nvPr/>
          </p:nvSpPr>
          <p:spPr>
            <a:xfrm>
              <a:off x="6792300" y="756075"/>
              <a:ext cx="197800" cy="165375"/>
            </a:xfrm>
            <a:custGeom>
              <a:avLst/>
              <a:gdLst/>
              <a:ahLst/>
              <a:cxnLst/>
              <a:rect l="l" t="t" r="r" b="b"/>
              <a:pathLst>
                <a:path w="7912" h="6615" extrusionOk="0">
                  <a:moveTo>
                    <a:pt x="7911" y="1"/>
                  </a:moveTo>
                  <a:lnTo>
                    <a:pt x="0" y="4022"/>
                  </a:lnTo>
                  <a:lnTo>
                    <a:pt x="258" y="6615"/>
                  </a:lnTo>
                  <a:lnTo>
                    <a:pt x="7911" y="1"/>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06" name="Google Shape;70170;p34">
            <a:extLst>
              <a:ext uri="{FF2B5EF4-FFF2-40B4-BE49-F238E27FC236}">
                <a16:creationId xmlns:a16="http://schemas.microsoft.com/office/drawing/2014/main" id="{FEBA28D6-27A6-448C-9061-B8756A45C86B}"/>
              </a:ext>
            </a:extLst>
          </p:cNvPr>
          <p:cNvGrpSpPr/>
          <p:nvPr/>
        </p:nvGrpSpPr>
        <p:grpSpPr>
          <a:xfrm rot="907923">
            <a:off x="10293686" y="1287126"/>
            <a:ext cx="1149255" cy="1260156"/>
            <a:chOff x="7317500" y="30525"/>
            <a:chExt cx="1106500" cy="1300325"/>
          </a:xfrm>
        </p:grpSpPr>
        <p:sp>
          <p:nvSpPr>
            <p:cNvPr id="107" name="Google Shape;70171;p34">
              <a:extLst>
                <a:ext uri="{FF2B5EF4-FFF2-40B4-BE49-F238E27FC236}">
                  <a16:creationId xmlns:a16="http://schemas.microsoft.com/office/drawing/2014/main" id="{3FB94C02-B434-438D-A253-42609630FDE0}"/>
                </a:ext>
              </a:extLst>
            </p:cNvPr>
            <p:cNvSpPr/>
            <p:nvPr/>
          </p:nvSpPr>
          <p:spPr>
            <a:xfrm>
              <a:off x="7317500" y="30525"/>
              <a:ext cx="1106500" cy="1300325"/>
            </a:xfrm>
            <a:custGeom>
              <a:avLst/>
              <a:gdLst/>
              <a:ahLst/>
              <a:cxnLst/>
              <a:rect l="l" t="t" r="r" b="b"/>
              <a:pathLst>
                <a:path w="44260" h="52013" extrusionOk="0">
                  <a:moveTo>
                    <a:pt x="9396" y="1"/>
                  </a:moveTo>
                  <a:lnTo>
                    <a:pt x="0" y="45130"/>
                  </a:lnTo>
                  <a:lnTo>
                    <a:pt x="30869" y="52013"/>
                  </a:lnTo>
                  <a:lnTo>
                    <a:pt x="44259" y="10684"/>
                  </a:lnTo>
                  <a:lnTo>
                    <a:pt x="9396"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8" name="Google Shape;70172;p34">
              <a:extLst>
                <a:ext uri="{FF2B5EF4-FFF2-40B4-BE49-F238E27FC236}">
                  <a16:creationId xmlns:a16="http://schemas.microsoft.com/office/drawing/2014/main" id="{48C23F5A-EDD5-48C6-8556-AA697C968E5C}"/>
                </a:ext>
              </a:extLst>
            </p:cNvPr>
            <p:cNvSpPr/>
            <p:nvPr/>
          </p:nvSpPr>
          <p:spPr>
            <a:xfrm>
              <a:off x="7585175" y="143825"/>
              <a:ext cx="725475" cy="324850"/>
            </a:xfrm>
            <a:custGeom>
              <a:avLst/>
              <a:gdLst/>
              <a:ahLst/>
              <a:cxnLst/>
              <a:rect l="l" t="t" r="r" b="b"/>
              <a:pathLst>
                <a:path w="29019" h="12994" extrusionOk="0">
                  <a:moveTo>
                    <a:pt x="875" y="1"/>
                  </a:moveTo>
                  <a:lnTo>
                    <a:pt x="1" y="5620"/>
                  </a:lnTo>
                  <a:lnTo>
                    <a:pt x="27172" y="12994"/>
                  </a:lnTo>
                  <a:lnTo>
                    <a:pt x="29019" y="8182"/>
                  </a:lnTo>
                  <a:lnTo>
                    <a:pt x="875" y="1"/>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9" name="Google Shape;70173;p34">
              <a:extLst>
                <a:ext uri="{FF2B5EF4-FFF2-40B4-BE49-F238E27FC236}">
                  <a16:creationId xmlns:a16="http://schemas.microsoft.com/office/drawing/2014/main" id="{097498CE-98E6-4485-8BC5-79E7AC155972}"/>
                </a:ext>
              </a:extLst>
            </p:cNvPr>
            <p:cNvSpPr/>
            <p:nvPr/>
          </p:nvSpPr>
          <p:spPr>
            <a:xfrm>
              <a:off x="7394825" y="377625"/>
              <a:ext cx="833475" cy="861525"/>
            </a:xfrm>
            <a:custGeom>
              <a:avLst/>
              <a:gdLst/>
              <a:ahLst/>
              <a:cxnLst/>
              <a:rect l="l" t="t" r="r" b="b"/>
              <a:pathLst>
                <a:path w="33339" h="34461" extrusionOk="0">
                  <a:moveTo>
                    <a:pt x="7087" y="0"/>
                  </a:moveTo>
                  <a:lnTo>
                    <a:pt x="1" y="29264"/>
                  </a:lnTo>
                  <a:lnTo>
                    <a:pt x="25151" y="34460"/>
                  </a:lnTo>
                  <a:lnTo>
                    <a:pt x="33339" y="6183"/>
                  </a:lnTo>
                  <a:lnTo>
                    <a:pt x="7087"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0" name="Google Shape;70174;p34">
              <a:extLst>
                <a:ext uri="{FF2B5EF4-FFF2-40B4-BE49-F238E27FC236}">
                  <a16:creationId xmlns:a16="http://schemas.microsoft.com/office/drawing/2014/main" id="{D65C4674-44A9-43A9-B2AF-C1E322F40D75}"/>
                </a:ext>
              </a:extLst>
            </p:cNvPr>
            <p:cNvSpPr/>
            <p:nvPr/>
          </p:nvSpPr>
          <p:spPr>
            <a:xfrm>
              <a:off x="7512925" y="458725"/>
              <a:ext cx="702400" cy="194225"/>
            </a:xfrm>
            <a:custGeom>
              <a:avLst/>
              <a:gdLst/>
              <a:ahLst/>
              <a:cxnLst/>
              <a:rect l="l" t="t" r="r" b="b"/>
              <a:pathLst>
                <a:path w="28096" h="7769" extrusionOk="0">
                  <a:moveTo>
                    <a:pt x="319" y="0"/>
                  </a:moveTo>
                  <a:lnTo>
                    <a:pt x="0" y="1387"/>
                  </a:lnTo>
                  <a:lnTo>
                    <a:pt x="27777" y="7769"/>
                  </a:lnTo>
                  <a:lnTo>
                    <a:pt x="28095" y="6382"/>
                  </a:lnTo>
                  <a:lnTo>
                    <a:pt x="319" y="0"/>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1" name="Google Shape;70175;p34">
              <a:extLst>
                <a:ext uri="{FF2B5EF4-FFF2-40B4-BE49-F238E27FC236}">
                  <a16:creationId xmlns:a16="http://schemas.microsoft.com/office/drawing/2014/main" id="{A901A36E-9C84-40D1-80BB-23D4A3C2C1F8}"/>
                </a:ext>
              </a:extLst>
            </p:cNvPr>
            <p:cNvSpPr/>
            <p:nvPr/>
          </p:nvSpPr>
          <p:spPr>
            <a:xfrm>
              <a:off x="7493725" y="576550"/>
              <a:ext cx="693000" cy="182150"/>
            </a:xfrm>
            <a:custGeom>
              <a:avLst/>
              <a:gdLst/>
              <a:ahLst/>
              <a:cxnLst/>
              <a:rect l="l" t="t" r="r" b="b"/>
              <a:pathLst>
                <a:path w="27720" h="7286" extrusionOk="0">
                  <a:moveTo>
                    <a:pt x="299" y="1"/>
                  </a:moveTo>
                  <a:lnTo>
                    <a:pt x="1" y="1391"/>
                  </a:lnTo>
                  <a:lnTo>
                    <a:pt x="27420" y="7286"/>
                  </a:lnTo>
                  <a:lnTo>
                    <a:pt x="27719" y="5896"/>
                  </a:lnTo>
                  <a:lnTo>
                    <a:pt x="299"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2" name="Google Shape;70176;p34">
              <a:extLst>
                <a:ext uri="{FF2B5EF4-FFF2-40B4-BE49-F238E27FC236}">
                  <a16:creationId xmlns:a16="http://schemas.microsoft.com/office/drawing/2014/main" id="{B5FC5215-9430-4F60-97F1-2182320C9150}"/>
                </a:ext>
              </a:extLst>
            </p:cNvPr>
            <p:cNvSpPr/>
            <p:nvPr/>
          </p:nvSpPr>
          <p:spPr>
            <a:xfrm>
              <a:off x="7446650" y="705275"/>
              <a:ext cx="697250" cy="168050"/>
            </a:xfrm>
            <a:custGeom>
              <a:avLst/>
              <a:gdLst/>
              <a:ahLst/>
              <a:cxnLst/>
              <a:rect l="l" t="t" r="r" b="b"/>
              <a:pathLst>
                <a:path w="27890" h="6722" extrusionOk="0">
                  <a:moveTo>
                    <a:pt x="270" y="1"/>
                  </a:moveTo>
                  <a:lnTo>
                    <a:pt x="1" y="1396"/>
                  </a:lnTo>
                  <a:lnTo>
                    <a:pt x="27619" y="6721"/>
                  </a:lnTo>
                  <a:lnTo>
                    <a:pt x="27889" y="5325"/>
                  </a:lnTo>
                  <a:lnTo>
                    <a:pt x="270"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3" name="Google Shape;70177;p34">
              <a:extLst>
                <a:ext uri="{FF2B5EF4-FFF2-40B4-BE49-F238E27FC236}">
                  <a16:creationId xmlns:a16="http://schemas.microsoft.com/office/drawing/2014/main" id="{1D5519A3-1EBF-4A6A-BCB2-BE3E126F0838}"/>
                </a:ext>
              </a:extLst>
            </p:cNvPr>
            <p:cNvSpPr/>
            <p:nvPr/>
          </p:nvSpPr>
          <p:spPr>
            <a:xfrm>
              <a:off x="7436100" y="805475"/>
              <a:ext cx="694175" cy="187175"/>
            </a:xfrm>
            <a:custGeom>
              <a:avLst/>
              <a:gdLst/>
              <a:ahLst/>
              <a:cxnLst/>
              <a:rect l="l" t="t" r="r" b="b"/>
              <a:pathLst>
                <a:path w="27767" h="7487" extrusionOk="0">
                  <a:moveTo>
                    <a:pt x="307" y="0"/>
                  </a:moveTo>
                  <a:lnTo>
                    <a:pt x="0" y="1388"/>
                  </a:lnTo>
                  <a:lnTo>
                    <a:pt x="27459" y="7487"/>
                  </a:lnTo>
                  <a:lnTo>
                    <a:pt x="27766" y="6099"/>
                  </a:lnTo>
                  <a:lnTo>
                    <a:pt x="307" y="0"/>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4" name="Google Shape;70178;p34">
              <a:extLst>
                <a:ext uri="{FF2B5EF4-FFF2-40B4-BE49-F238E27FC236}">
                  <a16:creationId xmlns:a16="http://schemas.microsoft.com/office/drawing/2014/main" id="{33247B63-3B73-4C31-B6AF-7A074DADE659}"/>
                </a:ext>
              </a:extLst>
            </p:cNvPr>
            <p:cNvSpPr/>
            <p:nvPr/>
          </p:nvSpPr>
          <p:spPr>
            <a:xfrm>
              <a:off x="7408175" y="951850"/>
              <a:ext cx="669425" cy="166675"/>
            </a:xfrm>
            <a:custGeom>
              <a:avLst/>
              <a:gdLst/>
              <a:ahLst/>
              <a:cxnLst/>
              <a:rect l="l" t="t" r="r" b="b"/>
              <a:pathLst>
                <a:path w="26777" h="6667" extrusionOk="0">
                  <a:moveTo>
                    <a:pt x="278" y="1"/>
                  </a:moveTo>
                  <a:lnTo>
                    <a:pt x="0" y="1395"/>
                  </a:lnTo>
                  <a:lnTo>
                    <a:pt x="26500" y="6666"/>
                  </a:lnTo>
                  <a:lnTo>
                    <a:pt x="26777" y="5272"/>
                  </a:lnTo>
                  <a:lnTo>
                    <a:pt x="278"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5" name="Google Shape;70179;p34">
              <a:extLst>
                <a:ext uri="{FF2B5EF4-FFF2-40B4-BE49-F238E27FC236}">
                  <a16:creationId xmlns:a16="http://schemas.microsoft.com/office/drawing/2014/main" id="{1A915514-068A-4659-8572-A8D30E3FB0AB}"/>
                </a:ext>
              </a:extLst>
            </p:cNvPr>
            <p:cNvSpPr/>
            <p:nvPr/>
          </p:nvSpPr>
          <p:spPr>
            <a:xfrm>
              <a:off x="7495475" y="383275"/>
              <a:ext cx="217775" cy="772650"/>
            </a:xfrm>
            <a:custGeom>
              <a:avLst/>
              <a:gdLst/>
              <a:ahLst/>
              <a:cxnLst/>
              <a:rect l="l" t="t" r="r" b="b"/>
              <a:pathLst>
                <a:path w="8711" h="30906" extrusionOk="0">
                  <a:moveTo>
                    <a:pt x="7329" y="1"/>
                  </a:moveTo>
                  <a:lnTo>
                    <a:pt x="0" y="30575"/>
                  </a:lnTo>
                  <a:lnTo>
                    <a:pt x="1383" y="30905"/>
                  </a:lnTo>
                  <a:lnTo>
                    <a:pt x="8711" y="332"/>
                  </a:lnTo>
                  <a:lnTo>
                    <a:pt x="7329"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6" name="Google Shape;70180;p34">
              <a:extLst>
                <a:ext uri="{FF2B5EF4-FFF2-40B4-BE49-F238E27FC236}">
                  <a16:creationId xmlns:a16="http://schemas.microsoft.com/office/drawing/2014/main" id="{0D6572FF-38D8-4C51-9977-7BECA5D61168}"/>
                </a:ext>
              </a:extLst>
            </p:cNvPr>
            <p:cNvSpPr/>
            <p:nvPr/>
          </p:nvSpPr>
          <p:spPr>
            <a:xfrm>
              <a:off x="7660975" y="418100"/>
              <a:ext cx="226725" cy="787950"/>
            </a:xfrm>
            <a:custGeom>
              <a:avLst/>
              <a:gdLst/>
              <a:ahLst/>
              <a:cxnLst/>
              <a:rect l="l" t="t" r="r" b="b"/>
              <a:pathLst>
                <a:path w="9069" h="31518" extrusionOk="0">
                  <a:moveTo>
                    <a:pt x="7688" y="1"/>
                  </a:moveTo>
                  <a:lnTo>
                    <a:pt x="1" y="31176"/>
                  </a:lnTo>
                  <a:lnTo>
                    <a:pt x="1380" y="31518"/>
                  </a:lnTo>
                  <a:lnTo>
                    <a:pt x="9069" y="341"/>
                  </a:lnTo>
                  <a:lnTo>
                    <a:pt x="7688"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7" name="Google Shape;70181;p34">
              <a:extLst>
                <a:ext uri="{FF2B5EF4-FFF2-40B4-BE49-F238E27FC236}">
                  <a16:creationId xmlns:a16="http://schemas.microsoft.com/office/drawing/2014/main" id="{571BE2F2-6B73-4052-BB41-B98CEA9EF567}"/>
                </a:ext>
              </a:extLst>
            </p:cNvPr>
            <p:cNvSpPr/>
            <p:nvPr/>
          </p:nvSpPr>
          <p:spPr>
            <a:xfrm>
              <a:off x="7813975" y="466350"/>
              <a:ext cx="253900" cy="766200"/>
            </a:xfrm>
            <a:custGeom>
              <a:avLst/>
              <a:gdLst/>
              <a:ahLst/>
              <a:cxnLst/>
              <a:rect l="l" t="t" r="r" b="b"/>
              <a:pathLst>
                <a:path w="10156" h="30648" extrusionOk="0">
                  <a:moveTo>
                    <a:pt x="8791" y="0"/>
                  </a:moveTo>
                  <a:lnTo>
                    <a:pt x="0" y="30252"/>
                  </a:lnTo>
                  <a:lnTo>
                    <a:pt x="1365" y="30648"/>
                  </a:lnTo>
                  <a:lnTo>
                    <a:pt x="10155" y="397"/>
                  </a:lnTo>
                  <a:lnTo>
                    <a:pt x="8791" y="0"/>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8" name="Google Shape;70182;p34">
              <a:extLst>
                <a:ext uri="{FF2B5EF4-FFF2-40B4-BE49-F238E27FC236}">
                  <a16:creationId xmlns:a16="http://schemas.microsoft.com/office/drawing/2014/main" id="{EA09924A-F7B6-4B5F-9BB5-D31A1B2FA18E}"/>
                </a:ext>
              </a:extLst>
            </p:cNvPr>
            <p:cNvSpPr/>
            <p:nvPr/>
          </p:nvSpPr>
          <p:spPr>
            <a:xfrm>
              <a:off x="7853650" y="948975"/>
              <a:ext cx="243750" cy="290175"/>
            </a:xfrm>
            <a:custGeom>
              <a:avLst/>
              <a:gdLst/>
              <a:ahLst/>
              <a:cxnLst/>
              <a:rect l="l" t="t" r="r" b="b"/>
              <a:pathLst>
                <a:path w="9750" h="11607" extrusionOk="0">
                  <a:moveTo>
                    <a:pt x="2770" y="0"/>
                  </a:moveTo>
                  <a:lnTo>
                    <a:pt x="0" y="10203"/>
                  </a:lnTo>
                  <a:lnTo>
                    <a:pt x="6798" y="11606"/>
                  </a:lnTo>
                  <a:lnTo>
                    <a:pt x="9749" y="1411"/>
                  </a:lnTo>
                  <a:lnTo>
                    <a:pt x="2770"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9" name="Google Shape;70183;p34">
              <a:extLst>
                <a:ext uri="{FF2B5EF4-FFF2-40B4-BE49-F238E27FC236}">
                  <a16:creationId xmlns:a16="http://schemas.microsoft.com/office/drawing/2014/main" id="{1C063215-9584-42AC-BFDB-1BCCDACD3BEC}"/>
                </a:ext>
              </a:extLst>
            </p:cNvPr>
            <p:cNvSpPr/>
            <p:nvPr/>
          </p:nvSpPr>
          <p:spPr>
            <a:xfrm>
              <a:off x="7549525" y="377625"/>
              <a:ext cx="125525" cy="113650"/>
            </a:xfrm>
            <a:custGeom>
              <a:avLst/>
              <a:gdLst/>
              <a:ahLst/>
              <a:cxnLst/>
              <a:rect l="l" t="t" r="r" b="b"/>
              <a:pathLst>
                <a:path w="5021" h="4546" extrusionOk="0">
                  <a:moveTo>
                    <a:pt x="899" y="0"/>
                  </a:moveTo>
                  <a:lnTo>
                    <a:pt x="0" y="3714"/>
                  </a:lnTo>
                  <a:lnTo>
                    <a:pt x="4208" y="4545"/>
                  </a:lnTo>
                  <a:lnTo>
                    <a:pt x="5021" y="971"/>
                  </a:lnTo>
                  <a:lnTo>
                    <a:pt x="899"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0" name="Google Shape;70184;p34">
              <a:extLst>
                <a:ext uri="{FF2B5EF4-FFF2-40B4-BE49-F238E27FC236}">
                  <a16:creationId xmlns:a16="http://schemas.microsoft.com/office/drawing/2014/main" id="{8FC19C15-28B9-424E-8822-7F6A1732FF21}"/>
                </a:ext>
              </a:extLst>
            </p:cNvPr>
            <p:cNvSpPr/>
            <p:nvPr/>
          </p:nvSpPr>
          <p:spPr>
            <a:xfrm>
              <a:off x="7649350" y="173700"/>
              <a:ext cx="159175" cy="151925"/>
            </a:xfrm>
            <a:custGeom>
              <a:avLst/>
              <a:gdLst/>
              <a:ahLst/>
              <a:cxnLst/>
              <a:rect l="l" t="t" r="r" b="b"/>
              <a:pathLst>
                <a:path w="6367" h="6077" extrusionOk="0">
                  <a:moveTo>
                    <a:pt x="2422" y="1"/>
                  </a:moveTo>
                  <a:lnTo>
                    <a:pt x="1" y="5122"/>
                  </a:lnTo>
                  <a:lnTo>
                    <a:pt x="3520" y="6077"/>
                  </a:lnTo>
                  <a:lnTo>
                    <a:pt x="6367" y="1147"/>
                  </a:lnTo>
                  <a:lnTo>
                    <a:pt x="2422"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1" name="Google Shape;70185;p34">
              <a:extLst>
                <a:ext uri="{FF2B5EF4-FFF2-40B4-BE49-F238E27FC236}">
                  <a16:creationId xmlns:a16="http://schemas.microsoft.com/office/drawing/2014/main" id="{3CBB7DA6-402C-461E-BECE-62BA0BE3AEB2}"/>
                </a:ext>
              </a:extLst>
            </p:cNvPr>
            <p:cNvSpPr/>
            <p:nvPr/>
          </p:nvSpPr>
          <p:spPr>
            <a:xfrm>
              <a:off x="7820425" y="221325"/>
              <a:ext cx="99475" cy="138125"/>
            </a:xfrm>
            <a:custGeom>
              <a:avLst/>
              <a:gdLst/>
              <a:ahLst/>
              <a:cxnLst/>
              <a:rect l="l" t="t" r="r" b="b"/>
              <a:pathLst>
                <a:path w="3979" h="5525" extrusionOk="0">
                  <a:moveTo>
                    <a:pt x="2131" y="1"/>
                  </a:moveTo>
                  <a:lnTo>
                    <a:pt x="0" y="5074"/>
                  </a:lnTo>
                  <a:lnTo>
                    <a:pt x="1662" y="5525"/>
                  </a:lnTo>
                  <a:lnTo>
                    <a:pt x="3978" y="538"/>
                  </a:lnTo>
                  <a:lnTo>
                    <a:pt x="2131"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2" name="Google Shape;71823;p45">
            <a:extLst>
              <a:ext uri="{FF2B5EF4-FFF2-40B4-BE49-F238E27FC236}">
                <a16:creationId xmlns:a16="http://schemas.microsoft.com/office/drawing/2014/main" id="{3CD79AA4-EDE3-491A-83D5-F1A4FD974CE9}"/>
              </a:ext>
            </a:extLst>
          </p:cNvPr>
          <p:cNvGrpSpPr/>
          <p:nvPr/>
        </p:nvGrpSpPr>
        <p:grpSpPr>
          <a:xfrm>
            <a:off x="8387536" y="3395661"/>
            <a:ext cx="1733539" cy="3462339"/>
            <a:chOff x="2067050" y="1317875"/>
            <a:chExt cx="1609500" cy="3214600"/>
          </a:xfrm>
        </p:grpSpPr>
        <p:sp>
          <p:nvSpPr>
            <p:cNvPr id="123" name="Google Shape;71824;p45">
              <a:extLst>
                <a:ext uri="{FF2B5EF4-FFF2-40B4-BE49-F238E27FC236}">
                  <a16:creationId xmlns:a16="http://schemas.microsoft.com/office/drawing/2014/main" id="{46CF8306-DB69-421C-9E0A-FE4099D64BD9}"/>
                </a:ext>
              </a:extLst>
            </p:cNvPr>
            <p:cNvSpPr/>
            <p:nvPr/>
          </p:nvSpPr>
          <p:spPr>
            <a:xfrm>
              <a:off x="2436550" y="3668200"/>
              <a:ext cx="406925" cy="751000"/>
            </a:xfrm>
            <a:custGeom>
              <a:avLst/>
              <a:gdLst/>
              <a:ahLst/>
              <a:cxnLst/>
              <a:rect l="l" t="t" r="r" b="b"/>
              <a:pathLst>
                <a:path w="16277" h="30040" extrusionOk="0">
                  <a:moveTo>
                    <a:pt x="8378" y="1"/>
                  </a:moveTo>
                  <a:cubicBezTo>
                    <a:pt x="7788" y="1"/>
                    <a:pt x="7250" y="231"/>
                    <a:pt x="6695" y="394"/>
                  </a:cubicBezTo>
                  <a:cubicBezTo>
                    <a:pt x="6512" y="448"/>
                    <a:pt x="6385" y="569"/>
                    <a:pt x="6321" y="742"/>
                  </a:cubicBezTo>
                  <a:cubicBezTo>
                    <a:pt x="6236" y="971"/>
                    <a:pt x="6156" y="1203"/>
                    <a:pt x="6098" y="1440"/>
                  </a:cubicBezTo>
                  <a:cubicBezTo>
                    <a:pt x="5512" y="3755"/>
                    <a:pt x="4921" y="6068"/>
                    <a:pt x="4351" y="8386"/>
                  </a:cubicBezTo>
                  <a:cubicBezTo>
                    <a:pt x="3807" y="10601"/>
                    <a:pt x="3285" y="12824"/>
                    <a:pt x="2762" y="15045"/>
                  </a:cubicBezTo>
                  <a:cubicBezTo>
                    <a:pt x="2456" y="16343"/>
                    <a:pt x="2151" y="17641"/>
                    <a:pt x="1867" y="18945"/>
                  </a:cubicBezTo>
                  <a:cubicBezTo>
                    <a:pt x="1427" y="20968"/>
                    <a:pt x="1004" y="22994"/>
                    <a:pt x="579" y="25020"/>
                  </a:cubicBezTo>
                  <a:cubicBezTo>
                    <a:pt x="400" y="25879"/>
                    <a:pt x="238" y="26741"/>
                    <a:pt x="74" y="27603"/>
                  </a:cubicBezTo>
                  <a:cubicBezTo>
                    <a:pt x="1" y="27989"/>
                    <a:pt x="121" y="28273"/>
                    <a:pt x="484" y="28481"/>
                  </a:cubicBezTo>
                  <a:cubicBezTo>
                    <a:pt x="971" y="28760"/>
                    <a:pt x="1427" y="29094"/>
                    <a:pt x="1905" y="29394"/>
                  </a:cubicBezTo>
                  <a:cubicBezTo>
                    <a:pt x="2541" y="29797"/>
                    <a:pt x="3222" y="30034"/>
                    <a:pt x="3992" y="30040"/>
                  </a:cubicBezTo>
                  <a:cubicBezTo>
                    <a:pt x="3995" y="30040"/>
                    <a:pt x="3999" y="30040"/>
                    <a:pt x="4002" y="30040"/>
                  </a:cubicBezTo>
                  <a:cubicBezTo>
                    <a:pt x="4536" y="30040"/>
                    <a:pt x="4845" y="29820"/>
                    <a:pt x="5029" y="29330"/>
                  </a:cubicBezTo>
                  <a:cubicBezTo>
                    <a:pt x="5266" y="28705"/>
                    <a:pt x="5528" y="28091"/>
                    <a:pt x="5793" y="27476"/>
                  </a:cubicBezTo>
                  <a:cubicBezTo>
                    <a:pt x="6659" y="25475"/>
                    <a:pt x="7535" y="23479"/>
                    <a:pt x="8402" y="21477"/>
                  </a:cubicBezTo>
                  <a:cubicBezTo>
                    <a:pt x="9214" y="19605"/>
                    <a:pt x="10019" y="17731"/>
                    <a:pt x="10834" y="15859"/>
                  </a:cubicBezTo>
                  <a:cubicBezTo>
                    <a:pt x="11689" y="13891"/>
                    <a:pt x="12551" y="11926"/>
                    <a:pt x="13407" y="9959"/>
                  </a:cubicBezTo>
                  <a:cubicBezTo>
                    <a:pt x="14068" y="8443"/>
                    <a:pt x="14726" y="6927"/>
                    <a:pt x="15379" y="5408"/>
                  </a:cubicBezTo>
                  <a:cubicBezTo>
                    <a:pt x="15642" y="4794"/>
                    <a:pt x="15889" y="4174"/>
                    <a:pt x="16138" y="3554"/>
                  </a:cubicBezTo>
                  <a:cubicBezTo>
                    <a:pt x="16207" y="3391"/>
                    <a:pt x="16276" y="3205"/>
                    <a:pt x="16041" y="3118"/>
                  </a:cubicBezTo>
                  <a:cubicBezTo>
                    <a:pt x="16001" y="3104"/>
                    <a:pt x="15965" y="3097"/>
                    <a:pt x="15931" y="3097"/>
                  </a:cubicBezTo>
                  <a:cubicBezTo>
                    <a:pt x="15791" y="3097"/>
                    <a:pt x="15700" y="3214"/>
                    <a:pt x="15624" y="3342"/>
                  </a:cubicBezTo>
                  <a:cubicBezTo>
                    <a:pt x="15535" y="3492"/>
                    <a:pt x="15446" y="3640"/>
                    <a:pt x="15290" y="3899"/>
                  </a:cubicBezTo>
                  <a:cubicBezTo>
                    <a:pt x="14797" y="2890"/>
                    <a:pt x="14076" y="2174"/>
                    <a:pt x="13356" y="1454"/>
                  </a:cubicBezTo>
                  <a:cubicBezTo>
                    <a:pt x="13025" y="1127"/>
                    <a:pt x="12660" y="856"/>
                    <a:pt x="12237" y="672"/>
                  </a:cubicBezTo>
                  <a:cubicBezTo>
                    <a:pt x="11426" y="323"/>
                    <a:pt x="10605" y="13"/>
                    <a:pt x="9709" y="13"/>
                  </a:cubicBezTo>
                  <a:cubicBezTo>
                    <a:pt x="9637" y="13"/>
                    <a:pt x="9565" y="15"/>
                    <a:pt x="9492" y="19"/>
                  </a:cubicBezTo>
                  <a:cubicBezTo>
                    <a:pt x="9369" y="26"/>
                    <a:pt x="9246" y="29"/>
                    <a:pt x="9122" y="29"/>
                  </a:cubicBezTo>
                  <a:cubicBezTo>
                    <a:pt x="8928" y="29"/>
                    <a:pt x="8733" y="21"/>
                    <a:pt x="8541" y="7"/>
                  </a:cubicBezTo>
                  <a:cubicBezTo>
                    <a:pt x="8486" y="3"/>
                    <a:pt x="8432" y="1"/>
                    <a:pt x="8378"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4" name="Google Shape;71825;p45">
              <a:extLst>
                <a:ext uri="{FF2B5EF4-FFF2-40B4-BE49-F238E27FC236}">
                  <a16:creationId xmlns:a16="http://schemas.microsoft.com/office/drawing/2014/main" id="{F7151EFC-A3FB-4F22-B831-FBEBC501EA22}"/>
                </a:ext>
              </a:extLst>
            </p:cNvPr>
            <p:cNvSpPr/>
            <p:nvPr/>
          </p:nvSpPr>
          <p:spPr>
            <a:xfrm>
              <a:off x="2545050" y="3998725"/>
              <a:ext cx="32375" cy="42925"/>
            </a:xfrm>
            <a:custGeom>
              <a:avLst/>
              <a:gdLst/>
              <a:ahLst/>
              <a:cxnLst/>
              <a:rect l="l" t="t" r="r" b="b"/>
              <a:pathLst>
                <a:path w="1295" h="1717" extrusionOk="0">
                  <a:moveTo>
                    <a:pt x="232" y="1"/>
                  </a:moveTo>
                  <a:cubicBezTo>
                    <a:pt x="96" y="50"/>
                    <a:pt x="15" y="110"/>
                    <a:pt x="5" y="228"/>
                  </a:cubicBezTo>
                  <a:cubicBezTo>
                    <a:pt x="1" y="263"/>
                    <a:pt x="4" y="301"/>
                    <a:pt x="19" y="330"/>
                  </a:cubicBezTo>
                  <a:cubicBezTo>
                    <a:pt x="274" y="780"/>
                    <a:pt x="461" y="1276"/>
                    <a:pt x="856" y="1633"/>
                  </a:cubicBezTo>
                  <a:cubicBezTo>
                    <a:pt x="905" y="1677"/>
                    <a:pt x="971" y="1717"/>
                    <a:pt x="1035" y="1717"/>
                  </a:cubicBezTo>
                  <a:cubicBezTo>
                    <a:pt x="1071" y="1717"/>
                    <a:pt x="1107" y="1705"/>
                    <a:pt x="1139" y="1675"/>
                  </a:cubicBezTo>
                  <a:cubicBezTo>
                    <a:pt x="1208" y="1612"/>
                    <a:pt x="1295" y="1482"/>
                    <a:pt x="1272" y="1424"/>
                  </a:cubicBezTo>
                  <a:cubicBezTo>
                    <a:pt x="1079" y="939"/>
                    <a:pt x="810" y="493"/>
                    <a:pt x="482" y="89"/>
                  </a:cubicBezTo>
                  <a:cubicBezTo>
                    <a:pt x="428" y="23"/>
                    <a:pt x="299" y="22"/>
                    <a:pt x="232"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5" name="Google Shape;71826;p45">
              <a:extLst>
                <a:ext uri="{FF2B5EF4-FFF2-40B4-BE49-F238E27FC236}">
                  <a16:creationId xmlns:a16="http://schemas.microsoft.com/office/drawing/2014/main" id="{0B46EAF6-387D-4DC7-B2F3-808BC1B2F98F}"/>
                </a:ext>
              </a:extLst>
            </p:cNvPr>
            <p:cNvSpPr/>
            <p:nvPr/>
          </p:nvSpPr>
          <p:spPr>
            <a:xfrm>
              <a:off x="2982250" y="3780575"/>
              <a:ext cx="268025" cy="671875"/>
            </a:xfrm>
            <a:custGeom>
              <a:avLst/>
              <a:gdLst/>
              <a:ahLst/>
              <a:cxnLst/>
              <a:rect l="l" t="t" r="r" b="b"/>
              <a:pathLst>
                <a:path w="10721" h="26875" extrusionOk="0">
                  <a:moveTo>
                    <a:pt x="5561" y="1"/>
                  </a:moveTo>
                  <a:cubicBezTo>
                    <a:pt x="5377" y="1"/>
                    <a:pt x="5190" y="23"/>
                    <a:pt x="5015" y="55"/>
                  </a:cubicBezTo>
                  <a:cubicBezTo>
                    <a:pt x="4667" y="119"/>
                    <a:pt x="4316" y="148"/>
                    <a:pt x="3973" y="209"/>
                  </a:cubicBezTo>
                  <a:cubicBezTo>
                    <a:pt x="2702" y="437"/>
                    <a:pt x="1547" y="906"/>
                    <a:pt x="618" y="1853"/>
                  </a:cubicBezTo>
                  <a:cubicBezTo>
                    <a:pt x="276" y="2202"/>
                    <a:pt x="76" y="2566"/>
                    <a:pt x="79" y="3062"/>
                  </a:cubicBezTo>
                  <a:cubicBezTo>
                    <a:pt x="86" y="3871"/>
                    <a:pt x="63" y="4683"/>
                    <a:pt x="51" y="5494"/>
                  </a:cubicBezTo>
                  <a:lnTo>
                    <a:pt x="71" y="5494"/>
                  </a:lnTo>
                  <a:cubicBezTo>
                    <a:pt x="66" y="5776"/>
                    <a:pt x="59" y="6058"/>
                    <a:pt x="59" y="6340"/>
                  </a:cubicBezTo>
                  <a:cubicBezTo>
                    <a:pt x="62" y="7010"/>
                    <a:pt x="1" y="7688"/>
                    <a:pt x="85" y="8348"/>
                  </a:cubicBezTo>
                  <a:cubicBezTo>
                    <a:pt x="259" y="9708"/>
                    <a:pt x="380" y="11073"/>
                    <a:pt x="371" y="12439"/>
                  </a:cubicBezTo>
                  <a:cubicBezTo>
                    <a:pt x="363" y="13641"/>
                    <a:pt x="532" y="14825"/>
                    <a:pt x="555" y="16021"/>
                  </a:cubicBezTo>
                  <a:cubicBezTo>
                    <a:pt x="572" y="17004"/>
                    <a:pt x="612" y="17988"/>
                    <a:pt x="670" y="18971"/>
                  </a:cubicBezTo>
                  <a:cubicBezTo>
                    <a:pt x="762" y="20477"/>
                    <a:pt x="789" y="21991"/>
                    <a:pt x="868" y="23501"/>
                  </a:cubicBezTo>
                  <a:cubicBezTo>
                    <a:pt x="907" y="24241"/>
                    <a:pt x="877" y="24982"/>
                    <a:pt x="877" y="25723"/>
                  </a:cubicBezTo>
                  <a:cubicBezTo>
                    <a:pt x="877" y="25982"/>
                    <a:pt x="940" y="26231"/>
                    <a:pt x="1176" y="26361"/>
                  </a:cubicBezTo>
                  <a:cubicBezTo>
                    <a:pt x="1636" y="26616"/>
                    <a:pt x="2089" y="26844"/>
                    <a:pt x="2655" y="26871"/>
                  </a:cubicBezTo>
                  <a:cubicBezTo>
                    <a:pt x="2707" y="26873"/>
                    <a:pt x="2758" y="26875"/>
                    <a:pt x="2809" y="26875"/>
                  </a:cubicBezTo>
                  <a:cubicBezTo>
                    <a:pt x="3707" y="26875"/>
                    <a:pt x="4483" y="26518"/>
                    <a:pt x="5278" y="26169"/>
                  </a:cubicBezTo>
                  <a:cubicBezTo>
                    <a:pt x="5686" y="25989"/>
                    <a:pt x="5862" y="25681"/>
                    <a:pt x="5915" y="25275"/>
                  </a:cubicBezTo>
                  <a:cubicBezTo>
                    <a:pt x="5956" y="24962"/>
                    <a:pt x="5942" y="24637"/>
                    <a:pt x="6006" y="24329"/>
                  </a:cubicBezTo>
                  <a:cubicBezTo>
                    <a:pt x="6378" y="22543"/>
                    <a:pt x="6858" y="20780"/>
                    <a:pt x="7165" y="18978"/>
                  </a:cubicBezTo>
                  <a:cubicBezTo>
                    <a:pt x="7400" y="17594"/>
                    <a:pt x="7702" y="16222"/>
                    <a:pt x="7972" y="14846"/>
                  </a:cubicBezTo>
                  <a:cubicBezTo>
                    <a:pt x="8319" y="13089"/>
                    <a:pt x="8642" y="11328"/>
                    <a:pt x="9011" y="9577"/>
                  </a:cubicBezTo>
                  <a:cubicBezTo>
                    <a:pt x="9510" y="7208"/>
                    <a:pt x="10046" y="4844"/>
                    <a:pt x="10560" y="2477"/>
                  </a:cubicBezTo>
                  <a:cubicBezTo>
                    <a:pt x="10721" y="1746"/>
                    <a:pt x="10501" y="1235"/>
                    <a:pt x="9847" y="912"/>
                  </a:cubicBezTo>
                  <a:cubicBezTo>
                    <a:pt x="9473" y="726"/>
                    <a:pt x="9061" y="614"/>
                    <a:pt x="8661" y="480"/>
                  </a:cubicBezTo>
                  <a:cubicBezTo>
                    <a:pt x="7786" y="186"/>
                    <a:pt x="6851" y="255"/>
                    <a:pt x="5961" y="44"/>
                  </a:cubicBezTo>
                  <a:cubicBezTo>
                    <a:pt x="5833" y="13"/>
                    <a:pt x="5698" y="1"/>
                    <a:pt x="5561"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6" name="Google Shape;71827;p45">
              <a:extLst>
                <a:ext uri="{FF2B5EF4-FFF2-40B4-BE49-F238E27FC236}">
                  <a16:creationId xmlns:a16="http://schemas.microsoft.com/office/drawing/2014/main" id="{4511D65A-F3A1-4CF1-B791-AC7DA69F683E}"/>
                </a:ext>
              </a:extLst>
            </p:cNvPr>
            <p:cNvSpPr/>
            <p:nvPr/>
          </p:nvSpPr>
          <p:spPr>
            <a:xfrm>
              <a:off x="3118175" y="4042850"/>
              <a:ext cx="43300" cy="51575"/>
            </a:xfrm>
            <a:custGeom>
              <a:avLst/>
              <a:gdLst/>
              <a:ahLst/>
              <a:cxnLst/>
              <a:rect l="l" t="t" r="r" b="b"/>
              <a:pathLst>
                <a:path w="1732" h="2063" extrusionOk="0">
                  <a:moveTo>
                    <a:pt x="1470" y="0"/>
                  </a:moveTo>
                  <a:cubicBezTo>
                    <a:pt x="1431" y="0"/>
                    <a:pt x="1390" y="9"/>
                    <a:pt x="1371" y="26"/>
                  </a:cubicBezTo>
                  <a:cubicBezTo>
                    <a:pt x="837" y="528"/>
                    <a:pt x="460" y="1149"/>
                    <a:pt x="68" y="1756"/>
                  </a:cubicBezTo>
                  <a:cubicBezTo>
                    <a:pt x="1" y="1861"/>
                    <a:pt x="133" y="2063"/>
                    <a:pt x="249" y="2063"/>
                  </a:cubicBezTo>
                  <a:cubicBezTo>
                    <a:pt x="251" y="2063"/>
                    <a:pt x="253" y="2063"/>
                    <a:pt x="256" y="2062"/>
                  </a:cubicBezTo>
                  <a:cubicBezTo>
                    <a:pt x="324" y="2050"/>
                    <a:pt x="411" y="2062"/>
                    <a:pt x="454" y="2025"/>
                  </a:cubicBezTo>
                  <a:cubicBezTo>
                    <a:pt x="1005" y="1534"/>
                    <a:pt x="1387" y="916"/>
                    <a:pt x="1709" y="262"/>
                  </a:cubicBezTo>
                  <a:cubicBezTo>
                    <a:pt x="1732" y="216"/>
                    <a:pt x="1629" y="86"/>
                    <a:pt x="1559" y="24"/>
                  </a:cubicBezTo>
                  <a:cubicBezTo>
                    <a:pt x="1542" y="8"/>
                    <a:pt x="1507" y="0"/>
                    <a:pt x="147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7" name="Google Shape;71828;p45">
              <a:extLst>
                <a:ext uri="{FF2B5EF4-FFF2-40B4-BE49-F238E27FC236}">
                  <a16:creationId xmlns:a16="http://schemas.microsoft.com/office/drawing/2014/main" id="{ECC87587-ED08-47B1-8896-17AFF3D3BE39}"/>
                </a:ext>
              </a:extLst>
            </p:cNvPr>
            <p:cNvSpPr/>
            <p:nvPr/>
          </p:nvSpPr>
          <p:spPr>
            <a:xfrm>
              <a:off x="2444575" y="2586850"/>
              <a:ext cx="987200" cy="1098400"/>
            </a:xfrm>
            <a:custGeom>
              <a:avLst/>
              <a:gdLst/>
              <a:ahLst/>
              <a:cxnLst/>
              <a:rect l="l" t="t" r="r" b="b"/>
              <a:pathLst>
                <a:path w="39488" h="43936" extrusionOk="0">
                  <a:moveTo>
                    <a:pt x="25544" y="0"/>
                  </a:moveTo>
                  <a:cubicBezTo>
                    <a:pt x="23267" y="0"/>
                    <a:pt x="20998" y="207"/>
                    <a:pt x="18734" y="506"/>
                  </a:cubicBezTo>
                  <a:cubicBezTo>
                    <a:pt x="16287" y="829"/>
                    <a:pt x="13855" y="1231"/>
                    <a:pt x="11440" y="1745"/>
                  </a:cubicBezTo>
                  <a:cubicBezTo>
                    <a:pt x="9131" y="2237"/>
                    <a:pt x="7001" y="3082"/>
                    <a:pt x="5106" y="4509"/>
                  </a:cubicBezTo>
                  <a:cubicBezTo>
                    <a:pt x="4215" y="5183"/>
                    <a:pt x="3514" y="5991"/>
                    <a:pt x="2966" y="6959"/>
                  </a:cubicBezTo>
                  <a:cubicBezTo>
                    <a:pt x="1796" y="9022"/>
                    <a:pt x="1236" y="11273"/>
                    <a:pt x="957" y="13595"/>
                  </a:cubicBezTo>
                  <a:cubicBezTo>
                    <a:pt x="538" y="17065"/>
                    <a:pt x="350" y="20551"/>
                    <a:pt x="166" y="23563"/>
                  </a:cubicBezTo>
                  <a:cubicBezTo>
                    <a:pt x="85" y="26542"/>
                    <a:pt x="1" y="29048"/>
                    <a:pt x="250" y="31548"/>
                  </a:cubicBezTo>
                  <a:cubicBezTo>
                    <a:pt x="419" y="33233"/>
                    <a:pt x="660" y="34903"/>
                    <a:pt x="1190" y="36523"/>
                  </a:cubicBezTo>
                  <a:cubicBezTo>
                    <a:pt x="1705" y="38094"/>
                    <a:pt x="2648" y="39327"/>
                    <a:pt x="4013" y="40240"/>
                  </a:cubicBezTo>
                  <a:cubicBezTo>
                    <a:pt x="4953" y="40867"/>
                    <a:pt x="5939" y="41410"/>
                    <a:pt x="7018" y="41767"/>
                  </a:cubicBezTo>
                  <a:cubicBezTo>
                    <a:pt x="8458" y="42248"/>
                    <a:pt x="9928" y="42607"/>
                    <a:pt x="11415" y="42896"/>
                  </a:cubicBezTo>
                  <a:cubicBezTo>
                    <a:pt x="13215" y="43246"/>
                    <a:pt x="15032" y="43474"/>
                    <a:pt x="16856" y="43672"/>
                  </a:cubicBezTo>
                  <a:cubicBezTo>
                    <a:pt x="18392" y="43839"/>
                    <a:pt x="19927" y="43936"/>
                    <a:pt x="21461" y="43936"/>
                  </a:cubicBezTo>
                  <a:cubicBezTo>
                    <a:pt x="23232" y="43936"/>
                    <a:pt x="25000" y="43807"/>
                    <a:pt x="26765" y="43506"/>
                  </a:cubicBezTo>
                  <a:cubicBezTo>
                    <a:pt x="28434" y="43221"/>
                    <a:pt x="30072" y="42819"/>
                    <a:pt x="31628" y="42121"/>
                  </a:cubicBezTo>
                  <a:cubicBezTo>
                    <a:pt x="33120" y="41451"/>
                    <a:pt x="34519" y="40605"/>
                    <a:pt x="35686" y="39481"/>
                  </a:cubicBezTo>
                  <a:cubicBezTo>
                    <a:pt x="37369" y="37861"/>
                    <a:pt x="38427" y="35836"/>
                    <a:pt x="39013" y="33565"/>
                  </a:cubicBezTo>
                  <a:cubicBezTo>
                    <a:pt x="39272" y="32562"/>
                    <a:pt x="39255" y="31538"/>
                    <a:pt x="39308" y="30517"/>
                  </a:cubicBezTo>
                  <a:cubicBezTo>
                    <a:pt x="39487" y="26988"/>
                    <a:pt x="39345" y="23463"/>
                    <a:pt x="39105" y="19943"/>
                  </a:cubicBezTo>
                  <a:cubicBezTo>
                    <a:pt x="38979" y="18078"/>
                    <a:pt x="38786" y="16218"/>
                    <a:pt x="38628" y="14355"/>
                  </a:cubicBezTo>
                  <a:cubicBezTo>
                    <a:pt x="38473" y="12527"/>
                    <a:pt x="38242" y="10706"/>
                    <a:pt x="37814" y="8922"/>
                  </a:cubicBezTo>
                  <a:cubicBezTo>
                    <a:pt x="37428" y="7312"/>
                    <a:pt x="36967" y="5725"/>
                    <a:pt x="36162" y="4253"/>
                  </a:cubicBezTo>
                  <a:cubicBezTo>
                    <a:pt x="35277" y="2636"/>
                    <a:pt x="33982" y="1513"/>
                    <a:pt x="32273" y="841"/>
                  </a:cubicBezTo>
                  <a:cubicBezTo>
                    <a:pt x="31142" y="396"/>
                    <a:pt x="29950" y="264"/>
                    <a:pt x="28759" y="150"/>
                  </a:cubicBezTo>
                  <a:cubicBezTo>
                    <a:pt x="27685" y="46"/>
                    <a:pt x="26614" y="0"/>
                    <a:pt x="25544"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8" name="Google Shape;71829;p45">
              <a:extLst>
                <a:ext uri="{FF2B5EF4-FFF2-40B4-BE49-F238E27FC236}">
                  <a16:creationId xmlns:a16="http://schemas.microsoft.com/office/drawing/2014/main" id="{0214ADB3-0541-4B08-9214-FD4897A46420}"/>
                </a:ext>
              </a:extLst>
            </p:cNvPr>
            <p:cNvSpPr/>
            <p:nvPr/>
          </p:nvSpPr>
          <p:spPr>
            <a:xfrm>
              <a:off x="2438775" y="4176150"/>
              <a:ext cx="206175" cy="246200"/>
            </a:xfrm>
            <a:custGeom>
              <a:avLst/>
              <a:gdLst/>
              <a:ahLst/>
              <a:cxnLst/>
              <a:rect l="l" t="t" r="r" b="b"/>
              <a:pathLst>
                <a:path w="8247" h="9848" extrusionOk="0">
                  <a:moveTo>
                    <a:pt x="1636" y="0"/>
                  </a:moveTo>
                  <a:cubicBezTo>
                    <a:pt x="1455" y="825"/>
                    <a:pt x="1264" y="1647"/>
                    <a:pt x="1093" y="2474"/>
                  </a:cubicBezTo>
                  <a:cubicBezTo>
                    <a:pt x="758" y="4094"/>
                    <a:pt x="438" y="5714"/>
                    <a:pt x="99" y="7332"/>
                  </a:cubicBezTo>
                  <a:cubicBezTo>
                    <a:pt x="0" y="7801"/>
                    <a:pt x="50" y="8150"/>
                    <a:pt x="565" y="8351"/>
                  </a:cubicBezTo>
                  <a:cubicBezTo>
                    <a:pt x="817" y="8451"/>
                    <a:pt x="1016" y="8682"/>
                    <a:pt x="1251" y="8835"/>
                  </a:cubicBezTo>
                  <a:cubicBezTo>
                    <a:pt x="1867" y="9242"/>
                    <a:pt x="2499" y="9604"/>
                    <a:pt x="3253" y="9604"/>
                  </a:cubicBezTo>
                  <a:cubicBezTo>
                    <a:pt x="3336" y="9604"/>
                    <a:pt x="3421" y="9600"/>
                    <a:pt x="3507" y="9591"/>
                  </a:cubicBezTo>
                  <a:cubicBezTo>
                    <a:pt x="3534" y="9588"/>
                    <a:pt x="3562" y="9586"/>
                    <a:pt x="3589" y="9586"/>
                  </a:cubicBezTo>
                  <a:cubicBezTo>
                    <a:pt x="3728" y="9586"/>
                    <a:pt x="3864" y="9622"/>
                    <a:pt x="4005" y="9696"/>
                  </a:cubicBezTo>
                  <a:cubicBezTo>
                    <a:pt x="4194" y="9796"/>
                    <a:pt x="4334" y="9848"/>
                    <a:pt x="4447" y="9848"/>
                  </a:cubicBezTo>
                  <a:cubicBezTo>
                    <a:pt x="4606" y="9848"/>
                    <a:pt x="4714" y="9748"/>
                    <a:pt x="4835" y="9541"/>
                  </a:cubicBezTo>
                  <a:cubicBezTo>
                    <a:pt x="4976" y="9298"/>
                    <a:pt x="5085" y="9038"/>
                    <a:pt x="5198" y="8778"/>
                  </a:cubicBezTo>
                  <a:cubicBezTo>
                    <a:pt x="5789" y="7423"/>
                    <a:pt x="6395" y="6076"/>
                    <a:pt x="6962" y="4709"/>
                  </a:cubicBezTo>
                  <a:cubicBezTo>
                    <a:pt x="7392" y="3671"/>
                    <a:pt x="7941" y="2680"/>
                    <a:pt x="8247" y="1590"/>
                  </a:cubicBezTo>
                  <a:cubicBezTo>
                    <a:pt x="7275" y="1552"/>
                    <a:pt x="6304" y="1630"/>
                    <a:pt x="5333" y="1395"/>
                  </a:cubicBezTo>
                  <a:cubicBezTo>
                    <a:pt x="4410" y="1173"/>
                    <a:pt x="3531" y="868"/>
                    <a:pt x="2685" y="448"/>
                  </a:cubicBezTo>
                  <a:cubicBezTo>
                    <a:pt x="2346" y="278"/>
                    <a:pt x="2039" y="26"/>
                    <a:pt x="1636"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9" name="Google Shape;71830;p45">
              <a:extLst>
                <a:ext uri="{FF2B5EF4-FFF2-40B4-BE49-F238E27FC236}">
                  <a16:creationId xmlns:a16="http://schemas.microsoft.com/office/drawing/2014/main" id="{F6FB38F5-951C-43AD-8D8C-04B211AC2D8D}"/>
                </a:ext>
              </a:extLst>
            </p:cNvPr>
            <p:cNvSpPr/>
            <p:nvPr/>
          </p:nvSpPr>
          <p:spPr>
            <a:xfrm>
              <a:off x="2496575" y="4072725"/>
              <a:ext cx="190800" cy="80075"/>
            </a:xfrm>
            <a:custGeom>
              <a:avLst/>
              <a:gdLst/>
              <a:ahLst/>
              <a:cxnLst/>
              <a:rect l="l" t="t" r="r" b="b"/>
              <a:pathLst>
                <a:path w="7632" h="3203" extrusionOk="0">
                  <a:moveTo>
                    <a:pt x="414" y="0"/>
                  </a:moveTo>
                  <a:cubicBezTo>
                    <a:pt x="402" y="0"/>
                    <a:pt x="391" y="1"/>
                    <a:pt x="378" y="3"/>
                  </a:cubicBezTo>
                  <a:cubicBezTo>
                    <a:pt x="108" y="38"/>
                    <a:pt x="106" y="289"/>
                    <a:pt x="79" y="487"/>
                  </a:cubicBezTo>
                  <a:cubicBezTo>
                    <a:pt x="38" y="798"/>
                    <a:pt x="25" y="1115"/>
                    <a:pt x="1" y="1429"/>
                  </a:cubicBezTo>
                  <a:cubicBezTo>
                    <a:pt x="619" y="1749"/>
                    <a:pt x="1229" y="2084"/>
                    <a:pt x="1854" y="2389"/>
                  </a:cubicBezTo>
                  <a:cubicBezTo>
                    <a:pt x="3004" y="2946"/>
                    <a:pt x="4230" y="3181"/>
                    <a:pt x="5502" y="3190"/>
                  </a:cubicBezTo>
                  <a:cubicBezTo>
                    <a:pt x="5992" y="3194"/>
                    <a:pt x="6481" y="3198"/>
                    <a:pt x="6969" y="3203"/>
                  </a:cubicBezTo>
                  <a:cubicBezTo>
                    <a:pt x="7296" y="2906"/>
                    <a:pt x="7411" y="2496"/>
                    <a:pt x="7565" y="2107"/>
                  </a:cubicBezTo>
                  <a:cubicBezTo>
                    <a:pt x="7631" y="1938"/>
                    <a:pt x="7525" y="1808"/>
                    <a:pt x="7342" y="1808"/>
                  </a:cubicBezTo>
                  <a:cubicBezTo>
                    <a:pt x="7321" y="1808"/>
                    <a:pt x="7300" y="1810"/>
                    <a:pt x="7277" y="1814"/>
                  </a:cubicBezTo>
                  <a:cubicBezTo>
                    <a:pt x="7175" y="1829"/>
                    <a:pt x="7075" y="1871"/>
                    <a:pt x="6971" y="1885"/>
                  </a:cubicBezTo>
                  <a:cubicBezTo>
                    <a:pt x="6472" y="1953"/>
                    <a:pt x="5978" y="1990"/>
                    <a:pt x="5488" y="1990"/>
                  </a:cubicBezTo>
                  <a:cubicBezTo>
                    <a:pt x="4340" y="1990"/>
                    <a:pt x="3218" y="1782"/>
                    <a:pt x="2137" y="1261"/>
                  </a:cubicBezTo>
                  <a:cubicBezTo>
                    <a:pt x="1626" y="1017"/>
                    <a:pt x="1143" y="736"/>
                    <a:pt x="747" y="327"/>
                  </a:cubicBezTo>
                  <a:cubicBezTo>
                    <a:pt x="636" y="216"/>
                    <a:pt x="602" y="0"/>
                    <a:pt x="414"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0" name="Google Shape;71831;p45">
              <a:extLst>
                <a:ext uri="{FF2B5EF4-FFF2-40B4-BE49-F238E27FC236}">
                  <a16:creationId xmlns:a16="http://schemas.microsoft.com/office/drawing/2014/main" id="{C3AA55F3-8762-4F85-8175-45B4A8D3D9EE}"/>
                </a:ext>
              </a:extLst>
            </p:cNvPr>
            <p:cNvSpPr/>
            <p:nvPr/>
          </p:nvSpPr>
          <p:spPr>
            <a:xfrm>
              <a:off x="2482825" y="4123975"/>
              <a:ext cx="183125" cy="76775"/>
            </a:xfrm>
            <a:custGeom>
              <a:avLst/>
              <a:gdLst/>
              <a:ahLst/>
              <a:cxnLst/>
              <a:rect l="l" t="t" r="r" b="b"/>
              <a:pathLst>
                <a:path w="7325" h="3071" extrusionOk="0">
                  <a:moveTo>
                    <a:pt x="340" y="0"/>
                  </a:moveTo>
                  <a:cubicBezTo>
                    <a:pt x="209" y="484"/>
                    <a:pt x="1" y="960"/>
                    <a:pt x="146" y="1480"/>
                  </a:cubicBezTo>
                  <a:cubicBezTo>
                    <a:pt x="544" y="1529"/>
                    <a:pt x="857" y="1772"/>
                    <a:pt x="1190" y="1956"/>
                  </a:cubicBezTo>
                  <a:cubicBezTo>
                    <a:pt x="2521" y="2685"/>
                    <a:pt x="3934" y="3062"/>
                    <a:pt x="5440" y="3062"/>
                  </a:cubicBezTo>
                  <a:cubicBezTo>
                    <a:pt x="5533" y="3062"/>
                    <a:pt x="5627" y="3061"/>
                    <a:pt x="5721" y="3058"/>
                  </a:cubicBezTo>
                  <a:cubicBezTo>
                    <a:pt x="5790" y="3055"/>
                    <a:pt x="5858" y="3055"/>
                    <a:pt x="5926" y="3055"/>
                  </a:cubicBezTo>
                  <a:cubicBezTo>
                    <a:pt x="6172" y="3055"/>
                    <a:pt x="6418" y="3066"/>
                    <a:pt x="6665" y="3070"/>
                  </a:cubicBezTo>
                  <a:cubicBezTo>
                    <a:pt x="7038" y="2723"/>
                    <a:pt x="7177" y="2257"/>
                    <a:pt x="7324" y="1792"/>
                  </a:cubicBezTo>
                  <a:cubicBezTo>
                    <a:pt x="6351" y="1730"/>
                    <a:pt x="5379" y="1768"/>
                    <a:pt x="4406" y="1573"/>
                  </a:cubicBezTo>
                  <a:cubicBezTo>
                    <a:pt x="3192" y="1329"/>
                    <a:pt x="2058" y="925"/>
                    <a:pt x="995" y="304"/>
                  </a:cubicBezTo>
                  <a:cubicBezTo>
                    <a:pt x="786" y="180"/>
                    <a:pt x="601" y="11"/>
                    <a:pt x="34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1" name="Google Shape;71832;p45">
              <a:extLst>
                <a:ext uri="{FF2B5EF4-FFF2-40B4-BE49-F238E27FC236}">
                  <a16:creationId xmlns:a16="http://schemas.microsoft.com/office/drawing/2014/main" id="{C58CB494-7653-44FC-A087-C4DABE287765}"/>
                </a:ext>
              </a:extLst>
            </p:cNvPr>
            <p:cNvSpPr/>
            <p:nvPr/>
          </p:nvSpPr>
          <p:spPr>
            <a:xfrm>
              <a:off x="2490950" y="4108475"/>
              <a:ext cx="181000" cy="60350"/>
            </a:xfrm>
            <a:custGeom>
              <a:avLst/>
              <a:gdLst/>
              <a:ahLst/>
              <a:cxnLst/>
              <a:rect l="l" t="t" r="r" b="b"/>
              <a:pathLst>
                <a:path w="7240" h="2414" extrusionOk="0">
                  <a:moveTo>
                    <a:pt x="226" y="0"/>
                  </a:moveTo>
                  <a:cubicBezTo>
                    <a:pt x="1" y="156"/>
                    <a:pt x="29" y="396"/>
                    <a:pt x="15" y="621"/>
                  </a:cubicBezTo>
                  <a:cubicBezTo>
                    <a:pt x="276" y="633"/>
                    <a:pt x="461" y="802"/>
                    <a:pt x="670" y="925"/>
                  </a:cubicBezTo>
                  <a:cubicBezTo>
                    <a:pt x="1735" y="1546"/>
                    <a:pt x="2867" y="1951"/>
                    <a:pt x="4081" y="2194"/>
                  </a:cubicBezTo>
                  <a:cubicBezTo>
                    <a:pt x="5054" y="2388"/>
                    <a:pt x="6026" y="2351"/>
                    <a:pt x="6999" y="2414"/>
                  </a:cubicBezTo>
                  <a:cubicBezTo>
                    <a:pt x="7240" y="2253"/>
                    <a:pt x="7186" y="2002"/>
                    <a:pt x="7196" y="1773"/>
                  </a:cubicBezTo>
                  <a:cubicBezTo>
                    <a:pt x="6707" y="1768"/>
                    <a:pt x="6218" y="1764"/>
                    <a:pt x="5730" y="1760"/>
                  </a:cubicBezTo>
                  <a:cubicBezTo>
                    <a:pt x="4456" y="1751"/>
                    <a:pt x="3232" y="1516"/>
                    <a:pt x="2081" y="959"/>
                  </a:cubicBezTo>
                  <a:cubicBezTo>
                    <a:pt x="1454" y="656"/>
                    <a:pt x="844" y="321"/>
                    <a:pt x="22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2" name="Google Shape;71833;p45">
              <a:extLst>
                <a:ext uri="{FF2B5EF4-FFF2-40B4-BE49-F238E27FC236}">
                  <a16:creationId xmlns:a16="http://schemas.microsoft.com/office/drawing/2014/main" id="{11C3AB89-AA81-40CB-B618-00694F92D9FC}"/>
                </a:ext>
              </a:extLst>
            </p:cNvPr>
            <p:cNvSpPr/>
            <p:nvPr/>
          </p:nvSpPr>
          <p:spPr>
            <a:xfrm>
              <a:off x="2479650" y="4160975"/>
              <a:ext cx="170650" cy="55900"/>
            </a:xfrm>
            <a:custGeom>
              <a:avLst/>
              <a:gdLst/>
              <a:ahLst/>
              <a:cxnLst/>
              <a:rect l="l" t="t" r="r" b="b"/>
              <a:pathLst>
                <a:path w="6826" h="2236" extrusionOk="0">
                  <a:moveTo>
                    <a:pt x="273" y="0"/>
                  </a:moveTo>
                  <a:cubicBezTo>
                    <a:pt x="14" y="124"/>
                    <a:pt x="24" y="372"/>
                    <a:pt x="1" y="606"/>
                  </a:cubicBezTo>
                  <a:cubicBezTo>
                    <a:pt x="403" y="629"/>
                    <a:pt x="709" y="884"/>
                    <a:pt x="1050" y="1053"/>
                  </a:cubicBezTo>
                  <a:cubicBezTo>
                    <a:pt x="1896" y="1472"/>
                    <a:pt x="2774" y="1777"/>
                    <a:pt x="3698" y="2001"/>
                  </a:cubicBezTo>
                  <a:cubicBezTo>
                    <a:pt x="4669" y="2236"/>
                    <a:pt x="5639" y="2159"/>
                    <a:pt x="6612" y="2196"/>
                  </a:cubicBezTo>
                  <a:cubicBezTo>
                    <a:pt x="6826" y="2041"/>
                    <a:pt x="6763" y="1803"/>
                    <a:pt x="6792" y="1590"/>
                  </a:cubicBezTo>
                  <a:cubicBezTo>
                    <a:pt x="6543" y="1586"/>
                    <a:pt x="6293" y="1575"/>
                    <a:pt x="6043" y="1575"/>
                  </a:cubicBezTo>
                  <a:cubicBezTo>
                    <a:pt x="5978" y="1575"/>
                    <a:pt x="5913" y="1576"/>
                    <a:pt x="5848" y="1578"/>
                  </a:cubicBezTo>
                  <a:cubicBezTo>
                    <a:pt x="5754" y="1581"/>
                    <a:pt x="5660" y="1582"/>
                    <a:pt x="5566" y="1582"/>
                  </a:cubicBezTo>
                  <a:cubicBezTo>
                    <a:pt x="4059" y="1582"/>
                    <a:pt x="2648" y="1205"/>
                    <a:pt x="1317" y="476"/>
                  </a:cubicBezTo>
                  <a:cubicBezTo>
                    <a:pt x="983" y="294"/>
                    <a:pt x="671" y="50"/>
                    <a:pt x="273"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3" name="Google Shape;71834;p45">
              <a:extLst>
                <a:ext uri="{FF2B5EF4-FFF2-40B4-BE49-F238E27FC236}">
                  <a16:creationId xmlns:a16="http://schemas.microsoft.com/office/drawing/2014/main" id="{3D99B15E-7A2F-406D-9ACC-146DC5C8A9C1}"/>
                </a:ext>
              </a:extLst>
            </p:cNvPr>
            <p:cNvSpPr/>
            <p:nvPr/>
          </p:nvSpPr>
          <p:spPr>
            <a:xfrm>
              <a:off x="3000625" y="4260350"/>
              <a:ext cx="163075" cy="184025"/>
            </a:xfrm>
            <a:custGeom>
              <a:avLst/>
              <a:gdLst/>
              <a:ahLst/>
              <a:cxnLst/>
              <a:rect l="l" t="t" r="r" b="b"/>
              <a:pathLst>
                <a:path w="6523" h="7361" extrusionOk="0">
                  <a:moveTo>
                    <a:pt x="6444" y="1"/>
                  </a:moveTo>
                  <a:cubicBezTo>
                    <a:pt x="5401" y="434"/>
                    <a:pt x="4321" y="602"/>
                    <a:pt x="3223" y="602"/>
                  </a:cubicBezTo>
                  <a:cubicBezTo>
                    <a:pt x="2860" y="602"/>
                    <a:pt x="2496" y="583"/>
                    <a:pt x="2130" y="550"/>
                  </a:cubicBezTo>
                  <a:cubicBezTo>
                    <a:pt x="1682" y="512"/>
                    <a:pt x="1245" y="364"/>
                    <a:pt x="803" y="267"/>
                  </a:cubicBezTo>
                  <a:cubicBezTo>
                    <a:pt x="567" y="216"/>
                    <a:pt x="327" y="170"/>
                    <a:pt x="91" y="122"/>
                  </a:cubicBezTo>
                  <a:lnTo>
                    <a:pt x="91" y="122"/>
                  </a:lnTo>
                  <a:cubicBezTo>
                    <a:pt x="1" y="2336"/>
                    <a:pt x="290" y="4538"/>
                    <a:pt x="276" y="6750"/>
                  </a:cubicBezTo>
                  <a:cubicBezTo>
                    <a:pt x="275" y="6854"/>
                    <a:pt x="299" y="6959"/>
                    <a:pt x="326" y="7060"/>
                  </a:cubicBezTo>
                  <a:cubicBezTo>
                    <a:pt x="364" y="7208"/>
                    <a:pt x="474" y="7311"/>
                    <a:pt x="624" y="7311"/>
                  </a:cubicBezTo>
                  <a:cubicBezTo>
                    <a:pt x="1183" y="7314"/>
                    <a:pt x="1746" y="7360"/>
                    <a:pt x="2306" y="7360"/>
                  </a:cubicBezTo>
                  <a:cubicBezTo>
                    <a:pt x="2898" y="7360"/>
                    <a:pt x="3487" y="7308"/>
                    <a:pt x="4066" y="7097"/>
                  </a:cubicBezTo>
                  <a:cubicBezTo>
                    <a:pt x="4207" y="7046"/>
                    <a:pt x="4344" y="7013"/>
                    <a:pt x="4486" y="7013"/>
                  </a:cubicBezTo>
                  <a:cubicBezTo>
                    <a:pt x="4581" y="7013"/>
                    <a:pt x="4678" y="7028"/>
                    <a:pt x="4780" y="7063"/>
                  </a:cubicBezTo>
                  <a:cubicBezTo>
                    <a:pt x="4813" y="7075"/>
                    <a:pt x="4845" y="7080"/>
                    <a:pt x="4875" y="7080"/>
                  </a:cubicBezTo>
                  <a:cubicBezTo>
                    <a:pt x="5018" y="7080"/>
                    <a:pt x="5117" y="6954"/>
                    <a:pt x="5176" y="6811"/>
                  </a:cubicBezTo>
                  <a:cubicBezTo>
                    <a:pt x="5214" y="6714"/>
                    <a:pt x="5243" y="6610"/>
                    <a:pt x="5254" y="6506"/>
                  </a:cubicBezTo>
                  <a:cubicBezTo>
                    <a:pt x="5408" y="5002"/>
                    <a:pt x="5803" y="3544"/>
                    <a:pt x="6125" y="2072"/>
                  </a:cubicBezTo>
                  <a:cubicBezTo>
                    <a:pt x="6274" y="1391"/>
                    <a:pt x="6522" y="719"/>
                    <a:pt x="6444"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4" name="Google Shape;71835;p45">
              <a:extLst>
                <a:ext uri="{FF2B5EF4-FFF2-40B4-BE49-F238E27FC236}">
                  <a16:creationId xmlns:a16="http://schemas.microsoft.com/office/drawing/2014/main" id="{F0606853-951A-4EEB-9C59-AA02AF9D8795}"/>
                </a:ext>
              </a:extLst>
            </p:cNvPr>
            <p:cNvSpPr/>
            <p:nvPr/>
          </p:nvSpPr>
          <p:spPr>
            <a:xfrm>
              <a:off x="2991650" y="4155175"/>
              <a:ext cx="191925" cy="52225"/>
            </a:xfrm>
            <a:custGeom>
              <a:avLst/>
              <a:gdLst/>
              <a:ahLst/>
              <a:cxnLst/>
              <a:rect l="l" t="t" r="r" b="b"/>
              <a:pathLst>
                <a:path w="7677" h="2089" extrusionOk="0">
                  <a:moveTo>
                    <a:pt x="7435" y="1"/>
                  </a:moveTo>
                  <a:cubicBezTo>
                    <a:pt x="7421" y="1"/>
                    <a:pt x="7407" y="3"/>
                    <a:pt x="7394" y="7"/>
                  </a:cubicBezTo>
                  <a:cubicBezTo>
                    <a:pt x="7262" y="53"/>
                    <a:pt x="7132" y="107"/>
                    <a:pt x="7004" y="167"/>
                  </a:cubicBezTo>
                  <a:cubicBezTo>
                    <a:pt x="6023" y="612"/>
                    <a:pt x="5008" y="838"/>
                    <a:pt x="3956" y="838"/>
                  </a:cubicBezTo>
                  <a:cubicBezTo>
                    <a:pt x="3670" y="838"/>
                    <a:pt x="3382" y="821"/>
                    <a:pt x="3091" y="788"/>
                  </a:cubicBezTo>
                  <a:cubicBezTo>
                    <a:pt x="2423" y="710"/>
                    <a:pt x="1783" y="519"/>
                    <a:pt x="1132" y="371"/>
                  </a:cubicBezTo>
                  <a:cubicBezTo>
                    <a:pt x="915" y="323"/>
                    <a:pt x="722" y="99"/>
                    <a:pt x="514" y="99"/>
                  </a:cubicBezTo>
                  <a:cubicBezTo>
                    <a:pt x="463" y="99"/>
                    <a:pt x="411" y="113"/>
                    <a:pt x="357" y="145"/>
                  </a:cubicBezTo>
                  <a:cubicBezTo>
                    <a:pt x="1" y="362"/>
                    <a:pt x="307" y="723"/>
                    <a:pt x="280" y="1017"/>
                  </a:cubicBezTo>
                  <a:cubicBezTo>
                    <a:pt x="272" y="1121"/>
                    <a:pt x="300" y="1228"/>
                    <a:pt x="313" y="1332"/>
                  </a:cubicBezTo>
                  <a:cubicBezTo>
                    <a:pt x="1476" y="1689"/>
                    <a:pt x="2628" y="2038"/>
                    <a:pt x="3869" y="2083"/>
                  </a:cubicBezTo>
                  <a:cubicBezTo>
                    <a:pt x="3977" y="2087"/>
                    <a:pt x="4085" y="2089"/>
                    <a:pt x="4192" y="2089"/>
                  </a:cubicBezTo>
                  <a:cubicBezTo>
                    <a:pt x="5321" y="2089"/>
                    <a:pt x="6387" y="1873"/>
                    <a:pt x="7411" y="1388"/>
                  </a:cubicBezTo>
                  <a:cubicBezTo>
                    <a:pt x="7491" y="1010"/>
                    <a:pt x="7578" y="634"/>
                    <a:pt x="7652" y="255"/>
                  </a:cubicBezTo>
                  <a:cubicBezTo>
                    <a:pt x="7676" y="135"/>
                    <a:pt x="7547" y="1"/>
                    <a:pt x="7435"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5" name="Google Shape;71836;p45">
              <a:extLst>
                <a:ext uri="{FF2B5EF4-FFF2-40B4-BE49-F238E27FC236}">
                  <a16:creationId xmlns:a16="http://schemas.microsoft.com/office/drawing/2014/main" id="{24791C95-9DF1-43F3-8F4A-4241C5B2B838}"/>
                </a:ext>
              </a:extLst>
            </p:cNvPr>
            <p:cNvSpPr/>
            <p:nvPr/>
          </p:nvSpPr>
          <p:spPr>
            <a:xfrm>
              <a:off x="3000200" y="4206100"/>
              <a:ext cx="174025" cy="53950"/>
            </a:xfrm>
            <a:custGeom>
              <a:avLst/>
              <a:gdLst/>
              <a:ahLst/>
              <a:cxnLst/>
              <a:rect l="l" t="t" r="r" b="b"/>
              <a:pathLst>
                <a:path w="6961" h="2158" extrusionOk="0">
                  <a:moveTo>
                    <a:pt x="22" y="1"/>
                  </a:moveTo>
                  <a:lnTo>
                    <a:pt x="22" y="1"/>
                  </a:lnTo>
                  <a:cubicBezTo>
                    <a:pt x="56" y="552"/>
                    <a:pt x="1" y="1110"/>
                    <a:pt x="142" y="1653"/>
                  </a:cubicBezTo>
                  <a:cubicBezTo>
                    <a:pt x="380" y="1709"/>
                    <a:pt x="619" y="1764"/>
                    <a:pt x="857" y="1817"/>
                  </a:cubicBezTo>
                  <a:cubicBezTo>
                    <a:pt x="1474" y="1957"/>
                    <a:pt x="2082" y="2102"/>
                    <a:pt x="2724" y="2142"/>
                  </a:cubicBezTo>
                  <a:cubicBezTo>
                    <a:pt x="2899" y="2152"/>
                    <a:pt x="3073" y="2158"/>
                    <a:pt x="3246" y="2158"/>
                  </a:cubicBezTo>
                  <a:cubicBezTo>
                    <a:pt x="4423" y="2158"/>
                    <a:pt x="5550" y="1920"/>
                    <a:pt x="6650" y="1489"/>
                  </a:cubicBezTo>
                  <a:cubicBezTo>
                    <a:pt x="6739" y="1018"/>
                    <a:pt x="6961" y="568"/>
                    <a:pt x="6885" y="69"/>
                  </a:cubicBezTo>
                  <a:lnTo>
                    <a:pt x="6885" y="69"/>
                  </a:lnTo>
                  <a:cubicBezTo>
                    <a:pt x="5909" y="505"/>
                    <a:pt x="4918" y="686"/>
                    <a:pt x="3915" y="686"/>
                  </a:cubicBezTo>
                  <a:cubicBezTo>
                    <a:pt x="3130" y="686"/>
                    <a:pt x="2339" y="575"/>
                    <a:pt x="1542" y="391"/>
                  </a:cubicBezTo>
                  <a:cubicBezTo>
                    <a:pt x="1034" y="274"/>
                    <a:pt x="529" y="133"/>
                    <a:pt x="22"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6" name="Google Shape;71837;p45">
              <a:extLst>
                <a:ext uri="{FF2B5EF4-FFF2-40B4-BE49-F238E27FC236}">
                  <a16:creationId xmlns:a16="http://schemas.microsoft.com/office/drawing/2014/main" id="{366D4483-FAB1-42C5-AA05-3301C4BB6C4C}"/>
                </a:ext>
              </a:extLst>
            </p:cNvPr>
            <p:cNvSpPr/>
            <p:nvPr/>
          </p:nvSpPr>
          <p:spPr>
            <a:xfrm>
              <a:off x="2998475" y="4188475"/>
              <a:ext cx="180900" cy="34775"/>
            </a:xfrm>
            <a:custGeom>
              <a:avLst/>
              <a:gdLst/>
              <a:ahLst/>
              <a:cxnLst/>
              <a:rect l="l" t="t" r="r" b="b"/>
              <a:pathLst>
                <a:path w="7236" h="1391" extrusionOk="0">
                  <a:moveTo>
                    <a:pt x="40" y="0"/>
                  </a:moveTo>
                  <a:lnTo>
                    <a:pt x="40" y="0"/>
                  </a:lnTo>
                  <a:cubicBezTo>
                    <a:pt x="0" y="240"/>
                    <a:pt x="7" y="476"/>
                    <a:pt x="91" y="706"/>
                  </a:cubicBezTo>
                  <a:cubicBezTo>
                    <a:pt x="598" y="837"/>
                    <a:pt x="1103" y="976"/>
                    <a:pt x="1611" y="1096"/>
                  </a:cubicBezTo>
                  <a:cubicBezTo>
                    <a:pt x="2407" y="1280"/>
                    <a:pt x="3198" y="1391"/>
                    <a:pt x="3983" y="1391"/>
                  </a:cubicBezTo>
                  <a:cubicBezTo>
                    <a:pt x="4986" y="1391"/>
                    <a:pt x="5978" y="1210"/>
                    <a:pt x="6954" y="774"/>
                  </a:cubicBezTo>
                  <a:cubicBezTo>
                    <a:pt x="7235" y="590"/>
                    <a:pt x="7194" y="325"/>
                    <a:pt x="7138" y="56"/>
                  </a:cubicBezTo>
                  <a:lnTo>
                    <a:pt x="7138" y="56"/>
                  </a:lnTo>
                  <a:cubicBezTo>
                    <a:pt x="6114" y="541"/>
                    <a:pt x="5048" y="757"/>
                    <a:pt x="3919" y="757"/>
                  </a:cubicBezTo>
                  <a:cubicBezTo>
                    <a:pt x="3812" y="757"/>
                    <a:pt x="3704" y="755"/>
                    <a:pt x="3596" y="751"/>
                  </a:cubicBezTo>
                  <a:cubicBezTo>
                    <a:pt x="2355" y="708"/>
                    <a:pt x="1203" y="357"/>
                    <a:pt x="4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7" name="Google Shape;71838;p45">
              <a:extLst>
                <a:ext uri="{FF2B5EF4-FFF2-40B4-BE49-F238E27FC236}">
                  <a16:creationId xmlns:a16="http://schemas.microsoft.com/office/drawing/2014/main" id="{5EB1AD69-7FE0-411A-AEF5-BC968CB96272}"/>
                </a:ext>
              </a:extLst>
            </p:cNvPr>
            <p:cNvSpPr/>
            <p:nvPr/>
          </p:nvSpPr>
          <p:spPr>
            <a:xfrm>
              <a:off x="2996850" y="4243325"/>
              <a:ext cx="171475" cy="32075"/>
            </a:xfrm>
            <a:custGeom>
              <a:avLst/>
              <a:gdLst/>
              <a:ahLst/>
              <a:cxnLst/>
              <a:rect l="l" t="t" r="r" b="b"/>
              <a:pathLst>
                <a:path w="6859" h="1283" extrusionOk="0">
                  <a:moveTo>
                    <a:pt x="6784" y="0"/>
                  </a:moveTo>
                  <a:lnTo>
                    <a:pt x="6784" y="0"/>
                  </a:lnTo>
                  <a:cubicBezTo>
                    <a:pt x="5686" y="430"/>
                    <a:pt x="4563" y="669"/>
                    <a:pt x="3390" y="669"/>
                  </a:cubicBezTo>
                  <a:cubicBezTo>
                    <a:pt x="3214" y="669"/>
                    <a:pt x="3036" y="664"/>
                    <a:pt x="2858" y="653"/>
                  </a:cubicBezTo>
                  <a:cubicBezTo>
                    <a:pt x="2216" y="613"/>
                    <a:pt x="1608" y="468"/>
                    <a:pt x="991" y="328"/>
                  </a:cubicBezTo>
                  <a:cubicBezTo>
                    <a:pt x="753" y="275"/>
                    <a:pt x="514" y="220"/>
                    <a:pt x="276" y="164"/>
                  </a:cubicBezTo>
                  <a:cubicBezTo>
                    <a:pt x="1" y="471"/>
                    <a:pt x="1" y="474"/>
                    <a:pt x="242" y="803"/>
                  </a:cubicBezTo>
                  <a:cubicBezTo>
                    <a:pt x="478" y="850"/>
                    <a:pt x="718" y="897"/>
                    <a:pt x="954" y="948"/>
                  </a:cubicBezTo>
                  <a:cubicBezTo>
                    <a:pt x="1397" y="1045"/>
                    <a:pt x="1833" y="1192"/>
                    <a:pt x="2281" y="1231"/>
                  </a:cubicBezTo>
                  <a:cubicBezTo>
                    <a:pt x="2647" y="1264"/>
                    <a:pt x="3011" y="1283"/>
                    <a:pt x="3374" y="1283"/>
                  </a:cubicBezTo>
                  <a:cubicBezTo>
                    <a:pt x="4472" y="1283"/>
                    <a:pt x="5552" y="1115"/>
                    <a:pt x="6595" y="682"/>
                  </a:cubicBezTo>
                  <a:cubicBezTo>
                    <a:pt x="6858" y="511"/>
                    <a:pt x="6804" y="250"/>
                    <a:pt x="6784"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8" name="Google Shape;71839;p45">
              <a:extLst>
                <a:ext uri="{FF2B5EF4-FFF2-40B4-BE49-F238E27FC236}">
                  <a16:creationId xmlns:a16="http://schemas.microsoft.com/office/drawing/2014/main" id="{EDD636ED-E1FA-44E9-A585-445775260B6F}"/>
                </a:ext>
              </a:extLst>
            </p:cNvPr>
            <p:cNvSpPr/>
            <p:nvPr/>
          </p:nvSpPr>
          <p:spPr>
            <a:xfrm>
              <a:off x="2421275" y="2752875"/>
              <a:ext cx="1052425" cy="1177575"/>
            </a:xfrm>
            <a:custGeom>
              <a:avLst/>
              <a:gdLst/>
              <a:ahLst/>
              <a:cxnLst/>
              <a:rect l="l" t="t" r="r" b="b"/>
              <a:pathLst>
                <a:path w="42097" h="47103" extrusionOk="0">
                  <a:moveTo>
                    <a:pt x="29456" y="0"/>
                  </a:moveTo>
                  <a:cubicBezTo>
                    <a:pt x="29428" y="0"/>
                    <a:pt x="29399" y="2"/>
                    <a:pt x="29369" y="4"/>
                  </a:cubicBezTo>
                  <a:cubicBezTo>
                    <a:pt x="28140" y="111"/>
                    <a:pt x="26914" y="232"/>
                    <a:pt x="25685" y="330"/>
                  </a:cubicBezTo>
                  <a:cubicBezTo>
                    <a:pt x="25147" y="373"/>
                    <a:pt x="24746" y="595"/>
                    <a:pt x="24491" y="1074"/>
                  </a:cubicBezTo>
                  <a:cubicBezTo>
                    <a:pt x="24392" y="1261"/>
                    <a:pt x="24275" y="1438"/>
                    <a:pt x="24169" y="1621"/>
                  </a:cubicBezTo>
                  <a:cubicBezTo>
                    <a:pt x="23866" y="2151"/>
                    <a:pt x="23451" y="2583"/>
                    <a:pt x="22980" y="2956"/>
                  </a:cubicBezTo>
                  <a:cubicBezTo>
                    <a:pt x="22407" y="3410"/>
                    <a:pt x="21748" y="3633"/>
                    <a:pt x="21093" y="3633"/>
                  </a:cubicBezTo>
                  <a:cubicBezTo>
                    <a:pt x="20354" y="3633"/>
                    <a:pt x="19619" y="3349"/>
                    <a:pt x="19019" y="2788"/>
                  </a:cubicBezTo>
                  <a:cubicBezTo>
                    <a:pt x="18624" y="2421"/>
                    <a:pt x="18315" y="1999"/>
                    <a:pt x="18120" y="1496"/>
                  </a:cubicBezTo>
                  <a:cubicBezTo>
                    <a:pt x="18043" y="1301"/>
                    <a:pt x="17979" y="1097"/>
                    <a:pt x="17915" y="898"/>
                  </a:cubicBezTo>
                  <a:cubicBezTo>
                    <a:pt x="17852" y="706"/>
                    <a:pt x="17719" y="618"/>
                    <a:pt x="17566" y="618"/>
                  </a:cubicBezTo>
                  <a:cubicBezTo>
                    <a:pt x="17517" y="618"/>
                    <a:pt x="17465" y="628"/>
                    <a:pt x="17413" y="645"/>
                  </a:cubicBezTo>
                  <a:cubicBezTo>
                    <a:pt x="16014" y="1127"/>
                    <a:pt x="14618" y="1621"/>
                    <a:pt x="13223" y="2116"/>
                  </a:cubicBezTo>
                  <a:cubicBezTo>
                    <a:pt x="12965" y="2208"/>
                    <a:pt x="12835" y="2406"/>
                    <a:pt x="12825" y="2681"/>
                  </a:cubicBezTo>
                  <a:cubicBezTo>
                    <a:pt x="12804" y="3280"/>
                    <a:pt x="12767" y="3874"/>
                    <a:pt x="12676" y="4471"/>
                  </a:cubicBezTo>
                  <a:cubicBezTo>
                    <a:pt x="12537" y="5376"/>
                    <a:pt x="12453" y="6289"/>
                    <a:pt x="12385" y="7202"/>
                  </a:cubicBezTo>
                  <a:cubicBezTo>
                    <a:pt x="12292" y="8398"/>
                    <a:pt x="12244" y="9594"/>
                    <a:pt x="12154" y="10790"/>
                  </a:cubicBezTo>
                  <a:cubicBezTo>
                    <a:pt x="11980" y="13111"/>
                    <a:pt x="11697" y="15417"/>
                    <a:pt x="11409" y="17724"/>
                  </a:cubicBezTo>
                  <a:cubicBezTo>
                    <a:pt x="11071" y="20417"/>
                    <a:pt x="10601" y="23087"/>
                    <a:pt x="10016" y="25737"/>
                  </a:cubicBezTo>
                  <a:cubicBezTo>
                    <a:pt x="9859" y="26450"/>
                    <a:pt x="9587" y="27062"/>
                    <a:pt x="9094" y="27601"/>
                  </a:cubicBezTo>
                  <a:cubicBezTo>
                    <a:pt x="7994" y="28793"/>
                    <a:pt x="6938" y="30026"/>
                    <a:pt x="5825" y="31207"/>
                  </a:cubicBezTo>
                  <a:cubicBezTo>
                    <a:pt x="4012" y="33130"/>
                    <a:pt x="2292" y="35142"/>
                    <a:pt x="284" y="36878"/>
                  </a:cubicBezTo>
                  <a:cubicBezTo>
                    <a:pt x="22" y="37104"/>
                    <a:pt x="1" y="37376"/>
                    <a:pt x="267" y="37598"/>
                  </a:cubicBezTo>
                  <a:cubicBezTo>
                    <a:pt x="807" y="38049"/>
                    <a:pt x="1347" y="38510"/>
                    <a:pt x="1934" y="38899"/>
                  </a:cubicBezTo>
                  <a:cubicBezTo>
                    <a:pt x="6280" y="41779"/>
                    <a:pt x="10912" y="44068"/>
                    <a:pt x="15907" y="45590"/>
                  </a:cubicBezTo>
                  <a:cubicBezTo>
                    <a:pt x="18889" y="46498"/>
                    <a:pt x="21947" y="46975"/>
                    <a:pt x="24849" y="47100"/>
                  </a:cubicBezTo>
                  <a:cubicBezTo>
                    <a:pt x="24982" y="47102"/>
                    <a:pt x="25115" y="47103"/>
                    <a:pt x="25247" y="47103"/>
                  </a:cubicBezTo>
                  <a:cubicBezTo>
                    <a:pt x="28111" y="47103"/>
                    <a:pt x="30729" y="46715"/>
                    <a:pt x="33245" y="45735"/>
                  </a:cubicBezTo>
                  <a:cubicBezTo>
                    <a:pt x="35370" y="44909"/>
                    <a:pt x="37299" y="43779"/>
                    <a:pt x="38952" y="42179"/>
                  </a:cubicBezTo>
                  <a:cubicBezTo>
                    <a:pt x="40079" y="41088"/>
                    <a:pt x="40982" y="39840"/>
                    <a:pt x="41790" y="38510"/>
                  </a:cubicBezTo>
                  <a:cubicBezTo>
                    <a:pt x="42072" y="38044"/>
                    <a:pt x="42096" y="38030"/>
                    <a:pt x="41726" y="37596"/>
                  </a:cubicBezTo>
                  <a:cubicBezTo>
                    <a:pt x="40811" y="36523"/>
                    <a:pt x="39878" y="35466"/>
                    <a:pt x="38946" y="34406"/>
                  </a:cubicBezTo>
                  <a:cubicBezTo>
                    <a:pt x="37454" y="32711"/>
                    <a:pt x="35944" y="31035"/>
                    <a:pt x="34466" y="29326"/>
                  </a:cubicBezTo>
                  <a:cubicBezTo>
                    <a:pt x="33176" y="27832"/>
                    <a:pt x="31950" y="26286"/>
                    <a:pt x="30865" y="24630"/>
                  </a:cubicBezTo>
                  <a:cubicBezTo>
                    <a:pt x="30004" y="23318"/>
                    <a:pt x="29598" y="21885"/>
                    <a:pt x="29548" y="20342"/>
                  </a:cubicBezTo>
                  <a:cubicBezTo>
                    <a:pt x="29485" y="18404"/>
                    <a:pt x="29497" y="16462"/>
                    <a:pt x="29450" y="14524"/>
                  </a:cubicBezTo>
                  <a:cubicBezTo>
                    <a:pt x="29393" y="12199"/>
                    <a:pt x="29480" y="9867"/>
                    <a:pt x="29511" y="7540"/>
                  </a:cubicBezTo>
                  <a:cubicBezTo>
                    <a:pt x="29515" y="7187"/>
                    <a:pt x="29515" y="6830"/>
                    <a:pt x="29568" y="6483"/>
                  </a:cubicBezTo>
                  <a:cubicBezTo>
                    <a:pt x="29857" y="4524"/>
                    <a:pt x="29662" y="2535"/>
                    <a:pt x="29924" y="574"/>
                  </a:cubicBezTo>
                  <a:cubicBezTo>
                    <a:pt x="29974" y="189"/>
                    <a:pt x="29794" y="0"/>
                    <a:pt x="29456"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9" name="Google Shape;71840;p45">
              <a:extLst>
                <a:ext uri="{FF2B5EF4-FFF2-40B4-BE49-F238E27FC236}">
                  <a16:creationId xmlns:a16="http://schemas.microsoft.com/office/drawing/2014/main" id="{CC02143A-119E-4F58-906D-C393992A5072}"/>
                </a:ext>
              </a:extLst>
            </p:cNvPr>
            <p:cNvSpPr/>
            <p:nvPr/>
          </p:nvSpPr>
          <p:spPr>
            <a:xfrm>
              <a:off x="2822425" y="2952825"/>
              <a:ext cx="282625" cy="361550"/>
            </a:xfrm>
            <a:custGeom>
              <a:avLst/>
              <a:gdLst/>
              <a:ahLst/>
              <a:cxnLst/>
              <a:rect l="l" t="t" r="r" b="b"/>
              <a:pathLst>
                <a:path w="11305" h="14462" extrusionOk="0">
                  <a:moveTo>
                    <a:pt x="6393" y="702"/>
                  </a:moveTo>
                  <a:cubicBezTo>
                    <a:pt x="6679" y="702"/>
                    <a:pt x="6966" y="709"/>
                    <a:pt x="7253" y="724"/>
                  </a:cubicBezTo>
                  <a:cubicBezTo>
                    <a:pt x="8205" y="737"/>
                    <a:pt x="9156" y="742"/>
                    <a:pt x="10107" y="767"/>
                  </a:cubicBezTo>
                  <a:cubicBezTo>
                    <a:pt x="10554" y="777"/>
                    <a:pt x="10742" y="940"/>
                    <a:pt x="10638" y="1346"/>
                  </a:cubicBezTo>
                  <a:cubicBezTo>
                    <a:pt x="10353" y="2450"/>
                    <a:pt x="10497" y="3590"/>
                    <a:pt x="10266" y="4701"/>
                  </a:cubicBezTo>
                  <a:cubicBezTo>
                    <a:pt x="10078" y="5590"/>
                    <a:pt x="10061" y="6516"/>
                    <a:pt x="9950" y="7422"/>
                  </a:cubicBezTo>
                  <a:cubicBezTo>
                    <a:pt x="9788" y="8752"/>
                    <a:pt x="9551" y="10067"/>
                    <a:pt x="9045" y="11316"/>
                  </a:cubicBezTo>
                  <a:cubicBezTo>
                    <a:pt x="8723" y="12108"/>
                    <a:pt x="8277" y="12822"/>
                    <a:pt x="7518" y="13281"/>
                  </a:cubicBezTo>
                  <a:cubicBezTo>
                    <a:pt x="6903" y="13652"/>
                    <a:pt x="6297" y="13824"/>
                    <a:pt x="5703" y="13824"/>
                  </a:cubicBezTo>
                  <a:cubicBezTo>
                    <a:pt x="4874" y="13824"/>
                    <a:pt x="4069" y="13490"/>
                    <a:pt x="3301" y="12896"/>
                  </a:cubicBezTo>
                  <a:cubicBezTo>
                    <a:pt x="2011" y="11902"/>
                    <a:pt x="1324" y="10531"/>
                    <a:pt x="1032" y="8955"/>
                  </a:cubicBezTo>
                  <a:cubicBezTo>
                    <a:pt x="764" y="7501"/>
                    <a:pt x="595" y="6036"/>
                    <a:pt x="643" y="4550"/>
                  </a:cubicBezTo>
                  <a:cubicBezTo>
                    <a:pt x="678" y="3528"/>
                    <a:pt x="663" y="2505"/>
                    <a:pt x="685" y="1482"/>
                  </a:cubicBezTo>
                  <a:cubicBezTo>
                    <a:pt x="695" y="999"/>
                    <a:pt x="782" y="924"/>
                    <a:pt x="1233" y="890"/>
                  </a:cubicBezTo>
                  <a:cubicBezTo>
                    <a:pt x="1292" y="885"/>
                    <a:pt x="1349" y="882"/>
                    <a:pt x="1408" y="882"/>
                  </a:cubicBezTo>
                  <a:cubicBezTo>
                    <a:pt x="1420" y="882"/>
                    <a:pt x="1432" y="882"/>
                    <a:pt x="1444" y="883"/>
                  </a:cubicBezTo>
                  <a:cubicBezTo>
                    <a:pt x="1575" y="886"/>
                    <a:pt x="1707" y="887"/>
                    <a:pt x="1838" y="887"/>
                  </a:cubicBezTo>
                  <a:cubicBezTo>
                    <a:pt x="3357" y="887"/>
                    <a:pt x="4873" y="702"/>
                    <a:pt x="6393" y="702"/>
                  </a:cubicBezTo>
                  <a:close/>
                  <a:moveTo>
                    <a:pt x="10459" y="1"/>
                  </a:moveTo>
                  <a:cubicBezTo>
                    <a:pt x="10379" y="1"/>
                    <a:pt x="10298" y="11"/>
                    <a:pt x="10218" y="33"/>
                  </a:cubicBezTo>
                  <a:cubicBezTo>
                    <a:pt x="9903" y="120"/>
                    <a:pt x="9583" y="141"/>
                    <a:pt x="9262" y="141"/>
                  </a:cubicBezTo>
                  <a:cubicBezTo>
                    <a:pt x="9161" y="141"/>
                    <a:pt x="9060" y="139"/>
                    <a:pt x="8958" y="136"/>
                  </a:cubicBezTo>
                  <a:cubicBezTo>
                    <a:pt x="8461" y="123"/>
                    <a:pt x="7964" y="117"/>
                    <a:pt x="7466" y="117"/>
                  </a:cubicBezTo>
                  <a:cubicBezTo>
                    <a:pt x="5217" y="117"/>
                    <a:pt x="2970" y="233"/>
                    <a:pt x="722" y="271"/>
                  </a:cubicBezTo>
                  <a:cubicBezTo>
                    <a:pt x="139" y="280"/>
                    <a:pt x="82" y="340"/>
                    <a:pt x="69" y="962"/>
                  </a:cubicBezTo>
                  <a:cubicBezTo>
                    <a:pt x="51" y="1844"/>
                    <a:pt x="43" y="2726"/>
                    <a:pt x="31" y="3681"/>
                  </a:cubicBezTo>
                  <a:cubicBezTo>
                    <a:pt x="52" y="4908"/>
                    <a:pt x="1" y="6203"/>
                    <a:pt x="170" y="7508"/>
                  </a:cubicBezTo>
                  <a:cubicBezTo>
                    <a:pt x="331" y="8742"/>
                    <a:pt x="572" y="9937"/>
                    <a:pt x="1064" y="11073"/>
                  </a:cubicBezTo>
                  <a:cubicBezTo>
                    <a:pt x="1678" y="12495"/>
                    <a:pt x="2708" y="13536"/>
                    <a:pt x="4137" y="14119"/>
                  </a:cubicBezTo>
                  <a:cubicBezTo>
                    <a:pt x="4700" y="14348"/>
                    <a:pt x="5245" y="14462"/>
                    <a:pt x="5771" y="14462"/>
                  </a:cubicBezTo>
                  <a:cubicBezTo>
                    <a:pt x="6760" y="14462"/>
                    <a:pt x="7679" y="14059"/>
                    <a:pt x="8517" y="13265"/>
                  </a:cubicBezTo>
                  <a:cubicBezTo>
                    <a:pt x="9040" y="12770"/>
                    <a:pt x="9413" y="12185"/>
                    <a:pt x="9669" y="11517"/>
                  </a:cubicBezTo>
                  <a:cubicBezTo>
                    <a:pt x="9997" y="10658"/>
                    <a:pt x="10211" y="9772"/>
                    <a:pt x="10352" y="8867"/>
                  </a:cubicBezTo>
                  <a:cubicBezTo>
                    <a:pt x="10464" y="8138"/>
                    <a:pt x="10560" y="7407"/>
                    <a:pt x="10654" y="6674"/>
                  </a:cubicBezTo>
                  <a:cubicBezTo>
                    <a:pt x="10789" y="5629"/>
                    <a:pt x="10927" y="4586"/>
                    <a:pt x="11044" y="3538"/>
                  </a:cubicBezTo>
                  <a:cubicBezTo>
                    <a:pt x="11097" y="3050"/>
                    <a:pt x="11116" y="2560"/>
                    <a:pt x="11211" y="2072"/>
                  </a:cubicBezTo>
                  <a:cubicBezTo>
                    <a:pt x="11305" y="1594"/>
                    <a:pt x="11281" y="1091"/>
                    <a:pt x="11294" y="598"/>
                  </a:cubicBezTo>
                  <a:cubicBezTo>
                    <a:pt x="11299" y="361"/>
                    <a:pt x="11141" y="220"/>
                    <a:pt x="10937" y="120"/>
                  </a:cubicBezTo>
                  <a:cubicBezTo>
                    <a:pt x="10782" y="44"/>
                    <a:pt x="10621" y="1"/>
                    <a:pt x="104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0" name="Google Shape;71841;p45">
              <a:extLst>
                <a:ext uri="{FF2B5EF4-FFF2-40B4-BE49-F238E27FC236}">
                  <a16:creationId xmlns:a16="http://schemas.microsoft.com/office/drawing/2014/main" id="{29E76F61-810C-4990-B0C9-1812172B49E3}"/>
                </a:ext>
              </a:extLst>
            </p:cNvPr>
            <p:cNvSpPr/>
            <p:nvPr/>
          </p:nvSpPr>
          <p:spPr>
            <a:xfrm>
              <a:off x="2892850" y="3580575"/>
              <a:ext cx="24525" cy="302900"/>
            </a:xfrm>
            <a:custGeom>
              <a:avLst/>
              <a:gdLst/>
              <a:ahLst/>
              <a:cxnLst/>
              <a:rect l="l" t="t" r="r" b="b"/>
              <a:pathLst>
                <a:path w="981" h="12116" extrusionOk="0">
                  <a:moveTo>
                    <a:pt x="670" y="1"/>
                  </a:moveTo>
                  <a:cubicBezTo>
                    <a:pt x="647" y="1"/>
                    <a:pt x="624" y="3"/>
                    <a:pt x="600" y="8"/>
                  </a:cubicBezTo>
                  <a:cubicBezTo>
                    <a:pt x="541" y="21"/>
                    <a:pt x="465" y="62"/>
                    <a:pt x="437" y="114"/>
                  </a:cubicBezTo>
                  <a:cubicBezTo>
                    <a:pt x="390" y="202"/>
                    <a:pt x="351" y="307"/>
                    <a:pt x="344" y="407"/>
                  </a:cubicBezTo>
                  <a:cubicBezTo>
                    <a:pt x="261" y="1491"/>
                    <a:pt x="157" y="2577"/>
                    <a:pt x="113" y="3663"/>
                  </a:cubicBezTo>
                  <a:cubicBezTo>
                    <a:pt x="65" y="4858"/>
                    <a:pt x="73" y="6055"/>
                    <a:pt x="58" y="7252"/>
                  </a:cubicBezTo>
                  <a:cubicBezTo>
                    <a:pt x="38" y="8625"/>
                    <a:pt x="15" y="9996"/>
                    <a:pt x="5" y="11368"/>
                  </a:cubicBezTo>
                  <a:cubicBezTo>
                    <a:pt x="1" y="11829"/>
                    <a:pt x="126" y="12116"/>
                    <a:pt x="304" y="12116"/>
                  </a:cubicBezTo>
                  <a:cubicBezTo>
                    <a:pt x="326" y="12116"/>
                    <a:pt x="348" y="12112"/>
                    <a:pt x="371" y="12103"/>
                  </a:cubicBezTo>
                  <a:cubicBezTo>
                    <a:pt x="733" y="11963"/>
                    <a:pt x="593" y="11624"/>
                    <a:pt x="599" y="11371"/>
                  </a:cubicBezTo>
                  <a:cubicBezTo>
                    <a:pt x="647" y="9155"/>
                    <a:pt x="674" y="6938"/>
                    <a:pt x="712" y="4723"/>
                  </a:cubicBezTo>
                  <a:cubicBezTo>
                    <a:pt x="717" y="4372"/>
                    <a:pt x="710" y="4013"/>
                    <a:pt x="774" y="3671"/>
                  </a:cubicBezTo>
                  <a:cubicBezTo>
                    <a:pt x="981" y="2591"/>
                    <a:pt x="882" y="1497"/>
                    <a:pt x="949" y="411"/>
                  </a:cubicBezTo>
                  <a:cubicBezTo>
                    <a:pt x="955" y="314"/>
                    <a:pt x="910" y="208"/>
                    <a:pt x="867" y="115"/>
                  </a:cubicBezTo>
                  <a:cubicBezTo>
                    <a:pt x="826" y="33"/>
                    <a:pt x="751" y="1"/>
                    <a:pt x="670"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 name="Google Shape;71842;p45">
              <a:extLst>
                <a:ext uri="{FF2B5EF4-FFF2-40B4-BE49-F238E27FC236}">
                  <a16:creationId xmlns:a16="http://schemas.microsoft.com/office/drawing/2014/main" id="{F3D7CFF3-4BF9-4712-8C89-8274D606163E}"/>
                </a:ext>
              </a:extLst>
            </p:cNvPr>
            <p:cNvSpPr/>
            <p:nvPr/>
          </p:nvSpPr>
          <p:spPr>
            <a:xfrm>
              <a:off x="3049625" y="3587825"/>
              <a:ext cx="85275" cy="298700"/>
            </a:xfrm>
            <a:custGeom>
              <a:avLst/>
              <a:gdLst/>
              <a:ahLst/>
              <a:cxnLst/>
              <a:rect l="l" t="t" r="r" b="b"/>
              <a:pathLst>
                <a:path w="3411" h="11948" extrusionOk="0">
                  <a:moveTo>
                    <a:pt x="304" y="0"/>
                  </a:moveTo>
                  <a:cubicBezTo>
                    <a:pt x="152" y="9"/>
                    <a:pt x="14" y="67"/>
                    <a:pt x="7" y="228"/>
                  </a:cubicBezTo>
                  <a:cubicBezTo>
                    <a:pt x="0" y="399"/>
                    <a:pt x="26" y="577"/>
                    <a:pt x="70" y="743"/>
                  </a:cubicBezTo>
                  <a:cubicBezTo>
                    <a:pt x="534" y="2508"/>
                    <a:pt x="1017" y="4267"/>
                    <a:pt x="1472" y="6036"/>
                  </a:cubicBezTo>
                  <a:cubicBezTo>
                    <a:pt x="1926" y="7804"/>
                    <a:pt x="2355" y="9578"/>
                    <a:pt x="2790" y="11350"/>
                  </a:cubicBezTo>
                  <a:cubicBezTo>
                    <a:pt x="2840" y="11557"/>
                    <a:pt x="2861" y="11772"/>
                    <a:pt x="3048" y="11906"/>
                  </a:cubicBezTo>
                  <a:cubicBezTo>
                    <a:pt x="3084" y="11932"/>
                    <a:pt x="3141" y="11947"/>
                    <a:pt x="3190" y="11947"/>
                  </a:cubicBezTo>
                  <a:cubicBezTo>
                    <a:pt x="3208" y="11947"/>
                    <a:pt x="3225" y="11945"/>
                    <a:pt x="3240" y="11941"/>
                  </a:cubicBezTo>
                  <a:cubicBezTo>
                    <a:pt x="3297" y="11926"/>
                    <a:pt x="3382" y="11863"/>
                    <a:pt x="3384" y="11816"/>
                  </a:cubicBezTo>
                  <a:cubicBezTo>
                    <a:pt x="3395" y="11609"/>
                    <a:pt x="3411" y="11393"/>
                    <a:pt x="3367" y="11193"/>
                  </a:cubicBezTo>
                  <a:cubicBezTo>
                    <a:pt x="3267" y="10747"/>
                    <a:pt x="3125" y="10313"/>
                    <a:pt x="3013" y="9870"/>
                  </a:cubicBezTo>
                  <a:cubicBezTo>
                    <a:pt x="2398" y="7383"/>
                    <a:pt x="1906" y="4867"/>
                    <a:pt x="1197" y="2402"/>
                  </a:cubicBezTo>
                  <a:cubicBezTo>
                    <a:pt x="995" y="1693"/>
                    <a:pt x="787" y="986"/>
                    <a:pt x="581" y="278"/>
                  </a:cubicBezTo>
                  <a:cubicBezTo>
                    <a:pt x="539" y="131"/>
                    <a:pt x="453" y="36"/>
                    <a:pt x="30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 name="Google Shape;71843;p45">
              <a:extLst>
                <a:ext uri="{FF2B5EF4-FFF2-40B4-BE49-F238E27FC236}">
                  <a16:creationId xmlns:a16="http://schemas.microsoft.com/office/drawing/2014/main" id="{DA3F9240-5639-4A87-B84F-9A11AABA9F32}"/>
                </a:ext>
              </a:extLst>
            </p:cNvPr>
            <p:cNvSpPr/>
            <p:nvPr/>
          </p:nvSpPr>
          <p:spPr>
            <a:xfrm>
              <a:off x="3128800" y="3566675"/>
              <a:ext cx="126975" cy="281075"/>
            </a:xfrm>
            <a:custGeom>
              <a:avLst/>
              <a:gdLst/>
              <a:ahLst/>
              <a:cxnLst/>
              <a:rect l="l" t="t" r="r" b="b"/>
              <a:pathLst>
                <a:path w="5079" h="11243" extrusionOk="0">
                  <a:moveTo>
                    <a:pt x="341" y="1"/>
                  </a:moveTo>
                  <a:cubicBezTo>
                    <a:pt x="284" y="1"/>
                    <a:pt x="229" y="18"/>
                    <a:pt x="184" y="55"/>
                  </a:cubicBezTo>
                  <a:cubicBezTo>
                    <a:pt x="0" y="205"/>
                    <a:pt x="109" y="369"/>
                    <a:pt x="170" y="528"/>
                  </a:cubicBezTo>
                  <a:cubicBezTo>
                    <a:pt x="194" y="594"/>
                    <a:pt x="223" y="658"/>
                    <a:pt x="250" y="725"/>
                  </a:cubicBezTo>
                  <a:cubicBezTo>
                    <a:pt x="1438" y="3659"/>
                    <a:pt x="2621" y="6598"/>
                    <a:pt x="3814" y="9530"/>
                  </a:cubicBezTo>
                  <a:cubicBezTo>
                    <a:pt x="4027" y="10050"/>
                    <a:pt x="4289" y="10552"/>
                    <a:pt x="4537" y="11058"/>
                  </a:cubicBezTo>
                  <a:cubicBezTo>
                    <a:pt x="4590" y="11166"/>
                    <a:pt x="4679" y="11242"/>
                    <a:pt x="4803" y="11242"/>
                  </a:cubicBezTo>
                  <a:cubicBezTo>
                    <a:pt x="4828" y="11242"/>
                    <a:pt x="4854" y="11239"/>
                    <a:pt x="4882" y="11233"/>
                  </a:cubicBezTo>
                  <a:cubicBezTo>
                    <a:pt x="4981" y="11193"/>
                    <a:pt x="5078" y="11130"/>
                    <a:pt x="5050" y="11006"/>
                  </a:cubicBezTo>
                  <a:cubicBezTo>
                    <a:pt x="5010" y="10837"/>
                    <a:pt x="4950" y="10672"/>
                    <a:pt x="4886" y="10509"/>
                  </a:cubicBezTo>
                  <a:cubicBezTo>
                    <a:pt x="3877" y="7994"/>
                    <a:pt x="2870" y="5480"/>
                    <a:pt x="1855" y="2966"/>
                  </a:cubicBezTo>
                  <a:cubicBezTo>
                    <a:pt x="1499" y="2087"/>
                    <a:pt x="1133" y="1211"/>
                    <a:pt x="761" y="336"/>
                  </a:cubicBezTo>
                  <a:cubicBezTo>
                    <a:pt x="671" y="127"/>
                    <a:pt x="494" y="1"/>
                    <a:pt x="341"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 name="Google Shape;71844;p45">
              <a:extLst>
                <a:ext uri="{FF2B5EF4-FFF2-40B4-BE49-F238E27FC236}">
                  <a16:creationId xmlns:a16="http://schemas.microsoft.com/office/drawing/2014/main" id="{2C37547A-8DBF-48F3-BA9F-97D0CEF8D15F}"/>
                </a:ext>
              </a:extLst>
            </p:cNvPr>
            <p:cNvSpPr/>
            <p:nvPr/>
          </p:nvSpPr>
          <p:spPr>
            <a:xfrm>
              <a:off x="2620175" y="3510975"/>
              <a:ext cx="142800" cy="269900"/>
            </a:xfrm>
            <a:custGeom>
              <a:avLst/>
              <a:gdLst/>
              <a:ahLst/>
              <a:cxnLst/>
              <a:rect l="l" t="t" r="r" b="b"/>
              <a:pathLst>
                <a:path w="5712" h="10796" extrusionOk="0">
                  <a:moveTo>
                    <a:pt x="5358" y="0"/>
                  </a:moveTo>
                  <a:cubicBezTo>
                    <a:pt x="5278" y="0"/>
                    <a:pt x="5205" y="48"/>
                    <a:pt x="5151" y="129"/>
                  </a:cubicBezTo>
                  <a:cubicBezTo>
                    <a:pt x="5036" y="304"/>
                    <a:pt x="4939" y="494"/>
                    <a:pt x="4844" y="682"/>
                  </a:cubicBezTo>
                  <a:cubicBezTo>
                    <a:pt x="3714" y="2870"/>
                    <a:pt x="2578" y="5053"/>
                    <a:pt x="1461" y="7247"/>
                  </a:cubicBezTo>
                  <a:cubicBezTo>
                    <a:pt x="1032" y="8094"/>
                    <a:pt x="641" y="8960"/>
                    <a:pt x="249" y="9823"/>
                  </a:cubicBezTo>
                  <a:cubicBezTo>
                    <a:pt x="135" y="10074"/>
                    <a:pt x="76" y="10352"/>
                    <a:pt x="9" y="10621"/>
                  </a:cubicBezTo>
                  <a:cubicBezTo>
                    <a:pt x="1" y="10663"/>
                    <a:pt x="73" y="10747"/>
                    <a:pt x="128" y="10772"/>
                  </a:cubicBezTo>
                  <a:cubicBezTo>
                    <a:pt x="159" y="10788"/>
                    <a:pt x="200" y="10795"/>
                    <a:pt x="241" y="10795"/>
                  </a:cubicBezTo>
                  <a:cubicBezTo>
                    <a:pt x="272" y="10795"/>
                    <a:pt x="302" y="10791"/>
                    <a:pt x="327" y="10782"/>
                  </a:cubicBezTo>
                  <a:cubicBezTo>
                    <a:pt x="554" y="10704"/>
                    <a:pt x="603" y="10473"/>
                    <a:pt x="692" y="10292"/>
                  </a:cubicBezTo>
                  <a:cubicBezTo>
                    <a:pt x="1126" y="9409"/>
                    <a:pt x="1541" y="8517"/>
                    <a:pt x="1974" y="7632"/>
                  </a:cubicBezTo>
                  <a:cubicBezTo>
                    <a:pt x="2484" y="6591"/>
                    <a:pt x="2990" y="5548"/>
                    <a:pt x="3521" y="4518"/>
                  </a:cubicBezTo>
                  <a:cubicBezTo>
                    <a:pt x="4183" y="3238"/>
                    <a:pt x="4872" y="1971"/>
                    <a:pt x="5547" y="698"/>
                  </a:cubicBezTo>
                  <a:cubicBezTo>
                    <a:pt x="5612" y="575"/>
                    <a:pt x="5656" y="443"/>
                    <a:pt x="5711" y="307"/>
                  </a:cubicBezTo>
                  <a:cubicBezTo>
                    <a:pt x="5636" y="213"/>
                    <a:pt x="5587" y="115"/>
                    <a:pt x="5509" y="57"/>
                  </a:cubicBezTo>
                  <a:cubicBezTo>
                    <a:pt x="5458" y="18"/>
                    <a:pt x="5407" y="0"/>
                    <a:pt x="5358"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 name="Google Shape;71845;p45">
              <a:extLst>
                <a:ext uri="{FF2B5EF4-FFF2-40B4-BE49-F238E27FC236}">
                  <a16:creationId xmlns:a16="http://schemas.microsoft.com/office/drawing/2014/main" id="{35F58E9D-63B6-43D2-8D99-9A2D21F3EF40}"/>
                </a:ext>
              </a:extLst>
            </p:cNvPr>
            <p:cNvSpPr/>
            <p:nvPr/>
          </p:nvSpPr>
          <p:spPr>
            <a:xfrm>
              <a:off x="2518875" y="3467550"/>
              <a:ext cx="181800" cy="236175"/>
            </a:xfrm>
            <a:custGeom>
              <a:avLst/>
              <a:gdLst/>
              <a:ahLst/>
              <a:cxnLst/>
              <a:rect l="l" t="t" r="r" b="b"/>
              <a:pathLst>
                <a:path w="7272" h="9447" extrusionOk="0">
                  <a:moveTo>
                    <a:pt x="6909" y="1"/>
                  </a:moveTo>
                  <a:cubicBezTo>
                    <a:pt x="6854" y="1"/>
                    <a:pt x="6799" y="23"/>
                    <a:pt x="6744" y="74"/>
                  </a:cubicBezTo>
                  <a:cubicBezTo>
                    <a:pt x="6667" y="145"/>
                    <a:pt x="6609" y="235"/>
                    <a:pt x="6540" y="316"/>
                  </a:cubicBezTo>
                  <a:cubicBezTo>
                    <a:pt x="4909" y="2258"/>
                    <a:pt x="3340" y="4251"/>
                    <a:pt x="1869" y="6317"/>
                  </a:cubicBezTo>
                  <a:cubicBezTo>
                    <a:pt x="1339" y="7064"/>
                    <a:pt x="814" y="7818"/>
                    <a:pt x="300" y="8574"/>
                  </a:cubicBezTo>
                  <a:cubicBezTo>
                    <a:pt x="165" y="8774"/>
                    <a:pt x="1" y="8973"/>
                    <a:pt x="16" y="9239"/>
                  </a:cubicBezTo>
                  <a:cubicBezTo>
                    <a:pt x="23" y="9353"/>
                    <a:pt x="85" y="9435"/>
                    <a:pt x="213" y="9446"/>
                  </a:cubicBezTo>
                  <a:cubicBezTo>
                    <a:pt x="215" y="9446"/>
                    <a:pt x="217" y="9446"/>
                    <a:pt x="219" y="9446"/>
                  </a:cubicBezTo>
                  <a:cubicBezTo>
                    <a:pt x="372" y="9446"/>
                    <a:pt x="465" y="9342"/>
                    <a:pt x="545" y="9228"/>
                  </a:cubicBezTo>
                  <a:cubicBezTo>
                    <a:pt x="997" y="8598"/>
                    <a:pt x="1450" y="7970"/>
                    <a:pt x="1898" y="7337"/>
                  </a:cubicBezTo>
                  <a:cubicBezTo>
                    <a:pt x="3325" y="5327"/>
                    <a:pt x="4836" y="3381"/>
                    <a:pt x="6402" y="1474"/>
                  </a:cubicBezTo>
                  <a:cubicBezTo>
                    <a:pt x="6669" y="1150"/>
                    <a:pt x="6928" y="812"/>
                    <a:pt x="7177" y="473"/>
                  </a:cubicBezTo>
                  <a:cubicBezTo>
                    <a:pt x="7271" y="345"/>
                    <a:pt x="7236" y="206"/>
                    <a:pt x="7115" y="98"/>
                  </a:cubicBezTo>
                  <a:cubicBezTo>
                    <a:pt x="7049" y="38"/>
                    <a:pt x="6980" y="1"/>
                    <a:pt x="690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 name="Google Shape;71846;p45">
              <a:extLst>
                <a:ext uri="{FF2B5EF4-FFF2-40B4-BE49-F238E27FC236}">
                  <a16:creationId xmlns:a16="http://schemas.microsoft.com/office/drawing/2014/main" id="{88C0503F-449D-4755-B262-5F7749FA2476}"/>
                </a:ext>
              </a:extLst>
            </p:cNvPr>
            <p:cNvSpPr/>
            <p:nvPr/>
          </p:nvSpPr>
          <p:spPr>
            <a:xfrm>
              <a:off x="2969350" y="3592100"/>
              <a:ext cx="33600" cy="294350"/>
            </a:xfrm>
            <a:custGeom>
              <a:avLst/>
              <a:gdLst/>
              <a:ahLst/>
              <a:cxnLst/>
              <a:rect l="l" t="t" r="r" b="b"/>
              <a:pathLst>
                <a:path w="1344" h="11774" extrusionOk="0">
                  <a:moveTo>
                    <a:pt x="279" y="0"/>
                  </a:moveTo>
                  <a:cubicBezTo>
                    <a:pt x="147" y="0"/>
                    <a:pt x="40" y="91"/>
                    <a:pt x="37" y="230"/>
                  </a:cubicBezTo>
                  <a:cubicBezTo>
                    <a:pt x="24" y="651"/>
                    <a:pt x="1" y="1077"/>
                    <a:pt x="51" y="1493"/>
                  </a:cubicBezTo>
                  <a:cubicBezTo>
                    <a:pt x="237" y="3065"/>
                    <a:pt x="389" y="4638"/>
                    <a:pt x="383" y="6221"/>
                  </a:cubicBezTo>
                  <a:cubicBezTo>
                    <a:pt x="381" y="6397"/>
                    <a:pt x="381" y="6576"/>
                    <a:pt x="396" y="6749"/>
                  </a:cubicBezTo>
                  <a:cubicBezTo>
                    <a:pt x="504" y="8186"/>
                    <a:pt x="616" y="9619"/>
                    <a:pt x="732" y="11054"/>
                  </a:cubicBezTo>
                  <a:cubicBezTo>
                    <a:pt x="753" y="11317"/>
                    <a:pt x="649" y="11651"/>
                    <a:pt x="1020" y="11765"/>
                  </a:cubicBezTo>
                  <a:cubicBezTo>
                    <a:pt x="1039" y="11770"/>
                    <a:pt x="1057" y="11773"/>
                    <a:pt x="1075" y="11773"/>
                  </a:cubicBezTo>
                  <a:cubicBezTo>
                    <a:pt x="1249" y="11773"/>
                    <a:pt x="1344" y="11481"/>
                    <a:pt x="1337" y="10814"/>
                  </a:cubicBezTo>
                  <a:cubicBezTo>
                    <a:pt x="1092" y="9778"/>
                    <a:pt x="1280" y="8532"/>
                    <a:pt x="1122" y="7316"/>
                  </a:cubicBezTo>
                  <a:cubicBezTo>
                    <a:pt x="944" y="5952"/>
                    <a:pt x="1031" y="4581"/>
                    <a:pt x="866" y="3215"/>
                  </a:cubicBezTo>
                  <a:cubicBezTo>
                    <a:pt x="753" y="2280"/>
                    <a:pt x="611" y="1332"/>
                    <a:pt x="621" y="381"/>
                  </a:cubicBezTo>
                  <a:cubicBezTo>
                    <a:pt x="622" y="314"/>
                    <a:pt x="609" y="230"/>
                    <a:pt x="568" y="181"/>
                  </a:cubicBezTo>
                  <a:cubicBezTo>
                    <a:pt x="504" y="107"/>
                    <a:pt x="417" y="22"/>
                    <a:pt x="329" y="4"/>
                  </a:cubicBezTo>
                  <a:cubicBezTo>
                    <a:pt x="312" y="2"/>
                    <a:pt x="295" y="0"/>
                    <a:pt x="27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 name="Google Shape;71847;p45">
              <a:extLst>
                <a:ext uri="{FF2B5EF4-FFF2-40B4-BE49-F238E27FC236}">
                  <a16:creationId xmlns:a16="http://schemas.microsoft.com/office/drawing/2014/main" id="{EA2C0983-BCF6-4628-B581-D60C54F97953}"/>
                </a:ext>
              </a:extLst>
            </p:cNvPr>
            <p:cNvSpPr/>
            <p:nvPr/>
          </p:nvSpPr>
          <p:spPr>
            <a:xfrm>
              <a:off x="2713375" y="3541725"/>
              <a:ext cx="98850" cy="277400"/>
            </a:xfrm>
            <a:custGeom>
              <a:avLst/>
              <a:gdLst/>
              <a:ahLst/>
              <a:cxnLst/>
              <a:rect l="l" t="t" r="r" b="b"/>
              <a:pathLst>
                <a:path w="3954" h="11096" extrusionOk="0">
                  <a:moveTo>
                    <a:pt x="3661" y="0"/>
                  </a:moveTo>
                  <a:cubicBezTo>
                    <a:pt x="3656" y="0"/>
                    <a:pt x="3652" y="0"/>
                    <a:pt x="3647" y="1"/>
                  </a:cubicBezTo>
                  <a:cubicBezTo>
                    <a:pt x="3254" y="21"/>
                    <a:pt x="3284" y="384"/>
                    <a:pt x="3204" y="623"/>
                  </a:cubicBezTo>
                  <a:cubicBezTo>
                    <a:pt x="2560" y="2552"/>
                    <a:pt x="1928" y="4487"/>
                    <a:pt x="1307" y="6422"/>
                  </a:cubicBezTo>
                  <a:cubicBezTo>
                    <a:pt x="986" y="7424"/>
                    <a:pt x="691" y="8435"/>
                    <a:pt x="383" y="9440"/>
                  </a:cubicBezTo>
                  <a:cubicBezTo>
                    <a:pt x="261" y="9842"/>
                    <a:pt x="128" y="10240"/>
                    <a:pt x="0" y="10642"/>
                  </a:cubicBezTo>
                  <a:cubicBezTo>
                    <a:pt x="20" y="10751"/>
                    <a:pt x="26" y="10857"/>
                    <a:pt x="64" y="10950"/>
                  </a:cubicBezTo>
                  <a:cubicBezTo>
                    <a:pt x="86" y="11006"/>
                    <a:pt x="157" y="11051"/>
                    <a:pt x="218" y="11077"/>
                  </a:cubicBezTo>
                  <a:cubicBezTo>
                    <a:pt x="248" y="11090"/>
                    <a:pt x="279" y="11096"/>
                    <a:pt x="308" y="11096"/>
                  </a:cubicBezTo>
                  <a:cubicBezTo>
                    <a:pt x="381" y="11096"/>
                    <a:pt x="447" y="11058"/>
                    <a:pt x="489" y="10991"/>
                  </a:cubicBezTo>
                  <a:cubicBezTo>
                    <a:pt x="541" y="10906"/>
                    <a:pt x="573" y="10802"/>
                    <a:pt x="604" y="10704"/>
                  </a:cubicBezTo>
                  <a:cubicBezTo>
                    <a:pt x="1396" y="8270"/>
                    <a:pt x="2191" y="5836"/>
                    <a:pt x="2982" y="3402"/>
                  </a:cubicBezTo>
                  <a:cubicBezTo>
                    <a:pt x="3263" y="2535"/>
                    <a:pt x="3541" y="1668"/>
                    <a:pt x="3807" y="794"/>
                  </a:cubicBezTo>
                  <a:cubicBezTo>
                    <a:pt x="3954" y="316"/>
                    <a:pt x="3884" y="0"/>
                    <a:pt x="3661"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 name="Google Shape;71848;p45">
              <a:extLst>
                <a:ext uri="{FF2B5EF4-FFF2-40B4-BE49-F238E27FC236}">
                  <a16:creationId xmlns:a16="http://schemas.microsoft.com/office/drawing/2014/main" id="{62F7B533-C8DE-42F7-BE41-149664335C95}"/>
                </a:ext>
              </a:extLst>
            </p:cNvPr>
            <p:cNvSpPr/>
            <p:nvPr/>
          </p:nvSpPr>
          <p:spPr>
            <a:xfrm>
              <a:off x="3188525" y="3541700"/>
              <a:ext cx="163850" cy="243725"/>
            </a:xfrm>
            <a:custGeom>
              <a:avLst/>
              <a:gdLst/>
              <a:ahLst/>
              <a:cxnLst/>
              <a:rect l="l" t="t" r="r" b="b"/>
              <a:pathLst>
                <a:path w="6554" h="9749" extrusionOk="0">
                  <a:moveTo>
                    <a:pt x="324" y="0"/>
                  </a:moveTo>
                  <a:cubicBezTo>
                    <a:pt x="266" y="0"/>
                    <a:pt x="205" y="12"/>
                    <a:pt x="156" y="30"/>
                  </a:cubicBezTo>
                  <a:cubicBezTo>
                    <a:pt x="53" y="66"/>
                    <a:pt x="1" y="194"/>
                    <a:pt x="43" y="288"/>
                  </a:cubicBezTo>
                  <a:cubicBezTo>
                    <a:pt x="146" y="509"/>
                    <a:pt x="267" y="724"/>
                    <a:pt x="398" y="931"/>
                  </a:cubicBezTo>
                  <a:cubicBezTo>
                    <a:pt x="1212" y="2204"/>
                    <a:pt x="2028" y="3474"/>
                    <a:pt x="2847" y="4745"/>
                  </a:cubicBezTo>
                  <a:cubicBezTo>
                    <a:pt x="3781" y="6189"/>
                    <a:pt x="4711" y="7637"/>
                    <a:pt x="5651" y="9077"/>
                  </a:cubicBezTo>
                  <a:cubicBezTo>
                    <a:pt x="5804" y="9308"/>
                    <a:pt x="5995" y="9515"/>
                    <a:pt x="6180" y="9721"/>
                  </a:cubicBezTo>
                  <a:cubicBezTo>
                    <a:pt x="6197" y="9741"/>
                    <a:pt x="6235" y="9749"/>
                    <a:pt x="6276" y="9749"/>
                  </a:cubicBezTo>
                  <a:cubicBezTo>
                    <a:pt x="6311" y="9749"/>
                    <a:pt x="6348" y="9743"/>
                    <a:pt x="6375" y="9733"/>
                  </a:cubicBezTo>
                  <a:cubicBezTo>
                    <a:pt x="6432" y="9711"/>
                    <a:pt x="6472" y="9643"/>
                    <a:pt x="6523" y="9592"/>
                  </a:cubicBezTo>
                  <a:cubicBezTo>
                    <a:pt x="6553" y="9369"/>
                    <a:pt x="6417" y="9197"/>
                    <a:pt x="6305" y="9025"/>
                  </a:cubicBezTo>
                  <a:cubicBezTo>
                    <a:pt x="5745" y="8133"/>
                    <a:pt x="5177" y="7247"/>
                    <a:pt x="4608" y="6358"/>
                  </a:cubicBezTo>
                  <a:cubicBezTo>
                    <a:pt x="3323" y="4344"/>
                    <a:pt x="2038" y="2331"/>
                    <a:pt x="747" y="322"/>
                  </a:cubicBezTo>
                  <a:cubicBezTo>
                    <a:pt x="673" y="208"/>
                    <a:pt x="571" y="97"/>
                    <a:pt x="455" y="30"/>
                  </a:cubicBezTo>
                  <a:cubicBezTo>
                    <a:pt x="420" y="9"/>
                    <a:pt x="373" y="0"/>
                    <a:pt x="32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 name="Google Shape;71849;p45">
              <a:extLst>
                <a:ext uri="{FF2B5EF4-FFF2-40B4-BE49-F238E27FC236}">
                  <a16:creationId xmlns:a16="http://schemas.microsoft.com/office/drawing/2014/main" id="{99C42A7E-0792-40EE-A1C2-77F3E9D27585}"/>
                </a:ext>
              </a:extLst>
            </p:cNvPr>
            <p:cNvSpPr/>
            <p:nvPr/>
          </p:nvSpPr>
          <p:spPr>
            <a:xfrm>
              <a:off x="2801950" y="3563800"/>
              <a:ext cx="61650" cy="281975"/>
            </a:xfrm>
            <a:custGeom>
              <a:avLst/>
              <a:gdLst/>
              <a:ahLst/>
              <a:cxnLst/>
              <a:rect l="l" t="t" r="r" b="b"/>
              <a:pathLst>
                <a:path w="2466" h="11279" extrusionOk="0">
                  <a:moveTo>
                    <a:pt x="2179" y="0"/>
                  </a:moveTo>
                  <a:cubicBezTo>
                    <a:pt x="2172" y="0"/>
                    <a:pt x="2164" y="0"/>
                    <a:pt x="2156" y="1"/>
                  </a:cubicBezTo>
                  <a:cubicBezTo>
                    <a:pt x="2068" y="8"/>
                    <a:pt x="1928" y="85"/>
                    <a:pt x="1911" y="156"/>
                  </a:cubicBezTo>
                  <a:cubicBezTo>
                    <a:pt x="1806" y="564"/>
                    <a:pt x="1714" y="977"/>
                    <a:pt x="1649" y="1393"/>
                  </a:cubicBezTo>
                  <a:cubicBezTo>
                    <a:pt x="1534" y="2121"/>
                    <a:pt x="1468" y="2859"/>
                    <a:pt x="1333" y="3584"/>
                  </a:cubicBezTo>
                  <a:cubicBezTo>
                    <a:pt x="998" y="5379"/>
                    <a:pt x="632" y="7169"/>
                    <a:pt x="288" y="8964"/>
                  </a:cubicBezTo>
                  <a:cubicBezTo>
                    <a:pt x="176" y="9553"/>
                    <a:pt x="95" y="10144"/>
                    <a:pt x="2" y="10710"/>
                  </a:cubicBezTo>
                  <a:cubicBezTo>
                    <a:pt x="5" y="10842"/>
                    <a:pt x="0" y="10949"/>
                    <a:pt x="18" y="11052"/>
                  </a:cubicBezTo>
                  <a:cubicBezTo>
                    <a:pt x="32" y="11151"/>
                    <a:pt x="52" y="11257"/>
                    <a:pt x="187" y="11277"/>
                  </a:cubicBezTo>
                  <a:cubicBezTo>
                    <a:pt x="199" y="11278"/>
                    <a:pt x="210" y="11279"/>
                    <a:pt x="221" y="11279"/>
                  </a:cubicBezTo>
                  <a:cubicBezTo>
                    <a:pt x="329" y="11279"/>
                    <a:pt x="391" y="11205"/>
                    <a:pt x="417" y="11116"/>
                  </a:cubicBezTo>
                  <a:cubicBezTo>
                    <a:pt x="508" y="10811"/>
                    <a:pt x="599" y="10509"/>
                    <a:pt x="660" y="10198"/>
                  </a:cubicBezTo>
                  <a:cubicBezTo>
                    <a:pt x="1026" y="8409"/>
                    <a:pt x="1400" y="6619"/>
                    <a:pt x="1739" y="4824"/>
                  </a:cubicBezTo>
                  <a:cubicBezTo>
                    <a:pt x="1998" y="3443"/>
                    <a:pt x="2213" y="2054"/>
                    <a:pt x="2444" y="666"/>
                  </a:cubicBezTo>
                  <a:cubicBezTo>
                    <a:pt x="2465" y="530"/>
                    <a:pt x="2460" y="386"/>
                    <a:pt x="2441" y="246"/>
                  </a:cubicBezTo>
                  <a:cubicBezTo>
                    <a:pt x="2424" y="97"/>
                    <a:pt x="2318" y="0"/>
                    <a:pt x="217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 name="Google Shape;71850;p45">
              <a:extLst>
                <a:ext uri="{FF2B5EF4-FFF2-40B4-BE49-F238E27FC236}">
                  <a16:creationId xmlns:a16="http://schemas.microsoft.com/office/drawing/2014/main" id="{8A8EE8EC-1F1B-41BD-B2BC-84A11DC18FCE}"/>
                </a:ext>
              </a:extLst>
            </p:cNvPr>
            <p:cNvSpPr/>
            <p:nvPr/>
          </p:nvSpPr>
          <p:spPr>
            <a:xfrm>
              <a:off x="3241425" y="3510225"/>
              <a:ext cx="183075" cy="207425"/>
            </a:xfrm>
            <a:custGeom>
              <a:avLst/>
              <a:gdLst/>
              <a:ahLst/>
              <a:cxnLst/>
              <a:rect l="l" t="t" r="r" b="b"/>
              <a:pathLst>
                <a:path w="7323" h="8297" extrusionOk="0">
                  <a:moveTo>
                    <a:pt x="297" y="0"/>
                  </a:moveTo>
                  <a:cubicBezTo>
                    <a:pt x="271" y="0"/>
                    <a:pt x="245" y="3"/>
                    <a:pt x="217" y="10"/>
                  </a:cubicBezTo>
                  <a:cubicBezTo>
                    <a:pt x="115" y="49"/>
                    <a:pt x="1" y="105"/>
                    <a:pt x="35" y="223"/>
                  </a:cubicBezTo>
                  <a:cubicBezTo>
                    <a:pt x="70" y="352"/>
                    <a:pt x="142" y="480"/>
                    <a:pt x="227" y="584"/>
                  </a:cubicBezTo>
                  <a:cubicBezTo>
                    <a:pt x="892" y="1397"/>
                    <a:pt x="1559" y="2211"/>
                    <a:pt x="2242" y="3013"/>
                  </a:cubicBezTo>
                  <a:cubicBezTo>
                    <a:pt x="3674" y="4696"/>
                    <a:pt x="5116" y="6371"/>
                    <a:pt x="6553" y="8050"/>
                  </a:cubicBezTo>
                  <a:cubicBezTo>
                    <a:pt x="6691" y="8210"/>
                    <a:pt x="6846" y="8297"/>
                    <a:pt x="6974" y="8297"/>
                  </a:cubicBezTo>
                  <a:cubicBezTo>
                    <a:pt x="7052" y="8297"/>
                    <a:pt x="7121" y="8264"/>
                    <a:pt x="7169" y="8195"/>
                  </a:cubicBezTo>
                  <a:cubicBezTo>
                    <a:pt x="7323" y="7974"/>
                    <a:pt x="7199" y="7795"/>
                    <a:pt x="7062" y="7632"/>
                  </a:cubicBezTo>
                  <a:cubicBezTo>
                    <a:pt x="6498" y="6961"/>
                    <a:pt x="5925" y="6297"/>
                    <a:pt x="5355" y="5630"/>
                  </a:cubicBezTo>
                  <a:cubicBezTo>
                    <a:pt x="4417" y="4539"/>
                    <a:pt x="3486" y="3443"/>
                    <a:pt x="2544" y="2358"/>
                  </a:cubicBezTo>
                  <a:cubicBezTo>
                    <a:pt x="1901" y="1615"/>
                    <a:pt x="1246" y="883"/>
                    <a:pt x="590" y="151"/>
                  </a:cubicBezTo>
                  <a:cubicBezTo>
                    <a:pt x="514" y="66"/>
                    <a:pt x="417" y="0"/>
                    <a:pt x="297"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 name="Google Shape;71851;p45">
              <a:extLst>
                <a:ext uri="{FF2B5EF4-FFF2-40B4-BE49-F238E27FC236}">
                  <a16:creationId xmlns:a16="http://schemas.microsoft.com/office/drawing/2014/main" id="{E09C221F-171E-498B-A7B6-A4AEB8643443}"/>
                </a:ext>
              </a:extLst>
            </p:cNvPr>
            <p:cNvSpPr/>
            <p:nvPr/>
          </p:nvSpPr>
          <p:spPr>
            <a:xfrm>
              <a:off x="2214150" y="1803000"/>
              <a:ext cx="1372700" cy="915975"/>
            </a:xfrm>
            <a:custGeom>
              <a:avLst/>
              <a:gdLst/>
              <a:ahLst/>
              <a:cxnLst/>
              <a:rect l="l" t="t" r="r" b="b"/>
              <a:pathLst>
                <a:path w="54908" h="36639" extrusionOk="0">
                  <a:moveTo>
                    <a:pt x="29087" y="1"/>
                  </a:moveTo>
                  <a:cubicBezTo>
                    <a:pt x="27711" y="1"/>
                    <a:pt x="26333" y="119"/>
                    <a:pt x="24963" y="376"/>
                  </a:cubicBezTo>
                  <a:cubicBezTo>
                    <a:pt x="22247" y="885"/>
                    <a:pt x="19636" y="1659"/>
                    <a:pt x="17232" y="3055"/>
                  </a:cubicBezTo>
                  <a:cubicBezTo>
                    <a:pt x="15180" y="4246"/>
                    <a:pt x="13273" y="5594"/>
                    <a:pt x="11748" y="7456"/>
                  </a:cubicBezTo>
                  <a:cubicBezTo>
                    <a:pt x="10735" y="8693"/>
                    <a:pt x="9833" y="9992"/>
                    <a:pt x="9228" y="11463"/>
                  </a:cubicBezTo>
                  <a:cubicBezTo>
                    <a:pt x="8735" y="12661"/>
                    <a:pt x="8269" y="13883"/>
                    <a:pt x="8197" y="15211"/>
                  </a:cubicBezTo>
                  <a:cubicBezTo>
                    <a:pt x="8177" y="15585"/>
                    <a:pt x="8034" y="15949"/>
                    <a:pt x="7921" y="16421"/>
                  </a:cubicBezTo>
                  <a:cubicBezTo>
                    <a:pt x="7609" y="16133"/>
                    <a:pt x="7353" y="15908"/>
                    <a:pt x="7109" y="15667"/>
                  </a:cubicBezTo>
                  <a:cubicBezTo>
                    <a:pt x="6292" y="14865"/>
                    <a:pt x="5272" y="14416"/>
                    <a:pt x="4174" y="14385"/>
                  </a:cubicBezTo>
                  <a:cubicBezTo>
                    <a:pt x="4140" y="14384"/>
                    <a:pt x="4106" y="14384"/>
                    <a:pt x="4073" y="14384"/>
                  </a:cubicBezTo>
                  <a:cubicBezTo>
                    <a:pt x="2947" y="14384"/>
                    <a:pt x="1947" y="14894"/>
                    <a:pt x="1290" y="15877"/>
                  </a:cubicBezTo>
                  <a:cubicBezTo>
                    <a:pt x="657" y="16821"/>
                    <a:pt x="226" y="17861"/>
                    <a:pt x="130" y="19013"/>
                  </a:cubicBezTo>
                  <a:cubicBezTo>
                    <a:pt x="1" y="20607"/>
                    <a:pt x="90" y="22176"/>
                    <a:pt x="690" y="23687"/>
                  </a:cubicBezTo>
                  <a:cubicBezTo>
                    <a:pt x="1418" y="25524"/>
                    <a:pt x="2558" y="26984"/>
                    <a:pt x="4393" y="27825"/>
                  </a:cubicBezTo>
                  <a:cubicBezTo>
                    <a:pt x="5003" y="28104"/>
                    <a:pt x="5643" y="28294"/>
                    <a:pt x="6324" y="28296"/>
                  </a:cubicBezTo>
                  <a:cubicBezTo>
                    <a:pt x="6326" y="28296"/>
                    <a:pt x="6328" y="28296"/>
                    <a:pt x="6330" y="28296"/>
                  </a:cubicBezTo>
                  <a:cubicBezTo>
                    <a:pt x="6941" y="28296"/>
                    <a:pt x="7495" y="28072"/>
                    <a:pt x="8035" y="27813"/>
                  </a:cubicBezTo>
                  <a:cubicBezTo>
                    <a:pt x="8539" y="27574"/>
                    <a:pt x="9041" y="27328"/>
                    <a:pt x="9490" y="27111"/>
                  </a:cubicBezTo>
                  <a:cubicBezTo>
                    <a:pt x="9783" y="27258"/>
                    <a:pt x="9843" y="27471"/>
                    <a:pt x="9937" y="27655"/>
                  </a:cubicBezTo>
                  <a:cubicBezTo>
                    <a:pt x="11218" y="30097"/>
                    <a:pt x="13107" y="31928"/>
                    <a:pt x="15499" y="33277"/>
                  </a:cubicBezTo>
                  <a:cubicBezTo>
                    <a:pt x="16114" y="33625"/>
                    <a:pt x="16756" y="33904"/>
                    <a:pt x="17376" y="34233"/>
                  </a:cubicBezTo>
                  <a:cubicBezTo>
                    <a:pt x="18564" y="34868"/>
                    <a:pt x="19811" y="35338"/>
                    <a:pt x="21092" y="35738"/>
                  </a:cubicBezTo>
                  <a:cubicBezTo>
                    <a:pt x="22675" y="36232"/>
                    <a:pt x="24295" y="36512"/>
                    <a:pt x="25950" y="36617"/>
                  </a:cubicBezTo>
                  <a:cubicBezTo>
                    <a:pt x="26231" y="36620"/>
                    <a:pt x="26513" y="36620"/>
                    <a:pt x="26794" y="36630"/>
                  </a:cubicBezTo>
                  <a:cubicBezTo>
                    <a:pt x="26972" y="36636"/>
                    <a:pt x="27151" y="36639"/>
                    <a:pt x="27329" y="36639"/>
                  </a:cubicBezTo>
                  <a:cubicBezTo>
                    <a:pt x="29047" y="36639"/>
                    <a:pt x="30737" y="36377"/>
                    <a:pt x="32412" y="35989"/>
                  </a:cubicBezTo>
                  <a:cubicBezTo>
                    <a:pt x="32686" y="35926"/>
                    <a:pt x="32949" y="35871"/>
                    <a:pt x="33227" y="35871"/>
                  </a:cubicBezTo>
                  <a:cubicBezTo>
                    <a:pt x="33231" y="35871"/>
                    <a:pt x="33235" y="35871"/>
                    <a:pt x="33238" y="35871"/>
                  </a:cubicBezTo>
                  <a:cubicBezTo>
                    <a:pt x="35043" y="35180"/>
                    <a:pt x="36854" y="34499"/>
                    <a:pt x="38560" y="33570"/>
                  </a:cubicBezTo>
                  <a:cubicBezTo>
                    <a:pt x="40241" y="32655"/>
                    <a:pt x="41727" y="31482"/>
                    <a:pt x="43133" y="30197"/>
                  </a:cubicBezTo>
                  <a:cubicBezTo>
                    <a:pt x="43287" y="30055"/>
                    <a:pt x="43427" y="29892"/>
                    <a:pt x="43555" y="29725"/>
                  </a:cubicBezTo>
                  <a:cubicBezTo>
                    <a:pt x="44047" y="29081"/>
                    <a:pt x="44522" y="28428"/>
                    <a:pt x="45018" y="27791"/>
                  </a:cubicBezTo>
                  <a:cubicBezTo>
                    <a:pt x="46147" y="26342"/>
                    <a:pt x="47144" y="24819"/>
                    <a:pt x="47854" y="23110"/>
                  </a:cubicBezTo>
                  <a:cubicBezTo>
                    <a:pt x="48112" y="22490"/>
                    <a:pt x="48232" y="22290"/>
                    <a:pt x="48434" y="22290"/>
                  </a:cubicBezTo>
                  <a:cubicBezTo>
                    <a:pt x="48591" y="22290"/>
                    <a:pt x="48799" y="22412"/>
                    <a:pt x="49162" y="22550"/>
                  </a:cubicBezTo>
                  <a:cubicBezTo>
                    <a:pt x="49556" y="22702"/>
                    <a:pt x="49932" y="22775"/>
                    <a:pt x="50291" y="22775"/>
                  </a:cubicBezTo>
                  <a:cubicBezTo>
                    <a:pt x="51042" y="22775"/>
                    <a:pt x="51724" y="22456"/>
                    <a:pt x="52367" y="21871"/>
                  </a:cubicBezTo>
                  <a:cubicBezTo>
                    <a:pt x="53094" y="21208"/>
                    <a:pt x="53560" y="20403"/>
                    <a:pt x="53906" y="19506"/>
                  </a:cubicBezTo>
                  <a:cubicBezTo>
                    <a:pt x="54299" y="18481"/>
                    <a:pt x="54512" y="17420"/>
                    <a:pt x="54663" y="16335"/>
                  </a:cubicBezTo>
                  <a:cubicBezTo>
                    <a:pt x="54883" y="14751"/>
                    <a:pt x="54908" y="13195"/>
                    <a:pt x="54433" y="11639"/>
                  </a:cubicBezTo>
                  <a:cubicBezTo>
                    <a:pt x="54147" y="10692"/>
                    <a:pt x="53630" y="9940"/>
                    <a:pt x="52926" y="9267"/>
                  </a:cubicBezTo>
                  <a:cubicBezTo>
                    <a:pt x="52377" y="8742"/>
                    <a:pt x="51664" y="8463"/>
                    <a:pt x="50934" y="8463"/>
                  </a:cubicBezTo>
                  <a:cubicBezTo>
                    <a:pt x="50424" y="8463"/>
                    <a:pt x="49905" y="8599"/>
                    <a:pt x="49429" y="8884"/>
                  </a:cubicBezTo>
                  <a:cubicBezTo>
                    <a:pt x="49039" y="9117"/>
                    <a:pt x="48650" y="9365"/>
                    <a:pt x="48334" y="9709"/>
                  </a:cubicBezTo>
                  <a:cubicBezTo>
                    <a:pt x="48171" y="9883"/>
                    <a:pt x="48026" y="10101"/>
                    <a:pt x="47684" y="10158"/>
                  </a:cubicBezTo>
                  <a:cubicBezTo>
                    <a:pt x="47479" y="9830"/>
                    <a:pt x="47242" y="9488"/>
                    <a:pt x="47040" y="9125"/>
                  </a:cubicBezTo>
                  <a:cubicBezTo>
                    <a:pt x="45947" y="7150"/>
                    <a:pt x="44434" y="5547"/>
                    <a:pt x="42623" y="4222"/>
                  </a:cubicBezTo>
                  <a:cubicBezTo>
                    <a:pt x="41456" y="3368"/>
                    <a:pt x="40220" y="2648"/>
                    <a:pt x="38892" y="2046"/>
                  </a:cubicBezTo>
                  <a:cubicBezTo>
                    <a:pt x="36460" y="946"/>
                    <a:pt x="33903" y="327"/>
                    <a:pt x="31269" y="97"/>
                  </a:cubicBezTo>
                  <a:cubicBezTo>
                    <a:pt x="30543" y="34"/>
                    <a:pt x="29815" y="1"/>
                    <a:pt x="29087"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 name="Google Shape;71852;p45">
              <a:extLst>
                <a:ext uri="{FF2B5EF4-FFF2-40B4-BE49-F238E27FC236}">
                  <a16:creationId xmlns:a16="http://schemas.microsoft.com/office/drawing/2014/main" id="{E9B227C6-3B33-4584-96A2-0BF970C18BCB}"/>
                </a:ext>
              </a:extLst>
            </p:cNvPr>
            <p:cNvSpPr/>
            <p:nvPr/>
          </p:nvSpPr>
          <p:spPr>
            <a:xfrm>
              <a:off x="2860800" y="2699750"/>
              <a:ext cx="187875" cy="143575"/>
            </a:xfrm>
            <a:custGeom>
              <a:avLst/>
              <a:gdLst/>
              <a:ahLst/>
              <a:cxnLst/>
              <a:rect l="l" t="t" r="r" b="b"/>
              <a:pathLst>
                <a:path w="7515" h="5743" extrusionOk="0">
                  <a:moveTo>
                    <a:pt x="7363" y="1"/>
                  </a:moveTo>
                  <a:cubicBezTo>
                    <a:pt x="7086" y="1"/>
                    <a:pt x="6821" y="56"/>
                    <a:pt x="6547" y="119"/>
                  </a:cubicBezTo>
                  <a:cubicBezTo>
                    <a:pt x="4874" y="507"/>
                    <a:pt x="3184" y="769"/>
                    <a:pt x="1466" y="769"/>
                  </a:cubicBezTo>
                  <a:cubicBezTo>
                    <a:pt x="1288" y="769"/>
                    <a:pt x="1109" y="766"/>
                    <a:pt x="931" y="760"/>
                  </a:cubicBezTo>
                  <a:cubicBezTo>
                    <a:pt x="649" y="750"/>
                    <a:pt x="368" y="750"/>
                    <a:pt x="86" y="747"/>
                  </a:cubicBezTo>
                  <a:lnTo>
                    <a:pt x="86" y="747"/>
                  </a:lnTo>
                  <a:cubicBezTo>
                    <a:pt x="83" y="1101"/>
                    <a:pt x="97" y="1454"/>
                    <a:pt x="67" y="1801"/>
                  </a:cubicBezTo>
                  <a:cubicBezTo>
                    <a:pt x="0" y="2606"/>
                    <a:pt x="242" y="3335"/>
                    <a:pt x="597" y="4036"/>
                  </a:cubicBezTo>
                  <a:cubicBezTo>
                    <a:pt x="1140" y="5107"/>
                    <a:pt x="2247" y="5742"/>
                    <a:pt x="3377" y="5742"/>
                  </a:cubicBezTo>
                  <a:cubicBezTo>
                    <a:pt x="3841" y="5742"/>
                    <a:pt x="4309" y="5635"/>
                    <a:pt x="4743" y="5408"/>
                  </a:cubicBezTo>
                  <a:cubicBezTo>
                    <a:pt x="5523" y="4999"/>
                    <a:pt x="6237" y="4479"/>
                    <a:pt x="6861" y="3845"/>
                  </a:cubicBezTo>
                  <a:cubicBezTo>
                    <a:pt x="7191" y="3508"/>
                    <a:pt x="7433" y="3128"/>
                    <a:pt x="7436" y="2638"/>
                  </a:cubicBezTo>
                  <a:cubicBezTo>
                    <a:pt x="7438" y="1759"/>
                    <a:pt x="7515" y="877"/>
                    <a:pt x="7374" y="1"/>
                  </a:cubicBezTo>
                  <a:cubicBezTo>
                    <a:pt x="7370" y="1"/>
                    <a:pt x="7366" y="1"/>
                    <a:pt x="7363" y="1"/>
                  </a:cubicBezTo>
                  <a:close/>
                </a:path>
              </a:pathLst>
            </a:custGeom>
            <a:solidFill>
              <a:srgbClr val="FF8D8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 name="Google Shape;71853;p45">
              <a:extLst>
                <a:ext uri="{FF2B5EF4-FFF2-40B4-BE49-F238E27FC236}">
                  <a16:creationId xmlns:a16="http://schemas.microsoft.com/office/drawing/2014/main" id="{F4A53BD7-478A-4C18-84C2-0FD797874E9B}"/>
                </a:ext>
              </a:extLst>
            </p:cNvPr>
            <p:cNvSpPr/>
            <p:nvPr/>
          </p:nvSpPr>
          <p:spPr>
            <a:xfrm>
              <a:off x="2473900" y="2300100"/>
              <a:ext cx="224350" cy="298100"/>
            </a:xfrm>
            <a:custGeom>
              <a:avLst/>
              <a:gdLst/>
              <a:ahLst/>
              <a:cxnLst/>
              <a:rect l="l" t="t" r="r" b="b"/>
              <a:pathLst>
                <a:path w="8974" h="11924" extrusionOk="0">
                  <a:moveTo>
                    <a:pt x="2721" y="1"/>
                  </a:moveTo>
                  <a:cubicBezTo>
                    <a:pt x="1865" y="1"/>
                    <a:pt x="1059" y="425"/>
                    <a:pt x="573" y="1197"/>
                  </a:cubicBezTo>
                  <a:cubicBezTo>
                    <a:pt x="289" y="1646"/>
                    <a:pt x="103" y="2151"/>
                    <a:pt x="74" y="2683"/>
                  </a:cubicBezTo>
                  <a:cubicBezTo>
                    <a:pt x="26" y="3595"/>
                    <a:pt x="0" y="4506"/>
                    <a:pt x="244" y="5406"/>
                  </a:cubicBezTo>
                  <a:cubicBezTo>
                    <a:pt x="845" y="7636"/>
                    <a:pt x="1902" y="9559"/>
                    <a:pt x="3773" y="10996"/>
                  </a:cubicBezTo>
                  <a:cubicBezTo>
                    <a:pt x="4443" y="11508"/>
                    <a:pt x="5194" y="11811"/>
                    <a:pt x="5984" y="11905"/>
                  </a:cubicBezTo>
                  <a:cubicBezTo>
                    <a:pt x="6089" y="11917"/>
                    <a:pt x="6194" y="11923"/>
                    <a:pt x="6297" y="11923"/>
                  </a:cubicBezTo>
                  <a:cubicBezTo>
                    <a:pt x="7000" y="11923"/>
                    <a:pt x="7655" y="11634"/>
                    <a:pt x="8137" y="11035"/>
                  </a:cubicBezTo>
                  <a:cubicBezTo>
                    <a:pt x="8741" y="10286"/>
                    <a:pt x="8973" y="9423"/>
                    <a:pt x="8877" y="8467"/>
                  </a:cubicBezTo>
                  <a:cubicBezTo>
                    <a:pt x="8855" y="7947"/>
                    <a:pt x="8921" y="7424"/>
                    <a:pt x="8803" y="6899"/>
                  </a:cubicBezTo>
                  <a:cubicBezTo>
                    <a:pt x="8453" y="5368"/>
                    <a:pt x="7807" y="3990"/>
                    <a:pt x="6892" y="2713"/>
                  </a:cubicBezTo>
                  <a:cubicBezTo>
                    <a:pt x="6088" y="1589"/>
                    <a:pt x="5060" y="781"/>
                    <a:pt x="3813" y="234"/>
                  </a:cubicBezTo>
                  <a:cubicBezTo>
                    <a:pt x="3453" y="77"/>
                    <a:pt x="3083" y="1"/>
                    <a:pt x="272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 name="Google Shape;71854;p45">
              <a:extLst>
                <a:ext uri="{FF2B5EF4-FFF2-40B4-BE49-F238E27FC236}">
                  <a16:creationId xmlns:a16="http://schemas.microsoft.com/office/drawing/2014/main" id="{09CFA888-3522-4583-A542-686CA2985731}"/>
                </a:ext>
              </a:extLst>
            </p:cNvPr>
            <p:cNvSpPr/>
            <p:nvPr/>
          </p:nvSpPr>
          <p:spPr>
            <a:xfrm>
              <a:off x="3182800" y="2238100"/>
              <a:ext cx="204450" cy="289450"/>
            </a:xfrm>
            <a:custGeom>
              <a:avLst/>
              <a:gdLst/>
              <a:ahLst/>
              <a:cxnLst/>
              <a:rect l="l" t="t" r="r" b="b"/>
              <a:pathLst>
                <a:path w="8178" h="11578" extrusionOk="0">
                  <a:moveTo>
                    <a:pt x="5922" y="0"/>
                  </a:moveTo>
                  <a:cubicBezTo>
                    <a:pt x="5824" y="0"/>
                    <a:pt x="5724" y="12"/>
                    <a:pt x="5623" y="37"/>
                  </a:cubicBezTo>
                  <a:cubicBezTo>
                    <a:pt x="4400" y="341"/>
                    <a:pt x="3304" y="915"/>
                    <a:pt x="2538" y="1939"/>
                  </a:cubicBezTo>
                  <a:cubicBezTo>
                    <a:pt x="1417" y="3441"/>
                    <a:pt x="546" y="5059"/>
                    <a:pt x="190" y="6950"/>
                  </a:cubicBezTo>
                  <a:cubicBezTo>
                    <a:pt x="0" y="7952"/>
                    <a:pt x="13" y="8905"/>
                    <a:pt x="268" y="9859"/>
                  </a:cubicBezTo>
                  <a:cubicBezTo>
                    <a:pt x="557" y="10945"/>
                    <a:pt x="1433" y="11578"/>
                    <a:pt x="2465" y="11578"/>
                  </a:cubicBezTo>
                  <a:cubicBezTo>
                    <a:pt x="2717" y="11578"/>
                    <a:pt x="2979" y="11540"/>
                    <a:pt x="3243" y="11462"/>
                  </a:cubicBezTo>
                  <a:cubicBezTo>
                    <a:pt x="3833" y="11289"/>
                    <a:pt x="4316" y="10954"/>
                    <a:pt x="4773" y="10565"/>
                  </a:cubicBezTo>
                  <a:cubicBezTo>
                    <a:pt x="5839" y="9661"/>
                    <a:pt x="6627" y="8557"/>
                    <a:pt x="7217" y="7295"/>
                  </a:cubicBezTo>
                  <a:cubicBezTo>
                    <a:pt x="7773" y="6105"/>
                    <a:pt x="8127" y="4871"/>
                    <a:pt x="8147" y="3552"/>
                  </a:cubicBezTo>
                  <a:cubicBezTo>
                    <a:pt x="8150" y="3270"/>
                    <a:pt x="8177" y="2986"/>
                    <a:pt x="8154" y="2707"/>
                  </a:cubicBezTo>
                  <a:cubicBezTo>
                    <a:pt x="8076" y="1838"/>
                    <a:pt x="7791" y="1054"/>
                    <a:pt x="7083" y="493"/>
                  </a:cubicBezTo>
                  <a:cubicBezTo>
                    <a:pt x="6741" y="221"/>
                    <a:pt x="6349" y="0"/>
                    <a:pt x="5922"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 name="Google Shape;71855;p45">
              <a:extLst>
                <a:ext uri="{FF2B5EF4-FFF2-40B4-BE49-F238E27FC236}">
                  <a16:creationId xmlns:a16="http://schemas.microsoft.com/office/drawing/2014/main" id="{A89DC4FF-4FA8-4953-BA0C-A8E9232EB636}"/>
                </a:ext>
              </a:extLst>
            </p:cNvPr>
            <p:cNvSpPr/>
            <p:nvPr/>
          </p:nvSpPr>
          <p:spPr>
            <a:xfrm>
              <a:off x="2501100" y="2058425"/>
              <a:ext cx="218100" cy="136900"/>
            </a:xfrm>
            <a:custGeom>
              <a:avLst/>
              <a:gdLst/>
              <a:ahLst/>
              <a:cxnLst/>
              <a:rect l="l" t="t" r="r" b="b"/>
              <a:pathLst>
                <a:path w="8724" h="5476" extrusionOk="0">
                  <a:moveTo>
                    <a:pt x="5705" y="1"/>
                  </a:moveTo>
                  <a:cubicBezTo>
                    <a:pt x="5624" y="1"/>
                    <a:pt x="5545" y="3"/>
                    <a:pt x="5468" y="8"/>
                  </a:cubicBezTo>
                  <a:cubicBezTo>
                    <a:pt x="5304" y="6"/>
                    <a:pt x="5146" y="4"/>
                    <a:pt x="4993" y="4"/>
                  </a:cubicBezTo>
                  <a:cubicBezTo>
                    <a:pt x="4434" y="4"/>
                    <a:pt x="3943" y="32"/>
                    <a:pt x="3466" y="213"/>
                  </a:cubicBezTo>
                  <a:cubicBezTo>
                    <a:pt x="1750" y="855"/>
                    <a:pt x="514" y="1930"/>
                    <a:pt x="93" y="3800"/>
                  </a:cubicBezTo>
                  <a:cubicBezTo>
                    <a:pt x="1" y="4208"/>
                    <a:pt x="56" y="4570"/>
                    <a:pt x="193" y="4926"/>
                  </a:cubicBezTo>
                  <a:cubicBezTo>
                    <a:pt x="330" y="5282"/>
                    <a:pt x="618" y="5475"/>
                    <a:pt x="957" y="5475"/>
                  </a:cubicBezTo>
                  <a:cubicBezTo>
                    <a:pt x="1073" y="5475"/>
                    <a:pt x="1195" y="5452"/>
                    <a:pt x="1319" y="5406"/>
                  </a:cubicBezTo>
                  <a:cubicBezTo>
                    <a:pt x="1786" y="5232"/>
                    <a:pt x="2174" y="4920"/>
                    <a:pt x="2560" y="4620"/>
                  </a:cubicBezTo>
                  <a:cubicBezTo>
                    <a:pt x="2866" y="4380"/>
                    <a:pt x="3182" y="4166"/>
                    <a:pt x="3531" y="3997"/>
                  </a:cubicBezTo>
                  <a:cubicBezTo>
                    <a:pt x="3925" y="3807"/>
                    <a:pt x="4322" y="3683"/>
                    <a:pt x="4732" y="3683"/>
                  </a:cubicBezTo>
                  <a:cubicBezTo>
                    <a:pt x="4970" y="3683"/>
                    <a:pt x="5211" y="3725"/>
                    <a:pt x="5459" y="3819"/>
                  </a:cubicBezTo>
                  <a:cubicBezTo>
                    <a:pt x="5884" y="3981"/>
                    <a:pt x="6317" y="4135"/>
                    <a:pt x="6760" y="4235"/>
                  </a:cubicBezTo>
                  <a:cubicBezTo>
                    <a:pt x="6924" y="4272"/>
                    <a:pt x="7079" y="4290"/>
                    <a:pt x="7225" y="4290"/>
                  </a:cubicBezTo>
                  <a:cubicBezTo>
                    <a:pt x="8030" y="4290"/>
                    <a:pt x="8551" y="3742"/>
                    <a:pt x="8631" y="2821"/>
                  </a:cubicBezTo>
                  <a:cubicBezTo>
                    <a:pt x="8723" y="1743"/>
                    <a:pt x="8203" y="1019"/>
                    <a:pt x="7357" y="456"/>
                  </a:cubicBezTo>
                  <a:cubicBezTo>
                    <a:pt x="6821" y="102"/>
                    <a:pt x="6232" y="1"/>
                    <a:pt x="570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 name="Google Shape;71856;p45">
              <a:extLst>
                <a:ext uri="{FF2B5EF4-FFF2-40B4-BE49-F238E27FC236}">
                  <a16:creationId xmlns:a16="http://schemas.microsoft.com/office/drawing/2014/main" id="{F41C5E84-421E-44E6-BB92-B0CC3562BB27}"/>
                </a:ext>
              </a:extLst>
            </p:cNvPr>
            <p:cNvSpPr/>
            <p:nvPr/>
          </p:nvSpPr>
          <p:spPr>
            <a:xfrm>
              <a:off x="3128300" y="1992850"/>
              <a:ext cx="209050" cy="116400"/>
            </a:xfrm>
            <a:custGeom>
              <a:avLst/>
              <a:gdLst/>
              <a:ahLst/>
              <a:cxnLst/>
              <a:rect l="l" t="t" r="r" b="b"/>
              <a:pathLst>
                <a:path w="8362" h="4656" extrusionOk="0">
                  <a:moveTo>
                    <a:pt x="5066" y="1"/>
                  </a:moveTo>
                  <a:cubicBezTo>
                    <a:pt x="4995" y="1"/>
                    <a:pt x="4926" y="5"/>
                    <a:pt x="4857" y="13"/>
                  </a:cubicBezTo>
                  <a:cubicBezTo>
                    <a:pt x="4849" y="13"/>
                    <a:pt x="4841" y="13"/>
                    <a:pt x="4833" y="13"/>
                  </a:cubicBezTo>
                  <a:cubicBezTo>
                    <a:pt x="3610" y="13"/>
                    <a:pt x="2274" y="540"/>
                    <a:pt x="1417" y="1333"/>
                  </a:cubicBezTo>
                  <a:cubicBezTo>
                    <a:pt x="925" y="1790"/>
                    <a:pt x="463" y="2259"/>
                    <a:pt x="271" y="2941"/>
                  </a:cubicBezTo>
                  <a:cubicBezTo>
                    <a:pt x="0" y="3904"/>
                    <a:pt x="508" y="4614"/>
                    <a:pt x="1511" y="4654"/>
                  </a:cubicBezTo>
                  <a:cubicBezTo>
                    <a:pt x="1542" y="4655"/>
                    <a:pt x="1572" y="4656"/>
                    <a:pt x="1603" y="4656"/>
                  </a:cubicBezTo>
                  <a:cubicBezTo>
                    <a:pt x="2144" y="4656"/>
                    <a:pt x="2644" y="4461"/>
                    <a:pt x="3162" y="4350"/>
                  </a:cubicBezTo>
                  <a:cubicBezTo>
                    <a:pt x="3515" y="4273"/>
                    <a:pt x="3864" y="4229"/>
                    <a:pt x="4214" y="4229"/>
                  </a:cubicBezTo>
                  <a:cubicBezTo>
                    <a:pt x="4557" y="4229"/>
                    <a:pt x="4900" y="4272"/>
                    <a:pt x="5244" y="4367"/>
                  </a:cubicBezTo>
                  <a:cubicBezTo>
                    <a:pt x="5580" y="4460"/>
                    <a:pt x="5926" y="4540"/>
                    <a:pt x="6274" y="4581"/>
                  </a:cubicBezTo>
                  <a:cubicBezTo>
                    <a:pt x="6345" y="4590"/>
                    <a:pt x="6417" y="4594"/>
                    <a:pt x="6487" y="4594"/>
                  </a:cubicBezTo>
                  <a:cubicBezTo>
                    <a:pt x="7269" y="4594"/>
                    <a:pt x="7960" y="4079"/>
                    <a:pt x="8096" y="3346"/>
                  </a:cubicBezTo>
                  <a:cubicBezTo>
                    <a:pt x="8361" y="1927"/>
                    <a:pt x="7639" y="711"/>
                    <a:pt x="6321" y="268"/>
                  </a:cubicBezTo>
                  <a:cubicBezTo>
                    <a:pt x="5899" y="125"/>
                    <a:pt x="5466" y="1"/>
                    <a:pt x="5066"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 name="Google Shape;71857;p45">
              <a:extLst>
                <a:ext uri="{FF2B5EF4-FFF2-40B4-BE49-F238E27FC236}">
                  <a16:creationId xmlns:a16="http://schemas.microsoft.com/office/drawing/2014/main" id="{CF5C536C-ED51-495A-AAF5-A48A78160C8F}"/>
                </a:ext>
              </a:extLst>
            </p:cNvPr>
            <p:cNvSpPr/>
            <p:nvPr/>
          </p:nvSpPr>
          <p:spPr>
            <a:xfrm>
              <a:off x="3186525" y="2114075"/>
              <a:ext cx="97250" cy="103525"/>
            </a:xfrm>
            <a:custGeom>
              <a:avLst/>
              <a:gdLst/>
              <a:ahLst/>
              <a:cxnLst/>
              <a:rect l="l" t="t" r="r" b="b"/>
              <a:pathLst>
                <a:path w="3890" h="4141" extrusionOk="0">
                  <a:moveTo>
                    <a:pt x="2253" y="1"/>
                  </a:moveTo>
                  <a:cubicBezTo>
                    <a:pt x="1854" y="1"/>
                    <a:pt x="1468" y="136"/>
                    <a:pt x="1209" y="350"/>
                  </a:cubicBezTo>
                  <a:cubicBezTo>
                    <a:pt x="534" y="909"/>
                    <a:pt x="1" y="2204"/>
                    <a:pt x="655" y="3321"/>
                  </a:cubicBezTo>
                  <a:cubicBezTo>
                    <a:pt x="964" y="3851"/>
                    <a:pt x="1493" y="4140"/>
                    <a:pt x="2044" y="4140"/>
                  </a:cubicBezTo>
                  <a:cubicBezTo>
                    <a:pt x="2345" y="4140"/>
                    <a:pt x="2653" y="4054"/>
                    <a:pt x="2935" y="3872"/>
                  </a:cubicBezTo>
                  <a:cubicBezTo>
                    <a:pt x="3618" y="3434"/>
                    <a:pt x="3889" y="2777"/>
                    <a:pt x="3874" y="1983"/>
                  </a:cubicBezTo>
                  <a:cubicBezTo>
                    <a:pt x="3874" y="1499"/>
                    <a:pt x="3826" y="1279"/>
                    <a:pt x="3690" y="953"/>
                  </a:cubicBezTo>
                  <a:cubicBezTo>
                    <a:pt x="3398" y="268"/>
                    <a:pt x="2813" y="1"/>
                    <a:pt x="225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 name="Google Shape;71858;p45">
              <a:extLst>
                <a:ext uri="{FF2B5EF4-FFF2-40B4-BE49-F238E27FC236}">
                  <a16:creationId xmlns:a16="http://schemas.microsoft.com/office/drawing/2014/main" id="{406E51B3-8D29-48BF-886B-E5FEECF72CE0}"/>
                </a:ext>
              </a:extLst>
            </p:cNvPr>
            <p:cNvSpPr/>
            <p:nvPr/>
          </p:nvSpPr>
          <p:spPr>
            <a:xfrm>
              <a:off x="2264850" y="2259200"/>
              <a:ext cx="145525" cy="195775"/>
            </a:xfrm>
            <a:custGeom>
              <a:avLst/>
              <a:gdLst/>
              <a:ahLst/>
              <a:cxnLst/>
              <a:rect l="l" t="t" r="r" b="b"/>
              <a:pathLst>
                <a:path w="5821" h="7831" extrusionOk="0">
                  <a:moveTo>
                    <a:pt x="2173" y="1"/>
                  </a:moveTo>
                  <a:cubicBezTo>
                    <a:pt x="1414" y="1"/>
                    <a:pt x="677" y="335"/>
                    <a:pt x="201" y="951"/>
                  </a:cubicBezTo>
                  <a:cubicBezTo>
                    <a:pt x="93" y="1092"/>
                    <a:pt x="0" y="1243"/>
                    <a:pt x="17" y="1430"/>
                  </a:cubicBezTo>
                  <a:cubicBezTo>
                    <a:pt x="24" y="1495"/>
                    <a:pt x="50" y="1578"/>
                    <a:pt x="96" y="1617"/>
                  </a:cubicBezTo>
                  <a:cubicBezTo>
                    <a:pt x="137" y="1652"/>
                    <a:pt x="185" y="1671"/>
                    <a:pt x="234" y="1671"/>
                  </a:cubicBezTo>
                  <a:cubicBezTo>
                    <a:pt x="283" y="1671"/>
                    <a:pt x="332" y="1651"/>
                    <a:pt x="373" y="1608"/>
                  </a:cubicBezTo>
                  <a:cubicBezTo>
                    <a:pt x="472" y="1508"/>
                    <a:pt x="560" y="1397"/>
                    <a:pt x="644" y="1285"/>
                  </a:cubicBezTo>
                  <a:cubicBezTo>
                    <a:pt x="971" y="843"/>
                    <a:pt x="1527" y="567"/>
                    <a:pt x="2135" y="567"/>
                  </a:cubicBezTo>
                  <a:cubicBezTo>
                    <a:pt x="2663" y="567"/>
                    <a:pt x="3231" y="776"/>
                    <a:pt x="3722" y="1265"/>
                  </a:cubicBezTo>
                  <a:cubicBezTo>
                    <a:pt x="3918" y="1458"/>
                    <a:pt x="3925" y="1619"/>
                    <a:pt x="3743" y="1800"/>
                  </a:cubicBezTo>
                  <a:cubicBezTo>
                    <a:pt x="3445" y="2100"/>
                    <a:pt x="3109" y="2369"/>
                    <a:pt x="2855" y="2699"/>
                  </a:cubicBezTo>
                  <a:cubicBezTo>
                    <a:pt x="2119" y="3660"/>
                    <a:pt x="1952" y="4741"/>
                    <a:pt x="2280" y="5898"/>
                  </a:cubicBezTo>
                  <a:cubicBezTo>
                    <a:pt x="2309" y="6004"/>
                    <a:pt x="2392" y="6080"/>
                    <a:pt x="2502" y="6080"/>
                  </a:cubicBezTo>
                  <a:cubicBezTo>
                    <a:pt x="2536" y="6080"/>
                    <a:pt x="2572" y="6073"/>
                    <a:pt x="2610" y="6058"/>
                  </a:cubicBezTo>
                  <a:cubicBezTo>
                    <a:pt x="2710" y="6015"/>
                    <a:pt x="2791" y="5937"/>
                    <a:pt x="2781" y="5817"/>
                  </a:cubicBezTo>
                  <a:cubicBezTo>
                    <a:pt x="2763" y="5538"/>
                    <a:pt x="2713" y="5257"/>
                    <a:pt x="2707" y="4978"/>
                  </a:cubicBezTo>
                  <a:cubicBezTo>
                    <a:pt x="2686" y="3883"/>
                    <a:pt x="3106" y="2990"/>
                    <a:pt x="3977" y="2323"/>
                  </a:cubicBezTo>
                  <a:cubicBezTo>
                    <a:pt x="4070" y="2251"/>
                    <a:pt x="4167" y="2216"/>
                    <a:pt x="4259" y="2216"/>
                  </a:cubicBezTo>
                  <a:cubicBezTo>
                    <a:pt x="4395" y="2216"/>
                    <a:pt x="4520" y="2293"/>
                    <a:pt x="4608" y="2437"/>
                  </a:cubicBezTo>
                  <a:cubicBezTo>
                    <a:pt x="4679" y="2557"/>
                    <a:pt x="4740" y="2684"/>
                    <a:pt x="4800" y="2812"/>
                  </a:cubicBezTo>
                  <a:cubicBezTo>
                    <a:pt x="5370" y="4034"/>
                    <a:pt x="5330" y="5263"/>
                    <a:pt x="4876" y="6511"/>
                  </a:cubicBezTo>
                  <a:cubicBezTo>
                    <a:pt x="4746" y="6871"/>
                    <a:pt x="4515" y="7203"/>
                    <a:pt x="4515" y="7604"/>
                  </a:cubicBezTo>
                  <a:cubicBezTo>
                    <a:pt x="4515" y="7710"/>
                    <a:pt x="4584" y="7809"/>
                    <a:pt x="4702" y="7827"/>
                  </a:cubicBezTo>
                  <a:cubicBezTo>
                    <a:pt x="4715" y="7830"/>
                    <a:pt x="4728" y="7831"/>
                    <a:pt x="4741" y="7831"/>
                  </a:cubicBezTo>
                  <a:cubicBezTo>
                    <a:pt x="4794" y="7831"/>
                    <a:pt x="4851" y="7814"/>
                    <a:pt x="4896" y="7789"/>
                  </a:cubicBezTo>
                  <a:cubicBezTo>
                    <a:pt x="4954" y="7755"/>
                    <a:pt x="5008" y="7696"/>
                    <a:pt x="5037" y="7635"/>
                  </a:cubicBezTo>
                  <a:cubicBezTo>
                    <a:pt x="5450" y="6733"/>
                    <a:pt x="5758" y="5801"/>
                    <a:pt x="5820" y="4738"/>
                  </a:cubicBezTo>
                  <a:cubicBezTo>
                    <a:pt x="5790" y="3449"/>
                    <a:pt x="5353" y="2248"/>
                    <a:pt x="4494" y="1201"/>
                  </a:cubicBezTo>
                  <a:cubicBezTo>
                    <a:pt x="4176" y="816"/>
                    <a:pt x="3791" y="508"/>
                    <a:pt x="3347" y="282"/>
                  </a:cubicBezTo>
                  <a:cubicBezTo>
                    <a:pt x="2972" y="92"/>
                    <a:pt x="2570" y="1"/>
                    <a:pt x="217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 name="Google Shape;71859;p45">
              <a:extLst>
                <a:ext uri="{FF2B5EF4-FFF2-40B4-BE49-F238E27FC236}">
                  <a16:creationId xmlns:a16="http://schemas.microsoft.com/office/drawing/2014/main" id="{C087FD88-3F65-40A2-B49C-6DFF5B09F667}"/>
                </a:ext>
              </a:extLst>
            </p:cNvPr>
            <p:cNvSpPr/>
            <p:nvPr/>
          </p:nvSpPr>
          <p:spPr>
            <a:xfrm>
              <a:off x="3436325" y="2102975"/>
              <a:ext cx="95000" cy="194575"/>
            </a:xfrm>
            <a:custGeom>
              <a:avLst/>
              <a:gdLst/>
              <a:ahLst/>
              <a:cxnLst/>
              <a:rect l="l" t="t" r="r" b="b"/>
              <a:pathLst>
                <a:path w="3800" h="7783" extrusionOk="0">
                  <a:moveTo>
                    <a:pt x="2925" y="1"/>
                  </a:moveTo>
                  <a:cubicBezTo>
                    <a:pt x="2587" y="1"/>
                    <a:pt x="2270" y="124"/>
                    <a:pt x="1976" y="331"/>
                  </a:cubicBezTo>
                  <a:cubicBezTo>
                    <a:pt x="1507" y="659"/>
                    <a:pt x="1128" y="1074"/>
                    <a:pt x="850" y="1572"/>
                  </a:cubicBezTo>
                  <a:cubicBezTo>
                    <a:pt x="290" y="2577"/>
                    <a:pt x="1" y="3652"/>
                    <a:pt x="24" y="4805"/>
                  </a:cubicBezTo>
                  <a:cubicBezTo>
                    <a:pt x="38" y="5519"/>
                    <a:pt x="229" y="6191"/>
                    <a:pt x="552" y="6830"/>
                  </a:cubicBezTo>
                  <a:cubicBezTo>
                    <a:pt x="786" y="7291"/>
                    <a:pt x="1141" y="7613"/>
                    <a:pt x="1637" y="7766"/>
                  </a:cubicBezTo>
                  <a:cubicBezTo>
                    <a:pt x="1672" y="7777"/>
                    <a:pt x="1706" y="7782"/>
                    <a:pt x="1739" y="7782"/>
                  </a:cubicBezTo>
                  <a:cubicBezTo>
                    <a:pt x="1842" y="7782"/>
                    <a:pt x="1929" y="7728"/>
                    <a:pt x="1979" y="7612"/>
                  </a:cubicBezTo>
                  <a:cubicBezTo>
                    <a:pt x="2028" y="7498"/>
                    <a:pt x="1981" y="7384"/>
                    <a:pt x="1893" y="7334"/>
                  </a:cubicBezTo>
                  <a:cubicBezTo>
                    <a:pt x="1386" y="7043"/>
                    <a:pt x="1003" y="6653"/>
                    <a:pt x="843" y="6076"/>
                  </a:cubicBezTo>
                  <a:cubicBezTo>
                    <a:pt x="702" y="5567"/>
                    <a:pt x="559" y="5057"/>
                    <a:pt x="607" y="4519"/>
                  </a:cubicBezTo>
                  <a:cubicBezTo>
                    <a:pt x="575" y="4020"/>
                    <a:pt x="713" y="3543"/>
                    <a:pt x="846" y="3068"/>
                  </a:cubicBezTo>
                  <a:cubicBezTo>
                    <a:pt x="929" y="2779"/>
                    <a:pt x="1074" y="2634"/>
                    <a:pt x="1267" y="2634"/>
                  </a:cubicBezTo>
                  <a:cubicBezTo>
                    <a:pt x="1376" y="2634"/>
                    <a:pt x="1499" y="2679"/>
                    <a:pt x="1635" y="2769"/>
                  </a:cubicBezTo>
                  <a:cubicBezTo>
                    <a:pt x="1964" y="2987"/>
                    <a:pt x="2239" y="3262"/>
                    <a:pt x="2356" y="3650"/>
                  </a:cubicBezTo>
                  <a:cubicBezTo>
                    <a:pt x="2447" y="3950"/>
                    <a:pt x="2510" y="4259"/>
                    <a:pt x="2564" y="4570"/>
                  </a:cubicBezTo>
                  <a:cubicBezTo>
                    <a:pt x="2607" y="4811"/>
                    <a:pt x="2605" y="5062"/>
                    <a:pt x="2653" y="5302"/>
                  </a:cubicBezTo>
                  <a:cubicBezTo>
                    <a:pt x="2678" y="5433"/>
                    <a:pt x="2775" y="5528"/>
                    <a:pt x="2912" y="5528"/>
                  </a:cubicBezTo>
                  <a:cubicBezTo>
                    <a:pt x="2927" y="5528"/>
                    <a:pt x="2943" y="5527"/>
                    <a:pt x="2959" y="5525"/>
                  </a:cubicBezTo>
                  <a:cubicBezTo>
                    <a:pt x="3113" y="5502"/>
                    <a:pt x="3212" y="5374"/>
                    <a:pt x="3204" y="5228"/>
                  </a:cubicBezTo>
                  <a:cubicBezTo>
                    <a:pt x="3180" y="4844"/>
                    <a:pt x="3144" y="4458"/>
                    <a:pt x="3076" y="4079"/>
                  </a:cubicBezTo>
                  <a:cubicBezTo>
                    <a:pt x="2946" y="3355"/>
                    <a:pt x="2586" y="2768"/>
                    <a:pt x="1973" y="2346"/>
                  </a:cubicBezTo>
                  <a:cubicBezTo>
                    <a:pt x="1857" y="2265"/>
                    <a:pt x="1734" y="2198"/>
                    <a:pt x="1620" y="2115"/>
                  </a:cubicBezTo>
                  <a:cubicBezTo>
                    <a:pt x="1394" y="1954"/>
                    <a:pt x="1356" y="1802"/>
                    <a:pt x="1508" y="1588"/>
                  </a:cubicBezTo>
                  <a:cubicBezTo>
                    <a:pt x="1893" y="1056"/>
                    <a:pt x="2300" y="570"/>
                    <a:pt x="2923" y="570"/>
                  </a:cubicBezTo>
                  <a:cubicBezTo>
                    <a:pt x="3101" y="570"/>
                    <a:pt x="3297" y="609"/>
                    <a:pt x="3515" y="699"/>
                  </a:cubicBezTo>
                  <a:cubicBezTo>
                    <a:pt x="3531" y="706"/>
                    <a:pt x="3554" y="711"/>
                    <a:pt x="3575" y="711"/>
                  </a:cubicBezTo>
                  <a:cubicBezTo>
                    <a:pt x="3591" y="711"/>
                    <a:pt x="3606" y="708"/>
                    <a:pt x="3617" y="702"/>
                  </a:cubicBezTo>
                  <a:cubicBezTo>
                    <a:pt x="3677" y="672"/>
                    <a:pt x="3748" y="638"/>
                    <a:pt x="3772" y="584"/>
                  </a:cubicBezTo>
                  <a:cubicBezTo>
                    <a:pt x="3799" y="529"/>
                    <a:pt x="3798" y="445"/>
                    <a:pt x="3774" y="387"/>
                  </a:cubicBezTo>
                  <a:cubicBezTo>
                    <a:pt x="3705" y="206"/>
                    <a:pt x="3539" y="126"/>
                    <a:pt x="3373" y="73"/>
                  </a:cubicBezTo>
                  <a:cubicBezTo>
                    <a:pt x="3220" y="24"/>
                    <a:pt x="3071" y="1"/>
                    <a:pt x="292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 name="Google Shape;71860;p45">
              <a:extLst>
                <a:ext uri="{FF2B5EF4-FFF2-40B4-BE49-F238E27FC236}">
                  <a16:creationId xmlns:a16="http://schemas.microsoft.com/office/drawing/2014/main" id="{F8A012FE-9297-4271-AC11-60CA01168648}"/>
                </a:ext>
              </a:extLst>
            </p:cNvPr>
            <p:cNvSpPr/>
            <p:nvPr/>
          </p:nvSpPr>
          <p:spPr>
            <a:xfrm>
              <a:off x="2567275" y="2179450"/>
              <a:ext cx="80725" cy="90600"/>
            </a:xfrm>
            <a:custGeom>
              <a:avLst/>
              <a:gdLst/>
              <a:ahLst/>
              <a:cxnLst/>
              <a:rect l="l" t="t" r="r" b="b"/>
              <a:pathLst>
                <a:path w="3229" h="3624" extrusionOk="0">
                  <a:moveTo>
                    <a:pt x="1760" y="0"/>
                  </a:moveTo>
                  <a:cubicBezTo>
                    <a:pt x="1391" y="0"/>
                    <a:pt x="1020" y="166"/>
                    <a:pt x="739" y="498"/>
                  </a:cubicBezTo>
                  <a:cubicBezTo>
                    <a:pt x="1" y="1367"/>
                    <a:pt x="255" y="2872"/>
                    <a:pt x="1233" y="3450"/>
                  </a:cubicBezTo>
                  <a:cubicBezTo>
                    <a:pt x="1428" y="3565"/>
                    <a:pt x="1626" y="3624"/>
                    <a:pt x="1819" y="3624"/>
                  </a:cubicBezTo>
                  <a:cubicBezTo>
                    <a:pt x="2060" y="3624"/>
                    <a:pt x="2294" y="3534"/>
                    <a:pt x="2509" y="3349"/>
                  </a:cubicBezTo>
                  <a:cubicBezTo>
                    <a:pt x="2962" y="2960"/>
                    <a:pt x="3191" y="2460"/>
                    <a:pt x="3200" y="1802"/>
                  </a:cubicBezTo>
                  <a:cubicBezTo>
                    <a:pt x="3228" y="1386"/>
                    <a:pt x="3120" y="947"/>
                    <a:pt x="2831" y="565"/>
                  </a:cubicBezTo>
                  <a:cubicBezTo>
                    <a:pt x="2549" y="189"/>
                    <a:pt x="2155" y="0"/>
                    <a:pt x="176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 name="Google Shape;71861;p45">
              <a:extLst>
                <a:ext uri="{FF2B5EF4-FFF2-40B4-BE49-F238E27FC236}">
                  <a16:creationId xmlns:a16="http://schemas.microsoft.com/office/drawing/2014/main" id="{00E03E46-9022-4EF5-8821-048F04D98848}"/>
                </a:ext>
              </a:extLst>
            </p:cNvPr>
            <p:cNvSpPr/>
            <p:nvPr/>
          </p:nvSpPr>
          <p:spPr>
            <a:xfrm>
              <a:off x="2834925" y="2350725"/>
              <a:ext cx="185175" cy="96700"/>
            </a:xfrm>
            <a:custGeom>
              <a:avLst/>
              <a:gdLst/>
              <a:ahLst/>
              <a:cxnLst/>
              <a:rect l="l" t="t" r="r" b="b"/>
              <a:pathLst>
                <a:path w="7407" h="3868" extrusionOk="0">
                  <a:moveTo>
                    <a:pt x="7144" y="1"/>
                  </a:moveTo>
                  <a:cubicBezTo>
                    <a:pt x="7042" y="1"/>
                    <a:pt x="6962" y="90"/>
                    <a:pt x="6918" y="183"/>
                  </a:cubicBezTo>
                  <a:cubicBezTo>
                    <a:pt x="6800" y="436"/>
                    <a:pt x="6713" y="704"/>
                    <a:pt x="6612" y="966"/>
                  </a:cubicBezTo>
                  <a:cubicBezTo>
                    <a:pt x="6335" y="1676"/>
                    <a:pt x="5867" y="2241"/>
                    <a:pt x="5263" y="2684"/>
                  </a:cubicBezTo>
                  <a:cubicBezTo>
                    <a:pt x="4707" y="3093"/>
                    <a:pt x="4125" y="3303"/>
                    <a:pt x="3524" y="3303"/>
                  </a:cubicBezTo>
                  <a:cubicBezTo>
                    <a:pt x="3088" y="3303"/>
                    <a:pt x="2642" y="3193"/>
                    <a:pt x="2188" y="2968"/>
                  </a:cubicBezTo>
                  <a:cubicBezTo>
                    <a:pt x="1641" y="2696"/>
                    <a:pt x="1229" y="2261"/>
                    <a:pt x="864" y="1784"/>
                  </a:cubicBezTo>
                  <a:cubicBezTo>
                    <a:pt x="715" y="1590"/>
                    <a:pt x="596" y="1371"/>
                    <a:pt x="440" y="1184"/>
                  </a:cubicBezTo>
                  <a:cubicBezTo>
                    <a:pt x="397" y="1134"/>
                    <a:pt x="296" y="1095"/>
                    <a:pt x="218" y="1095"/>
                  </a:cubicBezTo>
                  <a:cubicBezTo>
                    <a:pt x="199" y="1095"/>
                    <a:pt x="181" y="1098"/>
                    <a:pt x="166" y="1103"/>
                  </a:cubicBezTo>
                  <a:cubicBezTo>
                    <a:pt x="17" y="1156"/>
                    <a:pt x="1" y="1307"/>
                    <a:pt x="25" y="1452"/>
                  </a:cubicBezTo>
                  <a:cubicBezTo>
                    <a:pt x="31" y="1486"/>
                    <a:pt x="42" y="1522"/>
                    <a:pt x="58" y="1552"/>
                  </a:cubicBezTo>
                  <a:cubicBezTo>
                    <a:pt x="769" y="2941"/>
                    <a:pt x="1883" y="3799"/>
                    <a:pt x="3299" y="3864"/>
                  </a:cubicBezTo>
                  <a:cubicBezTo>
                    <a:pt x="3346" y="3866"/>
                    <a:pt x="3392" y="3867"/>
                    <a:pt x="3438" y="3867"/>
                  </a:cubicBezTo>
                  <a:cubicBezTo>
                    <a:pt x="5361" y="3867"/>
                    <a:pt x="7284" y="2042"/>
                    <a:pt x="7403" y="278"/>
                  </a:cubicBezTo>
                  <a:cubicBezTo>
                    <a:pt x="7407" y="198"/>
                    <a:pt x="7329" y="80"/>
                    <a:pt x="7254" y="34"/>
                  </a:cubicBezTo>
                  <a:cubicBezTo>
                    <a:pt x="7215" y="11"/>
                    <a:pt x="7178" y="1"/>
                    <a:pt x="714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 name="Google Shape;71862;p45">
              <a:extLst>
                <a:ext uri="{FF2B5EF4-FFF2-40B4-BE49-F238E27FC236}">
                  <a16:creationId xmlns:a16="http://schemas.microsoft.com/office/drawing/2014/main" id="{243071ED-2C1C-4C4B-97FA-C51C76C26367}"/>
                </a:ext>
              </a:extLst>
            </p:cNvPr>
            <p:cNvSpPr/>
            <p:nvPr/>
          </p:nvSpPr>
          <p:spPr>
            <a:xfrm>
              <a:off x="2900975" y="2169650"/>
              <a:ext cx="31625" cy="153650"/>
            </a:xfrm>
            <a:custGeom>
              <a:avLst/>
              <a:gdLst/>
              <a:ahLst/>
              <a:cxnLst/>
              <a:rect l="l" t="t" r="r" b="b"/>
              <a:pathLst>
                <a:path w="1265" h="6146" extrusionOk="0">
                  <a:moveTo>
                    <a:pt x="275" y="0"/>
                  </a:moveTo>
                  <a:cubicBezTo>
                    <a:pt x="177" y="0"/>
                    <a:pt x="81" y="46"/>
                    <a:pt x="55" y="158"/>
                  </a:cubicBezTo>
                  <a:cubicBezTo>
                    <a:pt x="30" y="257"/>
                    <a:pt x="23" y="363"/>
                    <a:pt x="0" y="524"/>
                  </a:cubicBezTo>
                  <a:cubicBezTo>
                    <a:pt x="211" y="2251"/>
                    <a:pt x="429" y="4029"/>
                    <a:pt x="653" y="5808"/>
                  </a:cubicBezTo>
                  <a:cubicBezTo>
                    <a:pt x="666" y="5905"/>
                    <a:pt x="730" y="6005"/>
                    <a:pt x="794" y="6083"/>
                  </a:cubicBezTo>
                  <a:cubicBezTo>
                    <a:pt x="825" y="6122"/>
                    <a:pt x="899" y="6146"/>
                    <a:pt x="956" y="6146"/>
                  </a:cubicBezTo>
                  <a:cubicBezTo>
                    <a:pt x="964" y="6146"/>
                    <a:pt x="971" y="6145"/>
                    <a:pt x="978" y="6145"/>
                  </a:cubicBezTo>
                  <a:cubicBezTo>
                    <a:pt x="1036" y="6138"/>
                    <a:pt x="1116" y="6093"/>
                    <a:pt x="1143" y="6042"/>
                  </a:cubicBezTo>
                  <a:cubicBezTo>
                    <a:pt x="1264" y="5810"/>
                    <a:pt x="1200" y="5559"/>
                    <a:pt x="1172" y="5321"/>
                  </a:cubicBezTo>
                  <a:cubicBezTo>
                    <a:pt x="983" y="3714"/>
                    <a:pt x="785" y="2110"/>
                    <a:pt x="585" y="505"/>
                  </a:cubicBezTo>
                  <a:cubicBezTo>
                    <a:pt x="567" y="367"/>
                    <a:pt x="518" y="232"/>
                    <a:pt x="459" y="108"/>
                  </a:cubicBezTo>
                  <a:cubicBezTo>
                    <a:pt x="435" y="55"/>
                    <a:pt x="351" y="2"/>
                    <a:pt x="292" y="1"/>
                  </a:cubicBezTo>
                  <a:cubicBezTo>
                    <a:pt x="287" y="1"/>
                    <a:pt x="281" y="0"/>
                    <a:pt x="275"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 name="Google Shape;71863;p45">
              <a:extLst>
                <a:ext uri="{FF2B5EF4-FFF2-40B4-BE49-F238E27FC236}">
                  <a16:creationId xmlns:a16="http://schemas.microsoft.com/office/drawing/2014/main" id="{A00043B7-A2ED-4D21-9F0F-4E8E27A4E73E}"/>
                </a:ext>
              </a:extLst>
            </p:cNvPr>
            <p:cNvSpPr/>
            <p:nvPr/>
          </p:nvSpPr>
          <p:spPr>
            <a:xfrm>
              <a:off x="3099725" y="2702100"/>
              <a:ext cx="212075" cy="808075"/>
            </a:xfrm>
            <a:custGeom>
              <a:avLst/>
              <a:gdLst/>
              <a:ahLst/>
              <a:cxnLst/>
              <a:rect l="l" t="t" r="r" b="b"/>
              <a:pathLst>
                <a:path w="8483" h="32323" extrusionOk="0">
                  <a:moveTo>
                    <a:pt x="3713" y="1"/>
                  </a:moveTo>
                  <a:cubicBezTo>
                    <a:pt x="3641" y="1"/>
                    <a:pt x="3559" y="7"/>
                    <a:pt x="3466" y="19"/>
                  </a:cubicBezTo>
                  <a:cubicBezTo>
                    <a:pt x="2520" y="142"/>
                    <a:pt x="1596" y="368"/>
                    <a:pt x="685" y="643"/>
                  </a:cubicBezTo>
                  <a:cubicBezTo>
                    <a:pt x="415" y="723"/>
                    <a:pt x="321" y="918"/>
                    <a:pt x="307" y="1200"/>
                  </a:cubicBezTo>
                  <a:cubicBezTo>
                    <a:pt x="216" y="3031"/>
                    <a:pt x="110" y="4861"/>
                    <a:pt x="53" y="5876"/>
                  </a:cubicBezTo>
                  <a:cubicBezTo>
                    <a:pt x="1" y="8951"/>
                    <a:pt x="95" y="11204"/>
                    <a:pt x="286" y="13452"/>
                  </a:cubicBezTo>
                  <a:cubicBezTo>
                    <a:pt x="620" y="17407"/>
                    <a:pt x="1407" y="21253"/>
                    <a:pt x="2808" y="24980"/>
                  </a:cubicBezTo>
                  <a:cubicBezTo>
                    <a:pt x="3473" y="26755"/>
                    <a:pt x="4420" y="28344"/>
                    <a:pt x="5547" y="29840"/>
                  </a:cubicBezTo>
                  <a:cubicBezTo>
                    <a:pt x="6142" y="30628"/>
                    <a:pt x="6777" y="31387"/>
                    <a:pt x="7502" y="32062"/>
                  </a:cubicBezTo>
                  <a:cubicBezTo>
                    <a:pt x="7687" y="32236"/>
                    <a:pt x="7864" y="32322"/>
                    <a:pt x="8016" y="32322"/>
                  </a:cubicBezTo>
                  <a:cubicBezTo>
                    <a:pt x="8102" y="32322"/>
                    <a:pt x="8180" y="32295"/>
                    <a:pt x="8247" y="32241"/>
                  </a:cubicBezTo>
                  <a:cubicBezTo>
                    <a:pt x="8482" y="32050"/>
                    <a:pt x="8408" y="31805"/>
                    <a:pt x="8371" y="31558"/>
                  </a:cubicBezTo>
                  <a:cubicBezTo>
                    <a:pt x="7749" y="27553"/>
                    <a:pt x="7072" y="23558"/>
                    <a:pt x="6552" y="19537"/>
                  </a:cubicBezTo>
                  <a:cubicBezTo>
                    <a:pt x="6308" y="17652"/>
                    <a:pt x="5921" y="15786"/>
                    <a:pt x="5641" y="13905"/>
                  </a:cubicBezTo>
                  <a:cubicBezTo>
                    <a:pt x="5396" y="12232"/>
                    <a:pt x="5156" y="10555"/>
                    <a:pt x="5013" y="8871"/>
                  </a:cubicBezTo>
                  <a:cubicBezTo>
                    <a:pt x="4825" y="6659"/>
                    <a:pt x="4734" y="4437"/>
                    <a:pt x="4604" y="2220"/>
                  </a:cubicBezTo>
                  <a:cubicBezTo>
                    <a:pt x="4571" y="1693"/>
                    <a:pt x="4543" y="1166"/>
                    <a:pt x="4369" y="659"/>
                  </a:cubicBezTo>
                  <a:cubicBezTo>
                    <a:pt x="4202" y="170"/>
                    <a:pt x="4081" y="1"/>
                    <a:pt x="3713"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 name="Google Shape;71864;p45">
              <a:extLst>
                <a:ext uri="{FF2B5EF4-FFF2-40B4-BE49-F238E27FC236}">
                  <a16:creationId xmlns:a16="http://schemas.microsoft.com/office/drawing/2014/main" id="{92EB9CB2-459A-40EB-8413-A131EA590189}"/>
                </a:ext>
              </a:extLst>
            </p:cNvPr>
            <p:cNvSpPr/>
            <p:nvPr/>
          </p:nvSpPr>
          <p:spPr>
            <a:xfrm>
              <a:off x="2160825" y="4365875"/>
              <a:ext cx="400475" cy="158625"/>
            </a:xfrm>
            <a:custGeom>
              <a:avLst/>
              <a:gdLst/>
              <a:ahLst/>
              <a:cxnLst/>
              <a:rect l="l" t="t" r="r" b="b"/>
              <a:pathLst>
                <a:path w="16019" h="6345" extrusionOk="0">
                  <a:moveTo>
                    <a:pt x="11158" y="0"/>
                  </a:moveTo>
                  <a:cubicBezTo>
                    <a:pt x="11145" y="0"/>
                    <a:pt x="11131" y="1"/>
                    <a:pt x="11117" y="3"/>
                  </a:cubicBezTo>
                  <a:cubicBezTo>
                    <a:pt x="10783" y="35"/>
                    <a:pt x="10467" y="238"/>
                    <a:pt x="10145" y="373"/>
                  </a:cubicBezTo>
                  <a:cubicBezTo>
                    <a:pt x="10084" y="399"/>
                    <a:pt x="10037" y="459"/>
                    <a:pt x="9981" y="501"/>
                  </a:cubicBezTo>
                  <a:cubicBezTo>
                    <a:pt x="9705" y="2376"/>
                    <a:pt x="8542" y="3473"/>
                    <a:pt x="6820" y="4046"/>
                  </a:cubicBezTo>
                  <a:cubicBezTo>
                    <a:pt x="6286" y="4223"/>
                    <a:pt x="5747" y="4307"/>
                    <a:pt x="5208" y="4307"/>
                  </a:cubicBezTo>
                  <a:cubicBezTo>
                    <a:pt x="4609" y="4307"/>
                    <a:pt x="4009" y="4203"/>
                    <a:pt x="3414" y="4009"/>
                  </a:cubicBezTo>
                  <a:cubicBezTo>
                    <a:pt x="3322" y="3979"/>
                    <a:pt x="3252" y="3881"/>
                    <a:pt x="3172" y="3815"/>
                  </a:cubicBezTo>
                  <a:cubicBezTo>
                    <a:pt x="2097" y="4177"/>
                    <a:pt x="1165" y="4813"/>
                    <a:pt x="196" y="5377"/>
                  </a:cubicBezTo>
                  <a:cubicBezTo>
                    <a:pt x="80" y="5445"/>
                    <a:pt x="1" y="5596"/>
                    <a:pt x="76" y="5742"/>
                  </a:cubicBezTo>
                  <a:cubicBezTo>
                    <a:pt x="119" y="5826"/>
                    <a:pt x="207" y="5915"/>
                    <a:pt x="294" y="5944"/>
                  </a:cubicBezTo>
                  <a:cubicBezTo>
                    <a:pt x="736" y="6089"/>
                    <a:pt x="1198" y="6048"/>
                    <a:pt x="1653" y="6062"/>
                  </a:cubicBezTo>
                  <a:cubicBezTo>
                    <a:pt x="3973" y="6133"/>
                    <a:pt x="6294" y="6166"/>
                    <a:pt x="8614" y="6269"/>
                  </a:cubicBezTo>
                  <a:cubicBezTo>
                    <a:pt x="9842" y="6323"/>
                    <a:pt x="11070" y="6344"/>
                    <a:pt x="12299" y="6344"/>
                  </a:cubicBezTo>
                  <a:cubicBezTo>
                    <a:pt x="13003" y="6344"/>
                    <a:pt x="13708" y="6337"/>
                    <a:pt x="14412" y="6326"/>
                  </a:cubicBezTo>
                  <a:cubicBezTo>
                    <a:pt x="14657" y="6323"/>
                    <a:pt x="14905" y="6330"/>
                    <a:pt x="15149" y="6303"/>
                  </a:cubicBezTo>
                  <a:cubicBezTo>
                    <a:pt x="15728" y="6240"/>
                    <a:pt x="15973" y="6005"/>
                    <a:pt x="15990" y="5424"/>
                  </a:cubicBezTo>
                  <a:cubicBezTo>
                    <a:pt x="16018" y="4476"/>
                    <a:pt x="16008" y="3526"/>
                    <a:pt x="16012" y="2577"/>
                  </a:cubicBezTo>
                  <a:cubicBezTo>
                    <a:pt x="16012" y="2542"/>
                    <a:pt x="16008" y="2507"/>
                    <a:pt x="16004" y="2472"/>
                  </a:cubicBezTo>
                  <a:cubicBezTo>
                    <a:pt x="15946" y="1865"/>
                    <a:pt x="15824" y="1741"/>
                    <a:pt x="15235" y="1701"/>
                  </a:cubicBezTo>
                  <a:cubicBezTo>
                    <a:pt x="14955" y="1681"/>
                    <a:pt x="14672" y="1692"/>
                    <a:pt x="14392" y="1660"/>
                  </a:cubicBezTo>
                  <a:cubicBezTo>
                    <a:pt x="13431" y="1550"/>
                    <a:pt x="12540" y="1278"/>
                    <a:pt x="11806" y="595"/>
                  </a:cubicBezTo>
                  <a:cubicBezTo>
                    <a:pt x="11592" y="396"/>
                    <a:pt x="11478" y="0"/>
                    <a:pt x="11158"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 name="Google Shape;71865;p45">
              <a:extLst>
                <a:ext uri="{FF2B5EF4-FFF2-40B4-BE49-F238E27FC236}">
                  <a16:creationId xmlns:a16="http://schemas.microsoft.com/office/drawing/2014/main" id="{9ECD15A8-766E-45BA-9102-BBC459775CD4}"/>
                </a:ext>
              </a:extLst>
            </p:cNvPr>
            <p:cNvSpPr/>
            <p:nvPr/>
          </p:nvSpPr>
          <p:spPr>
            <a:xfrm>
              <a:off x="2240125" y="4378400"/>
              <a:ext cx="170250" cy="95200"/>
            </a:xfrm>
            <a:custGeom>
              <a:avLst/>
              <a:gdLst/>
              <a:ahLst/>
              <a:cxnLst/>
              <a:rect l="l" t="t" r="r" b="b"/>
              <a:pathLst>
                <a:path w="6810" h="3808" extrusionOk="0">
                  <a:moveTo>
                    <a:pt x="6809" y="0"/>
                  </a:moveTo>
                  <a:lnTo>
                    <a:pt x="6809" y="0"/>
                  </a:lnTo>
                  <a:cubicBezTo>
                    <a:pt x="6670" y="30"/>
                    <a:pt x="6526" y="43"/>
                    <a:pt x="6398" y="94"/>
                  </a:cubicBezTo>
                  <a:cubicBezTo>
                    <a:pt x="4259" y="928"/>
                    <a:pt x="2264" y="2056"/>
                    <a:pt x="228" y="3101"/>
                  </a:cubicBezTo>
                  <a:cubicBezTo>
                    <a:pt x="140" y="3145"/>
                    <a:pt x="74" y="3242"/>
                    <a:pt x="0" y="3314"/>
                  </a:cubicBezTo>
                  <a:cubicBezTo>
                    <a:pt x="80" y="3380"/>
                    <a:pt x="150" y="3478"/>
                    <a:pt x="242" y="3508"/>
                  </a:cubicBezTo>
                  <a:cubicBezTo>
                    <a:pt x="838" y="3703"/>
                    <a:pt x="1438" y="3807"/>
                    <a:pt x="2037" y="3807"/>
                  </a:cubicBezTo>
                  <a:cubicBezTo>
                    <a:pt x="2576" y="3807"/>
                    <a:pt x="3114" y="3723"/>
                    <a:pt x="3648" y="3545"/>
                  </a:cubicBezTo>
                  <a:cubicBezTo>
                    <a:pt x="5370" y="2974"/>
                    <a:pt x="6534" y="1877"/>
                    <a:pt x="680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 name="Google Shape;71866;p45">
              <a:extLst>
                <a:ext uri="{FF2B5EF4-FFF2-40B4-BE49-F238E27FC236}">
                  <a16:creationId xmlns:a16="http://schemas.microsoft.com/office/drawing/2014/main" id="{F86A92EC-81E7-4C03-8EC5-9CA44B02F36B}"/>
                </a:ext>
              </a:extLst>
            </p:cNvPr>
            <p:cNvSpPr/>
            <p:nvPr/>
          </p:nvSpPr>
          <p:spPr>
            <a:xfrm>
              <a:off x="2988550" y="4413150"/>
              <a:ext cx="372300" cy="119325"/>
            </a:xfrm>
            <a:custGeom>
              <a:avLst/>
              <a:gdLst/>
              <a:ahLst/>
              <a:cxnLst/>
              <a:rect l="l" t="t" r="r" b="b"/>
              <a:pathLst>
                <a:path w="14892" h="4773" extrusionOk="0">
                  <a:moveTo>
                    <a:pt x="5725" y="0"/>
                  </a:moveTo>
                  <a:cubicBezTo>
                    <a:pt x="5468" y="0"/>
                    <a:pt x="5200" y="91"/>
                    <a:pt x="4901" y="243"/>
                  </a:cubicBezTo>
                  <a:cubicBezTo>
                    <a:pt x="4074" y="664"/>
                    <a:pt x="3194" y="869"/>
                    <a:pt x="2286" y="869"/>
                  </a:cubicBezTo>
                  <a:cubicBezTo>
                    <a:pt x="1927" y="869"/>
                    <a:pt x="1563" y="836"/>
                    <a:pt x="1196" y="773"/>
                  </a:cubicBezTo>
                  <a:cubicBezTo>
                    <a:pt x="1058" y="750"/>
                    <a:pt x="920" y="716"/>
                    <a:pt x="780" y="706"/>
                  </a:cubicBezTo>
                  <a:cubicBezTo>
                    <a:pt x="758" y="704"/>
                    <a:pt x="736" y="703"/>
                    <a:pt x="715" y="703"/>
                  </a:cubicBezTo>
                  <a:cubicBezTo>
                    <a:pt x="417" y="703"/>
                    <a:pt x="216" y="878"/>
                    <a:pt x="239" y="1191"/>
                  </a:cubicBezTo>
                  <a:cubicBezTo>
                    <a:pt x="269" y="1618"/>
                    <a:pt x="227" y="2033"/>
                    <a:pt x="182" y="2453"/>
                  </a:cubicBezTo>
                  <a:cubicBezTo>
                    <a:pt x="131" y="2907"/>
                    <a:pt x="57" y="3362"/>
                    <a:pt x="35" y="3819"/>
                  </a:cubicBezTo>
                  <a:cubicBezTo>
                    <a:pt x="1" y="4544"/>
                    <a:pt x="151" y="4705"/>
                    <a:pt x="849" y="4745"/>
                  </a:cubicBezTo>
                  <a:cubicBezTo>
                    <a:pt x="1125" y="4762"/>
                    <a:pt x="1403" y="4772"/>
                    <a:pt x="1680" y="4772"/>
                  </a:cubicBezTo>
                  <a:cubicBezTo>
                    <a:pt x="1791" y="4772"/>
                    <a:pt x="1902" y="4770"/>
                    <a:pt x="2013" y="4767"/>
                  </a:cubicBezTo>
                  <a:cubicBezTo>
                    <a:pt x="4654" y="4687"/>
                    <a:pt x="7297" y="4606"/>
                    <a:pt x="9940" y="4513"/>
                  </a:cubicBezTo>
                  <a:cubicBezTo>
                    <a:pt x="11208" y="4469"/>
                    <a:pt x="12476" y="4403"/>
                    <a:pt x="13744" y="4339"/>
                  </a:cubicBezTo>
                  <a:cubicBezTo>
                    <a:pt x="14024" y="4325"/>
                    <a:pt x="14304" y="4289"/>
                    <a:pt x="14581" y="4238"/>
                  </a:cubicBezTo>
                  <a:cubicBezTo>
                    <a:pt x="14800" y="4197"/>
                    <a:pt x="14891" y="3892"/>
                    <a:pt x="14742" y="3732"/>
                  </a:cubicBezTo>
                  <a:cubicBezTo>
                    <a:pt x="14500" y="3473"/>
                    <a:pt x="14230" y="3256"/>
                    <a:pt x="13887" y="3134"/>
                  </a:cubicBezTo>
                  <a:cubicBezTo>
                    <a:pt x="13324" y="2930"/>
                    <a:pt x="12768" y="2706"/>
                    <a:pt x="12210" y="2490"/>
                  </a:cubicBezTo>
                  <a:cubicBezTo>
                    <a:pt x="11604" y="2651"/>
                    <a:pt x="11009" y="2858"/>
                    <a:pt x="10378" y="2909"/>
                  </a:cubicBezTo>
                  <a:cubicBezTo>
                    <a:pt x="10254" y="2918"/>
                    <a:pt x="10132" y="2923"/>
                    <a:pt x="10011" y="2923"/>
                  </a:cubicBezTo>
                  <a:cubicBezTo>
                    <a:pt x="9000" y="2923"/>
                    <a:pt x="8067" y="2599"/>
                    <a:pt x="7161" y="2144"/>
                  </a:cubicBezTo>
                  <a:cubicBezTo>
                    <a:pt x="6803" y="1961"/>
                    <a:pt x="6529" y="1721"/>
                    <a:pt x="6380" y="1339"/>
                  </a:cubicBezTo>
                  <a:cubicBezTo>
                    <a:pt x="6239" y="971"/>
                    <a:pt x="6363" y="655"/>
                    <a:pt x="6518" y="336"/>
                  </a:cubicBezTo>
                  <a:cubicBezTo>
                    <a:pt x="6253" y="101"/>
                    <a:pt x="5996" y="0"/>
                    <a:pt x="5725"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 name="Google Shape;71867;p45">
              <a:extLst>
                <a:ext uri="{FF2B5EF4-FFF2-40B4-BE49-F238E27FC236}">
                  <a16:creationId xmlns:a16="http://schemas.microsoft.com/office/drawing/2014/main" id="{9DF3ABAE-F787-4B03-BC80-927EB97E7E4D}"/>
                </a:ext>
              </a:extLst>
            </p:cNvPr>
            <p:cNvSpPr/>
            <p:nvPr/>
          </p:nvSpPr>
          <p:spPr>
            <a:xfrm>
              <a:off x="3144475" y="4421425"/>
              <a:ext cx="149325" cy="64750"/>
            </a:xfrm>
            <a:custGeom>
              <a:avLst/>
              <a:gdLst/>
              <a:ahLst/>
              <a:cxnLst/>
              <a:rect l="l" t="t" r="r" b="b"/>
              <a:pathLst>
                <a:path w="5973" h="2590" extrusionOk="0">
                  <a:moveTo>
                    <a:pt x="281" y="0"/>
                  </a:moveTo>
                  <a:cubicBezTo>
                    <a:pt x="127" y="320"/>
                    <a:pt x="0" y="639"/>
                    <a:pt x="143" y="1003"/>
                  </a:cubicBezTo>
                  <a:cubicBezTo>
                    <a:pt x="292" y="1387"/>
                    <a:pt x="566" y="1629"/>
                    <a:pt x="925" y="1808"/>
                  </a:cubicBezTo>
                  <a:cubicBezTo>
                    <a:pt x="1829" y="2265"/>
                    <a:pt x="2763" y="2589"/>
                    <a:pt x="3774" y="2589"/>
                  </a:cubicBezTo>
                  <a:cubicBezTo>
                    <a:pt x="3895" y="2589"/>
                    <a:pt x="4017" y="2585"/>
                    <a:pt x="4141" y="2575"/>
                  </a:cubicBezTo>
                  <a:cubicBezTo>
                    <a:pt x="4772" y="2527"/>
                    <a:pt x="5367" y="2320"/>
                    <a:pt x="5973" y="2159"/>
                  </a:cubicBezTo>
                  <a:cubicBezTo>
                    <a:pt x="5890" y="2101"/>
                    <a:pt x="5813" y="2022"/>
                    <a:pt x="5719" y="1981"/>
                  </a:cubicBezTo>
                  <a:cubicBezTo>
                    <a:pt x="4644" y="1546"/>
                    <a:pt x="3576" y="1089"/>
                    <a:pt x="2485" y="697"/>
                  </a:cubicBezTo>
                  <a:cubicBezTo>
                    <a:pt x="1761" y="438"/>
                    <a:pt x="1065" y="76"/>
                    <a:pt x="281"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 name="Google Shape;71868;p45">
              <a:extLst>
                <a:ext uri="{FF2B5EF4-FFF2-40B4-BE49-F238E27FC236}">
                  <a16:creationId xmlns:a16="http://schemas.microsoft.com/office/drawing/2014/main" id="{F4005D44-247B-4DE7-83E4-17C564F14874}"/>
                </a:ext>
              </a:extLst>
            </p:cNvPr>
            <p:cNvSpPr/>
            <p:nvPr/>
          </p:nvSpPr>
          <p:spPr>
            <a:xfrm>
              <a:off x="2067050" y="1317875"/>
              <a:ext cx="1609500" cy="908850"/>
            </a:xfrm>
            <a:custGeom>
              <a:avLst/>
              <a:gdLst/>
              <a:ahLst/>
              <a:cxnLst/>
              <a:rect l="l" t="t" r="r" b="b"/>
              <a:pathLst>
                <a:path w="64380" h="36354" extrusionOk="0">
                  <a:moveTo>
                    <a:pt x="57311" y="9269"/>
                  </a:moveTo>
                  <a:cubicBezTo>
                    <a:pt x="57301" y="9302"/>
                    <a:pt x="57290" y="9339"/>
                    <a:pt x="57284" y="9339"/>
                  </a:cubicBezTo>
                  <a:cubicBezTo>
                    <a:pt x="57217" y="9329"/>
                    <a:pt x="57227" y="9302"/>
                    <a:pt x="57311" y="9269"/>
                  </a:cubicBezTo>
                  <a:close/>
                  <a:moveTo>
                    <a:pt x="48723" y="0"/>
                  </a:moveTo>
                  <a:cubicBezTo>
                    <a:pt x="48456" y="0"/>
                    <a:pt x="48175" y="56"/>
                    <a:pt x="47886" y="168"/>
                  </a:cubicBezTo>
                  <a:cubicBezTo>
                    <a:pt x="47491" y="320"/>
                    <a:pt x="47124" y="524"/>
                    <a:pt x="46805" y="813"/>
                  </a:cubicBezTo>
                  <a:cubicBezTo>
                    <a:pt x="46225" y="1340"/>
                    <a:pt x="45763" y="1956"/>
                    <a:pt x="45387" y="2641"/>
                  </a:cubicBezTo>
                  <a:cubicBezTo>
                    <a:pt x="44595" y="4087"/>
                    <a:pt x="44204" y="5668"/>
                    <a:pt x="44058" y="7278"/>
                  </a:cubicBezTo>
                  <a:cubicBezTo>
                    <a:pt x="43852" y="9487"/>
                    <a:pt x="43931" y="11713"/>
                    <a:pt x="44203" y="13918"/>
                  </a:cubicBezTo>
                  <a:cubicBezTo>
                    <a:pt x="44388" y="15416"/>
                    <a:pt x="44666" y="16903"/>
                    <a:pt x="45022" y="18374"/>
                  </a:cubicBezTo>
                  <a:cubicBezTo>
                    <a:pt x="45063" y="18543"/>
                    <a:pt x="45095" y="18719"/>
                    <a:pt x="45109" y="18892"/>
                  </a:cubicBezTo>
                  <a:cubicBezTo>
                    <a:pt x="45126" y="19094"/>
                    <a:pt x="44990" y="19237"/>
                    <a:pt x="44814" y="19237"/>
                  </a:cubicBezTo>
                  <a:cubicBezTo>
                    <a:pt x="44778" y="19237"/>
                    <a:pt x="44741" y="19231"/>
                    <a:pt x="44703" y="19219"/>
                  </a:cubicBezTo>
                  <a:cubicBezTo>
                    <a:pt x="44570" y="19174"/>
                    <a:pt x="44442" y="19117"/>
                    <a:pt x="44315" y="19056"/>
                  </a:cubicBezTo>
                  <a:cubicBezTo>
                    <a:pt x="41124" y="17540"/>
                    <a:pt x="37731" y="16852"/>
                    <a:pt x="34231" y="16597"/>
                  </a:cubicBezTo>
                  <a:cubicBezTo>
                    <a:pt x="33943" y="16576"/>
                    <a:pt x="33656" y="16567"/>
                    <a:pt x="33369" y="16567"/>
                  </a:cubicBezTo>
                  <a:cubicBezTo>
                    <a:pt x="32317" y="16567"/>
                    <a:pt x="31271" y="16689"/>
                    <a:pt x="30230" y="16791"/>
                  </a:cubicBezTo>
                  <a:cubicBezTo>
                    <a:pt x="28375" y="16975"/>
                    <a:pt x="26561" y="17412"/>
                    <a:pt x="24792" y="18032"/>
                  </a:cubicBezTo>
                  <a:cubicBezTo>
                    <a:pt x="22679" y="18771"/>
                    <a:pt x="20724" y="19787"/>
                    <a:pt x="18980" y="21198"/>
                  </a:cubicBezTo>
                  <a:cubicBezTo>
                    <a:pt x="18829" y="21319"/>
                    <a:pt x="18682" y="21446"/>
                    <a:pt x="18478" y="21446"/>
                  </a:cubicBezTo>
                  <a:cubicBezTo>
                    <a:pt x="18459" y="21446"/>
                    <a:pt x="18440" y="21445"/>
                    <a:pt x="18420" y="21443"/>
                  </a:cubicBezTo>
                  <a:cubicBezTo>
                    <a:pt x="18390" y="21473"/>
                    <a:pt x="18359" y="21504"/>
                    <a:pt x="18329" y="21535"/>
                  </a:cubicBezTo>
                  <a:cubicBezTo>
                    <a:pt x="18330" y="21514"/>
                    <a:pt x="18324" y="21484"/>
                    <a:pt x="18337" y="21473"/>
                  </a:cubicBezTo>
                  <a:cubicBezTo>
                    <a:pt x="18357" y="21456"/>
                    <a:pt x="18387" y="21448"/>
                    <a:pt x="18413" y="21437"/>
                  </a:cubicBezTo>
                  <a:cubicBezTo>
                    <a:pt x="18437" y="21193"/>
                    <a:pt x="18424" y="20938"/>
                    <a:pt x="18491" y="20708"/>
                  </a:cubicBezTo>
                  <a:cubicBezTo>
                    <a:pt x="18921" y="19206"/>
                    <a:pt x="18927" y="17650"/>
                    <a:pt x="19084" y="16113"/>
                  </a:cubicBezTo>
                  <a:cubicBezTo>
                    <a:pt x="19165" y="15306"/>
                    <a:pt x="19008" y="14497"/>
                    <a:pt x="18984" y="13692"/>
                  </a:cubicBezTo>
                  <a:cubicBezTo>
                    <a:pt x="18940" y="12304"/>
                    <a:pt x="18676" y="10962"/>
                    <a:pt x="18317" y="9640"/>
                  </a:cubicBezTo>
                  <a:cubicBezTo>
                    <a:pt x="17967" y="8349"/>
                    <a:pt x="17498" y="7089"/>
                    <a:pt x="16724" y="5974"/>
                  </a:cubicBezTo>
                  <a:cubicBezTo>
                    <a:pt x="16256" y="5299"/>
                    <a:pt x="15707" y="4717"/>
                    <a:pt x="14922" y="4397"/>
                  </a:cubicBezTo>
                  <a:cubicBezTo>
                    <a:pt x="14708" y="4310"/>
                    <a:pt x="14500" y="4269"/>
                    <a:pt x="14291" y="4269"/>
                  </a:cubicBezTo>
                  <a:cubicBezTo>
                    <a:pt x="14094" y="4269"/>
                    <a:pt x="13896" y="4305"/>
                    <a:pt x="13691" y="4375"/>
                  </a:cubicBezTo>
                  <a:cubicBezTo>
                    <a:pt x="12885" y="4652"/>
                    <a:pt x="12419" y="5249"/>
                    <a:pt x="12137" y="6000"/>
                  </a:cubicBezTo>
                  <a:cubicBezTo>
                    <a:pt x="11669" y="7238"/>
                    <a:pt x="11490" y="8526"/>
                    <a:pt x="11685" y="9838"/>
                  </a:cubicBezTo>
                  <a:cubicBezTo>
                    <a:pt x="11769" y="10401"/>
                    <a:pt x="11770" y="10961"/>
                    <a:pt x="11778" y="11523"/>
                  </a:cubicBezTo>
                  <a:cubicBezTo>
                    <a:pt x="11778" y="11575"/>
                    <a:pt x="11723" y="11653"/>
                    <a:pt x="11674" y="11673"/>
                  </a:cubicBezTo>
                  <a:cubicBezTo>
                    <a:pt x="11656" y="11680"/>
                    <a:pt x="11634" y="11683"/>
                    <a:pt x="11612" y="11683"/>
                  </a:cubicBezTo>
                  <a:cubicBezTo>
                    <a:pt x="11565" y="11683"/>
                    <a:pt x="11513" y="11669"/>
                    <a:pt x="11485" y="11644"/>
                  </a:cubicBezTo>
                  <a:cubicBezTo>
                    <a:pt x="11303" y="11481"/>
                    <a:pt x="11136" y="11295"/>
                    <a:pt x="10957" y="11129"/>
                  </a:cubicBezTo>
                  <a:cubicBezTo>
                    <a:pt x="10273" y="10499"/>
                    <a:pt x="9509" y="9986"/>
                    <a:pt x="8599" y="9772"/>
                  </a:cubicBezTo>
                  <a:cubicBezTo>
                    <a:pt x="8178" y="9674"/>
                    <a:pt x="7793" y="9623"/>
                    <a:pt x="7438" y="9623"/>
                  </a:cubicBezTo>
                  <a:cubicBezTo>
                    <a:pt x="6427" y="9623"/>
                    <a:pt x="5649" y="10034"/>
                    <a:pt x="4913" y="10934"/>
                  </a:cubicBezTo>
                  <a:cubicBezTo>
                    <a:pt x="4116" y="11904"/>
                    <a:pt x="3927" y="13012"/>
                    <a:pt x="4293" y="14213"/>
                  </a:cubicBezTo>
                  <a:cubicBezTo>
                    <a:pt x="4615" y="15278"/>
                    <a:pt x="5151" y="16221"/>
                    <a:pt x="5893" y="17042"/>
                  </a:cubicBezTo>
                  <a:cubicBezTo>
                    <a:pt x="6342" y="17539"/>
                    <a:pt x="6825" y="18006"/>
                    <a:pt x="7287" y="18491"/>
                  </a:cubicBezTo>
                  <a:cubicBezTo>
                    <a:pt x="7396" y="18606"/>
                    <a:pt x="7572" y="18711"/>
                    <a:pt x="7443" y="18937"/>
                  </a:cubicBezTo>
                  <a:cubicBezTo>
                    <a:pt x="7440" y="18936"/>
                    <a:pt x="7437" y="18936"/>
                    <a:pt x="7433" y="18936"/>
                  </a:cubicBezTo>
                  <a:cubicBezTo>
                    <a:pt x="7337" y="18936"/>
                    <a:pt x="7235" y="18948"/>
                    <a:pt x="7136" y="18948"/>
                  </a:cubicBezTo>
                  <a:cubicBezTo>
                    <a:pt x="7065" y="18948"/>
                    <a:pt x="6996" y="18942"/>
                    <a:pt x="6930" y="18922"/>
                  </a:cubicBezTo>
                  <a:cubicBezTo>
                    <a:pt x="6207" y="18711"/>
                    <a:pt x="5466" y="18737"/>
                    <a:pt x="4728" y="18730"/>
                  </a:cubicBezTo>
                  <a:cubicBezTo>
                    <a:pt x="4714" y="18730"/>
                    <a:pt x="4700" y="18730"/>
                    <a:pt x="4686" y="18730"/>
                  </a:cubicBezTo>
                  <a:cubicBezTo>
                    <a:pt x="3870" y="18730"/>
                    <a:pt x="3116" y="18975"/>
                    <a:pt x="2415" y="19371"/>
                  </a:cubicBezTo>
                  <a:cubicBezTo>
                    <a:pt x="945" y="20207"/>
                    <a:pt x="312" y="21584"/>
                    <a:pt x="26" y="23171"/>
                  </a:cubicBezTo>
                  <a:cubicBezTo>
                    <a:pt x="0" y="23303"/>
                    <a:pt x="16" y="23453"/>
                    <a:pt x="47" y="23588"/>
                  </a:cubicBezTo>
                  <a:cubicBezTo>
                    <a:pt x="232" y="24391"/>
                    <a:pt x="543" y="25117"/>
                    <a:pt x="1149" y="25714"/>
                  </a:cubicBezTo>
                  <a:cubicBezTo>
                    <a:pt x="1880" y="26431"/>
                    <a:pt x="2770" y="26841"/>
                    <a:pt x="3723" y="27113"/>
                  </a:cubicBezTo>
                  <a:cubicBezTo>
                    <a:pt x="4624" y="27372"/>
                    <a:pt x="5550" y="27479"/>
                    <a:pt x="6475" y="27479"/>
                  </a:cubicBezTo>
                  <a:cubicBezTo>
                    <a:pt x="6994" y="27479"/>
                    <a:pt x="7512" y="27445"/>
                    <a:pt x="8026" y="27385"/>
                  </a:cubicBezTo>
                  <a:cubicBezTo>
                    <a:pt x="10237" y="27128"/>
                    <a:pt x="12366" y="26498"/>
                    <a:pt x="14373" y="25503"/>
                  </a:cubicBezTo>
                  <a:cubicBezTo>
                    <a:pt x="14560" y="25411"/>
                    <a:pt x="14751" y="25320"/>
                    <a:pt x="14951" y="25258"/>
                  </a:cubicBezTo>
                  <a:cubicBezTo>
                    <a:pt x="14967" y="25253"/>
                    <a:pt x="14984" y="25250"/>
                    <a:pt x="14999" y="25250"/>
                  </a:cubicBezTo>
                  <a:cubicBezTo>
                    <a:pt x="15093" y="25250"/>
                    <a:pt x="15158" y="25342"/>
                    <a:pt x="15137" y="25436"/>
                  </a:cubicBezTo>
                  <a:cubicBezTo>
                    <a:pt x="15100" y="25603"/>
                    <a:pt x="15030" y="25768"/>
                    <a:pt x="14951" y="25922"/>
                  </a:cubicBezTo>
                  <a:cubicBezTo>
                    <a:pt x="13879" y="27953"/>
                    <a:pt x="13466" y="30160"/>
                    <a:pt x="13222" y="32406"/>
                  </a:cubicBezTo>
                  <a:cubicBezTo>
                    <a:pt x="13115" y="33390"/>
                    <a:pt x="13229" y="34374"/>
                    <a:pt x="13358" y="35354"/>
                  </a:cubicBezTo>
                  <a:cubicBezTo>
                    <a:pt x="13407" y="35738"/>
                    <a:pt x="13623" y="35997"/>
                    <a:pt x="13893" y="36231"/>
                  </a:cubicBezTo>
                  <a:cubicBezTo>
                    <a:pt x="13989" y="36313"/>
                    <a:pt x="14090" y="36353"/>
                    <a:pt x="14186" y="36353"/>
                  </a:cubicBezTo>
                  <a:cubicBezTo>
                    <a:pt x="14344" y="36353"/>
                    <a:pt x="14485" y="36243"/>
                    <a:pt x="14553" y="36034"/>
                  </a:cubicBezTo>
                  <a:cubicBezTo>
                    <a:pt x="14725" y="35498"/>
                    <a:pt x="14926" y="34965"/>
                    <a:pt x="15026" y="34415"/>
                  </a:cubicBezTo>
                  <a:cubicBezTo>
                    <a:pt x="15153" y="33721"/>
                    <a:pt x="15493" y="33298"/>
                    <a:pt x="16164" y="33045"/>
                  </a:cubicBezTo>
                  <a:cubicBezTo>
                    <a:pt x="18181" y="32281"/>
                    <a:pt x="20058" y="31230"/>
                    <a:pt x="21922" y="30160"/>
                  </a:cubicBezTo>
                  <a:cubicBezTo>
                    <a:pt x="25968" y="27839"/>
                    <a:pt x="29811" y="25237"/>
                    <a:pt x="33104" y="21893"/>
                  </a:cubicBezTo>
                  <a:cubicBezTo>
                    <a:pt x="33421" y="21571"/>
                    <a:pt x="33597" y="21409"/>
                    <a:pt x="33771" y="21409"/>
                  </a:cubicBezTo>
                  <a:cubicBezTo>
                    <a:pt x="33948" y="21409"/>
                    <a:pt x="34123" y="21578"/>
                    <a:pt x="34445" y="21917"/>
                  </a:cubicBezTo>
                  <a:cubicBezTo>
                    <a:pt x="35517" y="23046"/>
                    <a:pt x="36707" y="24033"/>
                    <a:pt x="37958" y="24949"/>
                  </a:cubicBezTo>
                  <a:cubicBezTo>
                    <a:pt x="39532" y="26102"/>
                    <a:pt x="41265" y="26972"/>
                    <a:pt x="43073" y="27675"/>
                  </a:cubicBezTo>
                  <a:cubicBezTo>
                    <a:pt x="45736" y="28707"/>
                    <a:pt x="48457" y="29512"/>
                    <a:pt x="51334" y="29512"/>
                  </a:cubicBezTo>
                  <a:cubicBezTo>
                    <a:pt x="51557" y="29512"/>
                    <a:pt x="51781" y="29507"/>
                    <a:pt x="52006" y="29497"/>
                  </a:cubicBezTo>
                  <a:cubicBezTo>
                    <a:pt x="52061" y="29495"/>
                    <a:pt x="52114" y="29493"/>
                    <a:pt x="52166" y="29493"/>
                  </a:cubicBezTo>
                  <a:cubicBezTo>
                    <a:pt x="52617" y="29493"/>
                    <a:pt x="52979" y="29600"/>
                    <a:pt x="53272" y="30040"/>
                  </a:cubicBezTo>
                  <a:cubicBezTo>
                    <a:pt x="53387" y="30213"/>
                    <a:pt x="53531" y="30293"/>
                    <a:pt x="53676" y="30293"/>
                  </a:cubicBezTo>
                  <a:cubicBezTo>
                    <a:pt x="53863" y="30293"/>
                    <a:pt x="54051" y="30161"/>
                    <a:pt x="54184" y="29922"/>
                  </a:cubicBezTo>
                  <a:cubicBezTo>
                    <a:pt x="54333" y="29651"/>
                    <a:pt x="54305" y="29383"/>
                    <a:pt x="54178" y="29112"/>
                  </a:cubicBezTo>
                  <a:cubicBezTo>
                    <a:pt x="53322" y="27290"/>
                    <a:pt x="52337" y="25548"/>
                    <a:pt x="51052" y="23983"/>
                  </a:cubicBezTo>
                  <a:cubicBezTo>
                    <a:pt x="50575" y="23400"/>
                    <a:pt x="49831" y="23036"/>
                    <a:pt x="49606" y="22245"/>
                  </a:cubicBezTo>
                  <a:cubicBezTo>
                    <a:pt x="50301" y="21911"/>
                    <a:pt x="50989" y="21564"/>
                    <a:pt x="51692" y="21252"/>
                  </a:cubicBezTo>
                  <a:cubicBezTo>
                    <a:pt x="52076" y="21081"/>
                    <a:pt x="52482" y="20958"/>
                    <a:pt x="52887" y="20837"/>
                  </a:cubicBezTo>
                  <a:cubicBezTo>
                    <a:pt x="54850" y="20253"/>
                    <a:pt x="56760" y="19546"/>
                    <a:pt x="58562" y="18558"/>
                  </a:cubicBezTo>
                  <a:cubicBezTo>
                    <a:pt x="60579" y="17450"/>
                    <a:pt x="62239" y="15964"/>
                    <a:pt x="63467" y="14011"/>
                  </a:cubicBezTo>
                  <a:cubicBezTo>
                    <a:pt x="64086" y="13015"/>
                    <a:pt x="64379" y="11939"/>
                    <a:pt x="64284" y="10780"/>
                  </a:cubicBezTo>
                  <a:cubicBezTo>
                    <a:pt x="64214" y="9928"/>
                    <a:pt x="63845" y="9231"/>
                    <a:pt x="63060" y="8802"/>
                  </a:cubicBezTo>
                  <a:cubicBezTo>
                    <a:pt x="62440" y="8462"/>
                    <a:pt x="61792" y="8256"/>
                    <a:pt x="61073" y="8256"/>
                  </a:cubicBezTo>
                  <a:cubicBezTo>
                    <a:pt x="61064" y="8256"/>
                    <a:pt x="61054" y="8256"/>
                    <a:pt x="61044" y="8256"/>
                  </a:cubicBezTo>
                  <a:cubicBezTo>
                    <a:pt x="60145" y="8262"/>
                    <a:pt x="59310" y="8511"/>
                    <a:pt x="58485" y="8828"/>
                  </a:cubicBezTo>
                  <a:cubicBezTo>
                    <a:pt x="58212" y="8932"/>
                    <a:pt x="57957" y="9099"/>
                    <a:pt x="57653" y="9099"/>
                  </a:cubicBezTo>
                  <a:cubicBezTo>
                    <a:pt x="57630" y="9099"/>
                    <a:pt x="57607" y="9098"/>
                    <a:pt x="57583" y="9096"/>
                  </a:cubicBezTo>
                  <a:cubicBezTo>
                    <a:pt x="57529" y="9187"/>
                    <a:pt x="57451" y="9237"/>
                    <a:pt x="57345" y="9244"/>
                  </a:cubicBezTo>
                  <a:cubicBezTo>
                    <a:pt x="57401" y="9168"/>
                    <a:pt x="57455" y="9096"/>
                    <a:pt x="57510" y="9020"/>
                  </a:cubicBezTo>
                  <a:cubicBezTo>
                    <a:pt x="57532" y="8799"/>
                    <a:pt x="57676" y="8640"/>
                    <a:pt x="57785" y="8457"/>
                  </a:cubicBezTo>
                  <a:cubicBezTo>
                    <a:pt x="58456" y="7339"/>
                    <a:pt x="59086" y="6210"/>
                    <a:pt x="59385" y="4914"/>
                  </a:cubicBezTo>
                  <a:cubicBezTo>
                    <a:pt x="59538" y="4257"/>
                    <a:pt x="59469" y="3660"/>
                    <a:pt x="59254" y="3054"/>
                  </a:cubicBezTo>
                  <a:cubicBezTo>
                    <a:pt x="59028" y="2419"/>
                    <a:pt x="58556" y="2116"/>
                    <a:pt x="57892" y="2067"/>
                  </a:cubicBezTo>
                  <a:cubicBezTo>
                    <a:pt x="57825" y="2062"/>
                    <a:pt x="57759" y="2060"/>
                    <a:pt x="57693" y="2060"/>
                  </a:cubicBezTo>
                  <a:cubicBezTo>
                    <a:pt x="57147" y="2060"/>
                    <a:pt x="56640" y="2224"/>
                    <a:pt x="56165" y="2477"/>
                  </a:cubicBezTo>
                  <a:cubicBezTo>
                    <a:pt x="55007" y="3099"/>
                    <a:pt x="53991" y="3905"/>
                    <a:pt x="53171" y="4945"/>
                  </a:cubicBezTo>
                  <a:cubicBezTo>
                    <a:pt x="52558" y="5722"/>
                    <a:pt x="52031" y="6552"/>
                    <a:pt x="51555" y="7417"/>
                  </a:cubicBezTo>
                  <a:cubicBezTo>
                    <a:pt x="51445" y="7617"/>
                    <a:pt x="51418" y="7909"/>
                    <a:pt x="51110" y="7951"/>
                  </a:cubicBezTo>
                  <a:cubicBezTo>
                    <a:pt x="51089" y="7926"/>
                    <a:pt x="51050" y="7899"/>
                    <a:pt x="51055" y="7880"/>
                  </a:cubicBezTo>
                  <a:cubicBezTo>
                    <a:pt x="51243" y="6802"/>
                    <a:pt x="51200" y="5712"/>
                    <a:pt x="51238" y="4625"/>
                  </a:cubicBezTo>
                  <a:cubicBezTo>
                    <a:pt x="51264" y="3875"/>
                    <a:pt x="51106" y="3156"/>
                    <a:pt x="50956" y="2435"/>
                  </a:cubicBezTo>
                  <a:cubicBezTo>
                    <a:pt x="50848" y="1915"/>
                    <a:pt x="50643" y="1422"/>
                    <a:pt x="50358" y="974"/>
                  </a:cubicBezTo>
                  <a:cubicBezTo>
                    <a:pt x="49949" y="333"/>
                    <a:pt x="49377" y="0"/>
                    <a:pt x="48723"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 name="Google Shape;71869;p45">
              <a:extLst>
                <a:ext uri="{FF2B5EF4-FFF2-40B4-BE49-F238E27FC236}">
                  <a16:creationId xmlns:a16="http://schemas.microsoft.com/office/drawing/2014/main" id="{38D02988-C028-48F1-9C6C-B6A679118359}"/>
                </a:ext>
              </a:extLst>
            </p:cNvPr>
            <p:cNvSpPr/>
            <p:nvPr/>
          </p:nvSpPr>
          <p:spPr>
            <a:xfrm>
              <a:off x="2966875" y="1819400"/>
              <a:ext cx="367175" cy="182225"/>
            </a:xfrm>
            <a:custGeom>
              <a:avLst/>
              <a:gdLst/>
              <a:ahLst/>
              <a:cxnLst/>
              <a:rect l="l" t="t" r="r" b="b"/>
              <a:pathLst>
                <a:path w="14687" h="7289" extrusionOk="0">
                  <a:moveTo>
                    <a:pt x="284" y="1"/>
                  </a:moveTo>
                  <a:cubicBezTo>
                    <a:pt x="235" y="1"/>
                    <a:pt x="184" y="17"/>
                    <a:pt x="136" y="51"/>
                  </a:cubicBezTo>
                  <a:cubicBezTo>
                    <a:pt x="0" y="148"/>
                    <a:pt x="32" y="300"/>
                    <a:pt x="79" y="436"/>
                  </a:cubicBezTo>
                  <a:cubicBezTo>
                    <a:pt x="101" y="500"/>
                    <a:pt x="147" y="557"/>
                    <a:pt x="183" y="618"/>
                  </a:cubicBezTo>
                  <a:cubicBezTo>
                    <a:pt x="653" y="1419"/>
                    <a:pt x="1300" y="2073"/>
                    <a:pt x="2016" y="2643"/>
                  </a:cubicBezTo>
                  <a:cubicBezTo>
                    <a:pt x="2978" y="3409"/>
                    <a:pt x="3991" y="4100"/>
                    <a:pt x="5080" y="4691"/>
                  </a:cubicBezTo>
                  <a:cubicBezTo>
                    <a:pt x="6258" y="5330"/>
                    <a:pt x="7463" y="5904"/>
                    <a:pt x="8734" y="6309"/>
                  </a:cubicBezTo>
                  <a:cubicBezTo>
                    <a:pt x="10508" y="6873"/>
                    <a:pt x="12372" y="7021"/>
                    <a:pt x="14294" y="7289"/>
                  </a:cubicBezTo>
                  <a:cubicBezTo>
                    <a:pt x="14295" y="7289"/>
                    <a:pt x="14296" y="7289"/>
                    <a:pt x="14299" y="7289"/>
                  </a:cubicBezTo>
                  <a:cubicBezTo>
                    <a:pt x="14304" y="7289"/>
                    <a:pt x="14314" y="7289"/>
                    <a:pt x="14325" y="7289"/>
                  </a:cubicBezTo>
                  <a:cubicBezTo>
                    <a:pt x="14371" y="7289"/>
                    <a:pt x="14453" y="7285"/>
                    <a:pt x="14515" y="7246"/>
                  </a:cubicBezTo>
                  <a:cubicBezTo>
                    <a:pt x="14593" y="7201"/>
                    <a:pt x="14673" y="7094"/>
                    <a:pt x="14680" y="7007"/>
                  </a:cubicBezTo>
                  <a:cubicBezTo>
                    <a:pt x="14687" y="6924"/>
                    <a:pt x="14611" y="6823"/>
                    <a:pt x="14547" y="6752"/>
                  </a:cubicBezTo>
                  <a:cubicBezTo>
                    <a:pt x="14506" y="6708"/>
                    <a:pt x="14421" y="6693"/>
                    <a:pt x="14352" y="6686"/>
                  </a:cubicBezTo>
                  <a:cubicBezTo>
                    <a:pt x="13272" y="6581"/>
                    <a:pt x="12204" y="6383"/>
                    <a:pt x="11129" y="6233"/>
                  </a:cubicBezTo>
                  <a:cubicBezTo>
                    <a:pt x="10112" y="6091"/>
                    <a:pt x="9129" y="5854"/>
                    <a:pt x="8176" y="5494"/>
                  </a:cubicBezTo>
                  <a:cubicBezTo>
                    <a:pt x="6956" y="5033"/>
                    <a:pt x="5772" y="4473"/>
                    <a:pt x="4664" y="3790"/>
                  </a:cubicBezTo>
                  <a:cubicBezTo>
                    <a:pt x="3651" y="3164"/>
                    <a:pt x="2612" y="2551"/>
                    <a:pt x="1798" y="1651"/>
                  </a:cubicBezTo>
                  <a:cubicBezTo>
                    <a:pt x="1351" y="1155"/>
                    <a:pt x="827" y="731"/>
                    <a:pt x="495" y="134"/>
                  </a:cubicBezTo>
                  <a:cubicBezTo>
                    <a:pt x="448" y="49"/>
                    <a:pt x="369" y="1"/>
                    <a:pt x="284"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 name="Google Shape;71870;p45">
              <a:extLst>
                <a:ext uri="{FF2B5EF4-FFF2-40B4-BE49-F238E27FC236}">
                  <a16:creationId xmlns:a16="http://schemas.microsoft.com/office/drawing/2014/main" id="{0D117FC4-07AF-4264-857A-0E7EA1B6920E}"/>
                </a:ext>
              </a:extLst>
            </p:cNvPr>
            <p:cNvSpPr/>
            <p:nvPr/>
          </p:nvSpPr>
          <p:spPr>
            <a:xfrm>
              <a:off x="2479725" y="1807350"/>
              <a:ext cx="323950" cy="262425"/>
            </a:xfrm>
            <a:custGeom>
              <a:avLst/>
              <a:gdLst/>
              <a:ahLst/>
              <a:cxnLst/>
              <a:rect l="l" t="t" r="r" b="b"/>
              <a:pathLst>
                <a:path w="12958" h="10497" extrusionOk="0">
                  <a:moveTo>
                    <a:pt x="12725" y="0"/>
                  </a:moveTo>
                  <a:cubicBezTo>
                    <a:pt x="12659" y="0"/>
                    <a:pt x="12596" y="36"/>
                    <a:pt x="12545" y="94"/>
                  </a:cubicBezTo>
                  <a:cubicBezTo>
                    <a:pt x="12359" y="305"/>
                    <a:pt x="12174" y="519"/>
                    <a:pt x="11996" y="737"/>
                  </a:cubicBezTo>
                  <a:cubicBezTo>
                    <a:pt x="11218" y="1687"/>
                    <a:pt x="10492" y="2684"/>
                    <a:pt x="9657" y="3582"/>
                  </a:cubicBezTo>
                  <a:cubicBezTo>
                    <a:pt x="8240" y="5104"/>
                    <a:pt x="6724" y="6524"/>
                    <a:pt x="4953" y="7643"/>
                  </a:cubicBezTo>
                  <a:cubicBezTo>
                    <a:pt x="3521" y="8546"/>
                    <a:pt x="2045" y="9367"/>
                    <a:pt x="447" y="9942"/>
                  </a:cubicBezTo>
                  <a:cubicBezTo>
                    <a:pt x="314" y="9989"/>
                    <a:pt x="190" y="10062"/>
                    <a:pt x="76" y="10142"/>
                  </a:cubicBezTo>
                  <a:cubicBezTo>
                    <a:pt x="32" y="10174"/>
                    <a:pt x="1" y="10260"/>
                    <a:pt x="5" y="10320"/>
                  </a:cubicBezTo>
                  <a:cubicBezTo>
                    <a:pt x="12" y="10442"/>
                    <a:pt x="108" y="10495"/>
                    <a:pt x="220" y="10496"/>
                  </a:cubicBezTo>
                  <a:cubicBezTo>
                    <a:pt x="224" y="10496"/>
                    <a:pt x="227" y="10496"/>
                    <a:pt x="231" y="10496"/>
                  </a:cubicBezTo>
                  <a:cubicBezTo>
                    <a:pt x="734" y="10496"/>
                    <a:pt x="1184" y="10296"/>
                    <a:pt x="1625" y="10089"/>
                  </a:cubicBezTo>
                  <a:cubicBezTo>
                    <a:pt x="2711" y="9579"/>
                    <a:pt x="3804" y="9085"/>
                    <a:pt x="4814" y="8433"/>
                  </a:cubicBezTo>
                  <a:cubicBezTo>
                    <a:pt x="5847" y="7768"/>
                    <a:pt x="6858" y="7064"/>
                    <a:pt x="7790" y="6258"/>
                  </a:cubicBezTo>
                  <a:cubicBezTo>
                    <a:pt x="9664" y="4635"/>
                    <a:pt x="11153" y="2666"/>
                    <a:pt x="12747" y="789"/>
                  </a:cubicBezTo>
                  <a:cubicBezTo>
                    <a:pt x="12892" y="618"/>
                    <a:pt x="12958" y="426"/>
                    <a:pt x="12918" y="202"/>
                  </a:cubicBezTo>
                  <a:cubicBezTo>
                    <a:pt x="12885" y="141"/>
                    <a:pt x="12871" y="53"/>
                    <a:pt x="12821" y="27"/>
                  </a:cubicBezTo>
                  <a:cubicBezTo>
                    <a:pt x="12789" y="9"/>
                    <a:pt x="12757" y="0"/>
                    <a:pt x="12725"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 name="Google Shape;71871;p45">
              <a:extLst>
                <a:ext uri="{FF2B5EF4-FFF2-40B4-BE49-F238E27FC236}">
                  <a16:creationId xmlns:a16="http://schemas.microsoft.com/office/drawing/2014/main" id="{2619E99A-30AE-40BC-9B27-C41D4E1618DA}"/>
                </a:ext>
              </a:extLst>
            </p:cNvPr>
            <p:cNvSpPr/>
            <p:nvPr/>
          </p:nvSpPr>
          <p:spPr>
            <a:xfrm>
              <a:off x="3279000" y="1481675"/>
              <a:ext cx="168875" cy="300950"/>
            </a:xfrm>
            <a:custGeom>
              <a:avLst/>
              <a:gdLst/>
              <a:ahLst/>
              <a:cxnLst/>
              <a:rect l="l" t="t" r="r" b="b"/>
              <a:pathLst>
                <a:path w="6755" h="12038" extrusionOk="0">
                  <a:moveTo>
                    <a:pt x="6531" y="0"/>
                  </a:moveTo>
                  <a:cubicBezTo>
                    <a:pt x="6487" y="0"/>
                    <a:pt x="6440" y="12"/>
                    <a:pt x="6404" y="29"/>
                  </a:cubicBezTo>
                  <a:cubicBezTo>
                    <a:pt x="6234" y="107"/>
                    <a:pt x="6167" y="277"/>
                    <a:pt x="6083" y="431"/>
                  </a:cubicBezTo>
                  <a:cubicBezTo>
                    <a:pt x="5264" y="1947"/>
                    <a:pt x="4440" y="3458"/>
                    <a:pt x="3620" y="4973"/>
                  </a:cubicBezTo>
                  <a:cubicBezTo>
                    <a:pt x="3503" y="5188"/>
                    <a:pt x="3403" y="5416"/>
                    <a:pt x="3276" y="5627"/>
                  </a:cubicBezTo>
                  <a:cubicBezTo>
                    <a:pt x="2152" y="7496"/>
                    <a:pt x="1156" y="9432"/>
                    <a:pt x="284" y="11430"/>
                  </a:cubicBezTo>
                  <a:cubicBezTo>
                    <a:pt x="207" y="11607"/>
                    <a:pt x="1" y="11779"/>
                    <a:pt x="187" y="12000"/>
                  </a:cubicBezTo>
                  <a:cubicBezTo>
                    <a:pt x="209" y="12026"/>
                    <a:pt x="237" y="12038"/>
                    <a:pt x="271" y="12038"/>
                  </a:cubicBezTo>
                  <a:cubicBezTo>
                    <a:pt x="391" y="12038"/>
                    <a:pt x="572" y="11878"/>
                    <a:pt x="713" y="11628"/>
                  </a:cubicBezTo>
                  <a:cubicBezTo>
                    <a:pt x="783" y="11505"/>
                    <a:pt x="846" y="11379"/>
                    <a:pt x="911" y="11255"/>
                  </a:cubicBezTo>
                  <a:cubicBezTo>
                    <a:pt x="2166" y="8897"/>
                    <a:pt x="3420" y="6536"/>
                    <a:pt x="4675" y="4178"/>
                  </a:cubicBezTo>
                  <a:cubicBezTo>
                    <a:pt x="4758" y="4024"/>
                    <a:pt x="4838" y="3864"/>
                    <a:pt x="4936" y="3720"/>
                  </a:cubicBezTo>
                  <a:cubicBezTo>
                    <a:pt x="5610" y="2727"/>
                    <a:pt x="6077" y="1620"/>
                    <a:pt x="6643" y="569"/>
                  </a:cubicBezTo>
                  <a:cubicBezTo>
                    <a:pt x="6707" y="451"/>
                    <a:pt x="6724" y="308"/>
                    <a:pt x="6754" y="203"/>
                  </a:cubicBezTo>
                  <a:cubicBezTo>
                    <a:pt x="6686" y="113"/>
                    <a:pt x="6654" y="36"/>
                    <a:pt x="6602" y="13"/>
                  </a:cubicBezTo>
                  <a:cubicBezTo>
                    <a:pt x="6581" y="4"/>
                    <a:pt x="6557" y="0"/>
                    <a:pt x="6531"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 name="Google Shape;71872;p45">
              <a:extLst>
                <a:ext uri="{FF2B5EF4-FFF2-40B4-BE49-F238E27FC236}">
                  <a16:creationId xmlns:a16="http://schemas.microsoft.com/office/drawing/2014/main" id="{B67247E1-56AE-4E4C-A934-241D49B08F5F}"/>
                </a:ext>
              </a:extLst>
            </p:cNvPr>
            <p:cNvSpPr/>
            <p:nvPr/>
          </p:nvSpPr>
          <p:spPr>
            <a:xfrm>
              <a:off x="3227600" y="1448975"/>
              <a:ext cx="37075" cy="316725"/>
            </a:xfrm>
            <a:custGeom>
              <a:avLst/>
              <a:gdLst/>
              <a:ahLst/>
              <a:cxnLst/>
              <a:rect l="l" t="t" r="r" b="b"/>
              <a:pathLst>
                <a:path w="1483" h="12669" extrusionOk="0">
                  <a:moveTo>
                    <a:pt x="1221" y="1"/>
                  </a:moveTo>
                  <a:cubicBezTo>
                    <a:pt x="1168" y="1"/>
                    <a:pt x="1098" y="25"/>
                    <a:pt x="1081" y="57"/>
                  </a:cubicBezTo>
                  <a:cubicBezTo>
                    <a:pt x="878" y="434"/>
                    <a:pt x="772" y="832"/>
                    <a:pt x="774" y="1267"/>
                  </a:cubicBezTo>
                  <a:cubicBezTo>
                    <a:pt x="779" y="1689"/>
                    <a:pt x="829" y="2135"/>
                    <a:pt x="713" y="2528"/>
                  </a:cubicBezTo>
                  <a:cubicBezTo>
                    <a:pt x="518" y="3189"/>
                    <a:pt x="546" y="3852"/>
                    <a:pt x="522" y="4516"/>
                  </a:cubicBezTo>
                  <a:cubicBezTo>
                    <a:pt x="508" y="4869"/>
                    <a:pt x="573" y="5239"/>
                    <a:pt x="481" y="5568"/>
                  </a:cubicBezTo>
                  <a:cubicBezTo>
                    <a:pt x="180" y="6643"/>
                    <a:pt x="308" y="7736"/>
                    <a:pt x="247" y="8820"/>
                  </a:cubicBezTo>
                  <a:cubicBezTo>
                    <a:pt x="230" y="9137"/>
                    <a:pt x="286" y="9475"/>
                    <a:pt x="187" y="9764"/>
                  </a:cubicBezTo>
                  <a:cubicBezTo>
                    <a:pt x="9" y="10283"/>
                    <a:pt x="26" y="10804"/>
                    <a:pt x="23" y="11330"/>
                  </a:cubicBezTo>
                  <a:cubicBezTo>
                    <a:pt x="19" y="11611"/>
                    <a:pt x="1" y="11894"/>
                    <a:pt x="22" y="12171"/>
                  </a:cubicBezTo>
                  <a:cubicBezTo>
                    <a:pt x="31" y="12302"/>
                    <a:pt x="98" y="12437"/>
                    <a:pt x="172" y="12551"/>
                  </a:cubicBezTo>
                  <a:cubicBezTo>
                    <a:pt x="210" y="12612"/>
                    <a:pt x="275" y="12668"/>
                    <a:pt x="352" y="12668"/>
                  </a:cubicBezTo>
                  <a:cubicBezTo>
                    <a:pt x="381" y="12668"/>
                    <a:pt x="411" y="12661"/>
                    <a:pt x="442" y="12642"/>
                  </a:cubicBezTo>
                  <a:cubicBezTo>
                    <a:pt x="497" y="12610"/>
                    <a:pt x="573" y="12557"/>
                    <a:pt x="579" y="12507"/>
                  </a:cubicBezTo>
                  <a:cubicBezTo>
                    <a:pt x="608" y="12194"/>
                    <a:pt x="628" y="11879"/>
                    <a:pt x="638" y="11562"/>
                  </a:cubicBezTo>
                  <a:cubicBezTo>
                    <a:pt x="663" y="10789"/>
                    <a:pt x="585" y="9995"/>
                    <a:pt x="729" y="9246"/>
                  </a:cubicBezTo>
                  <a:cubicBezTo>
                    <a:pt x="866" y="8545"/>
                    <a:pt x="885" y="7854"/>
                    <a:pt x="910" y="7153"/>
                  </a:cubicBezTo>
                  <a:cubicBezTo>
                    <a:pt x="928" y="6695"/>
                    <a:pt x="848" y="6217"/>
                    <a:pt x="962" y="5785"/>
                  </a:cubicBezTo>
                  <a:cubicBezTo>
                    <a:pt x="1199" y="4883"/>
                    <a:pt x="1148" y="3971"/>
                    <a:pt x="1180" y="3061"/>
                  </a:cubicBezTo>
                  <a:cubicBezTo>
                    <a:pt x="1193" y="2746"/>
                    <a:pt x="1226" y="2437"/>
                    <a:pt x="1309" y="2126"/>
                  </a:cubicBezTo>
                  <a:cubicBezTo>
                    <a:pt x="1482" y="1472"/>
                    <a:pt x="1435" y="801"/>
                    <a:pt x="1390" y="134"/>
                  </a:cubicBezTo>
                  <a:cubicBezTo>
                    <a:pt x="1386" y="86"/>
                    <a:pt x="1307" y="19"/>
                    <a:pt x="1255" y="5"/>
                  </a:cubicBezTo>
                  <a:cubicBezTo>
                    <a:pt x="1245" y="2"/>
                    <a:pt x="1234" y="1"/>
                    <a:pt x="122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 name="Google Shape;71873;p45">
              <a:extLst>
                <a:ext uri="{FF2B5EF4-FFF2-40B4-BE49-F238E27FC236}">
                  <a16:creationId xmlns:a16="http://schemas.microsoft.com/office/drawing/2014/main" id="{EE2534FA-9286-4400-937A-D5C4740518E4}"/>
                </a:ext>
              </a:extLst>
            </p:cNvPr>
            <p:cNvSpPr/>
            <p:nvPr/>
          </p:nvSpPr>
          <p:spPr>
            <a:xfrm>
              <a:off x="2487700" y="1788425"/>
              <a:ext cx="250200" cy="207500"/>
            </a:xfrm>
            <a:custGeom>
              <a:avLst/>
              <a:gdLst/>
              <a:ahLst/>
              <a:cxnLst/>
              <a:rect l="l" t="t" r="r" b="b"/>
              <a:pathLst>
                <a:path w="10008" h="8300" extrusionOk="0">
                  <a:moveTo>
                    <a:pt x="9798" y="1"/>
                  </a:moveTo>
                  <a:cubicBezTo>
                    <a:pt x="9785" y="1"/>
                    <a:pt x="9771" y="2"/>
                    <a:pt x="9758" y="5"/>
                  </a:cubicBezTo>
                  <a:cubicBezTo>
                    <a:pt x="9625" y="33"/>
                    <a:pt x="9482" y="83"/>
                    <a:pt x="9382" y="169"/>
                  </a:cubicBezTo>
                  <a:cubicBezTo>
                    <a:pt x="8635" y="804"/>
                    <a:pt x="7899" y="1452"/>
                    <a:pt x="7159" y="2096"/>
                  </a:cubicBezTo>
                  <a:cubicBezTo>
                    <a:pt x="6974" y="2259"/>
                    <a:pt x="6797" y="2431"/>
                    <a:pt x="6608" y="2587"/>
                  </a:cubicBezTo>
                  <a:cubicBezTo>
                    <a:pt x="5900" y="3159"/>
                    <a:pt x="5163" y="3695"/>
                    <a:pt x="4486" y="4301"/>
                  </a:cubicBezTo>
                  <a:cubicBezTo>
                    <a:pt x="3677" y="5026"/>
                    <a:pt x="2821" y="5690"/>
                    <a:pt x="1964" y="6355"/>
                  </a:cubicBezTo>
                  <a:cubicBezTo>
                    <a:pt x="1386" y="6807"/>
                    <a:pt x="913" y="7388"/>
                    <a:pt x="277" y="7778"/>
                  </a:cubicBezTo>
                  <a:cubicBezTo>
                    <a:pt x="142" y="7862"/>
                    <a:pt x="1" y="8042"/>
                    <a:pt x="175" y="8217"/>
                  </a:cubicBezTo>
                  <a:cubicBezTo>
                    <a:pt x="233" y="8277"/>
                    <a:pt x="297" y="8300"/>
                    <a:pt x="362" y="8300"/>
                  </a:cubicBezTo>
                  <a:cubicBezTo>
                    <a:pt x="460" y="8300"/>
                    <a:pt x="562" y="8248"/>
                    <a:pt x="654" y="8190"/>
                  </a:cubicBezTo>
                  <a:cubicBezTo>
                    <a:pt x="742" y="8133"/>
                    <a:pt x="810" y="8042"/>
                    <a:pt x="899" y="7991"/>
                  </a:cubicBezTo>
                  <a:cubicBezTo>
                    <a:pt x="1544" y="7615"/>
                    <a:pt x="2027" y="7045"/>
                    <a:pt x="2593" y="6576"/>
                  </a:cubicBezTo>
                  <a:cubicBezTo>
                    <a:pt x="3348" y="5953"/>
                    <a:pt x="4100" y="5321"/>
                    <a:pt x="4891" y="4745"/>
                  </a:cubicBezTo>
                  <a:cubicBezTo>
                    <a:pt x="5545" y="4268"/>
                    <a:pt x="6110" y="3691"/>
                    <a:pt x="6740" y="3191"/>
                  </a:cubicBezTo>
                  <a:cubicBezTo>
                    <a:pt x="7728" y="2407"/>
                    <a:pt x="8718" y="1628"/>
                    <a:pt x="9624" y="747"/>
                  </a:cubicBezTo>
                  <a:cubicBezTo>
                    <a:pt x="9748" y="625"/>
                    <a:pt x="9866" y="492"/>
                    <a:pt x="9972" y="354"/>
                  </a:cubicBezTo>
                  <a:cubicBezTo>
                    <a:pt x="10007" y="305"/>
                    <a:pt x="9993" y="221"/>
                    <a:pt x="10000" y="174"/>
                  </a:cubicBezTo>
                  <a:cubicBezTo>
                    <a:pt x="9964" y="60"/>
                    <a:pt x="9884" y="1"/>
                    <a:pt x="979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 name="Google Shape;71874;p45">
              <a:extLst>
                <a:ext uri="{FF2B5EF4-FFF2-40B4-BE49-F238E27FC236}">
                  <a16:creationId xmlns:a16="http://schemas.microsoft.com/office/drawing/2014/main" id="{4FC44DD3-8272-4167-A51F-2F9B4B2B817D}"/>
                </a:ext>
              </a:extLst>
            </p:cNvPr>
            <p:cNvSpPr/>
            <p:nvPr/>
          </p:nvSpPr>
          <p:spPr>
            <a:xfrm>
              <a:off x="2125100" y="1886375"/>
              <a:ext cx="303300" cy="40175"/>
            </a:xfrm>
            <a:custGeom>
              <a:avLst/>
              <a:gdLst/>
              <a:ahLst/>
              <a:cxnLst/>
              <a:rect l="l" t="t" r="r" b="b"/>
              <a:pathLst>
                <a:path w="12132" h="1607" extrusionOk="0">
                  <a:moveTo>
                    <a:pt x="276" y="1"/>
                  </a:moveTo>
                  <a:cubicBezTo>
                    <a:pt x="172" y="1"/>
                    <a:pt x="62" y="85"/>
                    <a:pt x="33" y="226"/>
                  </a:cubicBezTo>
                  <a:cubicBezTo>
                    <a:pt x="1" y="390"/>
                    <a:pt x="78" y="521"/>
                    <a:pt x="219" y="554"/>
                  </a:cubicBezTo>
                  <a:cubicBezTo>
                    <a:pt x="695" y="660"/>
                    <a:pt x="1176" y="803"/>
                    <a:pt x="1659" y="816"/>
                  </a:cubicBezTo>
                  <a:cubicBezTo>
                    <a:pt x="2591" y="841"/>
                    <a:pt x="3496" y="1113"/>
                    <a:pt x="4426" y="1113"/>
                  </a:cubicBezTo>
                  <a:cubicBezTo>
                    <a:pt x="4549" y="1113"/>
                    <a:pt x="4672" y="1108"/>
                    <a:pt x="4795" y="1098"/>
                  </a:cubicBezTo>
                  <a:cubicBezTo>
                    <a:pt x="4812" y="1096"/>
                    <a:pt x="4828" y="1096"/>
                    <a:pt x="4845" y="1096"/>
                  </a:cubicBezTo>
                  <a:cubicBezTo>
                    <a:pt x="4934" y="1096"/>
                    <a:pt x="5028" y="1114"/>
                    <a:pt x="5106" y="1148"/>
                  </a:cubicBezTo>
                  <a:cubicBezTo>
                    <a:pt x="5540" y="1340"/>
                    <a:pt x="6002" y="1303"/>
                    <a:pt x="6455" y="1317"/>
                  </a:cubicBezTo>
                  <a:cubicBezTo>
                    <a:pt x="6486" y="1318"/>
                    <a:pt x="6517" y="1318"/>
                    <a:pt x="6549" y="1318"/>
                  </a:cubicBezTo>
                  <a:cubicBezTo>
                    <a:pt x="6733" y="1318"/>
                    <a:pt x="6921" y="1305"/>
                    <a:pt x="7106" y="1305"/>
                  </a:cubicBezTo>
                  <a:cubicBezTo>
                    <a:pt x="7280" y="1305"/>
                    <a:pt x="7451" y="1317"/>
                    <a:pt x="7612" y="1364"/>
                  </a:cubicBezTo>
                  <a:cubicBezTo>
                    <a:pt x="8441" y="1606"/>
                    <a:pt x="9282" y="1547"/>
                    <a:pt x="10081" y="1578"/>
                  </a:cubicBezTo>
                  <a:cubicBezTo>
                    <a:pt x="10557" y="1584"/>
                    <a:pt x="10999" y="1594"/>
                    <a:pt x="11436" y="1594"/>
                  </a:cubicBezTo>
                  <a:cubicBezTo>
                    <a:pt x="11489" y="1594"/>
                    <a:pt x="11542" y="1594"/>
                    <a:pt x="11594" y="1594"/>
                  </a:cubicBezTo>
                  <a:cubicBezTo>
                    <a:pt x="11731" y="1594"/>
                    <a:pt x="11872" y="1572"/>
                    <a:pt x="12003" y="1534"/>
                  </a:cubicBezTo>
                  <a:cubicBezTo>
                    <a:pt x="12054" y="1520"/>
                    <a:pt x="12107" y="1441"/>
                    <a:pt x="12118" y="1384"/>
                  </a:cubicBezTo>
                  <a:cubicBezTo>
                    <a:pt x="12131" y="1326"/>
                    <a:pt x="12117" y="1237"/>
                    <a:pt x="12079" y="1196"/>
                  </a:cubicBezTo>
                  <a:cubicBezTo>
                    <a:pt x="12010" y="1123"/>
                    <a:pt x="11919" y="1041"/>
                    <a:pt x="11826" y="1024"/>
                  </a:cubicBezTo>
                  <a:cubicBezTo>
                    <a:pt x="11648" y="989"/>
                    <a:pt x="11466" y="966"/>
                    <a:pt x="11284" y="966"/>
                  </a:cubicBezTo>
                  <a:cubicBezTo>
                    <a:pt x="11256" y="966"/>
                    <a:pt x="11228" y="967"/>
                    <a:pt x="11199" y="968"/>
                  </a:cubicBezTo>
                  <a:cubicBezTo>
                    <a:pt x="10976" y="978"/>
                    <a:pt x="10753" y="983"/>
                    <a:pt x="10530" y="983"/>
                  </a:cubicBezTo>
                  <a:cubicBezTo>
                    <a:pt x="8753" y="983"/>
                    <a:pt x="6991" y="694"/>
                    <a:pt x="5215" y="655"/>
                  </a:cubicBezTo>
                  <a:cubicBezTo>
                    <a:pt x="5043" y="650"/>
                    <a:pt x="4859" y="632"/>
                    <a:pt x="4701" y="569"/>
                  </a:cubicBezTo>
                  <a:cubicBezTo>
                    <a:pt x="4329" y="422"/>
                    <a:pt x="3943" y="445"/>
                    <a:pt x="3558" y="431"/>
                  </a:cubicBezTo>
                  <a:cubicBezTo>
                    <a:pt x="3526" y="430"/>
                    <a:pt x="3494" y="429"/>
                    <a:pt x="3461" y="429"/>
                  </a:cubicBezTo>
                  <a:cubicBezTo>
                    <a:pt x="3326" y="429"/>
                    <a:pt x="3188" y="438"/>
                    <a:pt x="3053" y="438"/>
                  </a:cubicBezTo>
                  <a:cubicBezTo>
                    <a:pt x="2900" y="438"/>
                    <a:pt x="2751" y="427"/>
                    <a:pt x="2615" y="377"/>
                  </a:cubicBezTo>
                  <a:cubicBezTo>
                    <a:pt x="1877" y="105"/>
                    <a:pt x="1073" y="296"/>
                    <a:pt x="340" y="12"/>
                  </a:cubicBezTo>
                  <a:cubicBezTo>
                    <a:pt x="319" y="4"/>
                    <a:pt x="298" y="1"/>
                    <a:pt x="276"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 name="Google Shape;71875;p45">
              <a:extLst>
                <a:ext uri="{FF2B5EF4-FFF2-40B4-BE49-F238E27FC236}">
                  <a16:creationId xmlns:a16="http://schemas.microsoft.com/office/drawing/2014/main" id="{2E2DC147-4F86-4208-9D65-17758B1DC740}"/>
                </a:ext>
              </a:extLst>
            </p:cNvPr>
            <p:cNvSpPr/>
            <p:nvPr/>
          </p:nvSpPr>
          <p:spPr>
            <a:xfrm>
              <a:off x="3316725" y="1614925"/>
              <a:ext cx="228200" cy="211700"/>
            </a:xfrm>
            <a:custGeom>
              <a:avLst/>
              <a:gdLst/>
              <a:ahLst/>
              <a:cxnLst/>
              <a:rect l="l" t="t" r="r" b="b"/>
              <a:pathLst>
                <a:path w="9128" h="8468" extrusionOk="0">
                  <a:moveTo>
                    <a:pt x="8946" y="0"/>
                  </a:moveTo>
                  <a:cubicBezTo>
                    <a:pt x="8902" y="0"/>
                    <a:pt x="8859" y="18"/>
                    <a:pt x="8824" y="49"/>
                  </a:cubicBezTo>
                  <a:cubicBezTo>
                    <a:pt x="8348" y="465"/>
                    <a:pt x="7796" y="777"/>
                    <a:pt x="7342" y="1227"/>
                  </a:cubicBezTo>
                  <a:cubicBezTo>
                    <a:pt x="5993" y="2568"/>
                    <a:pt x="4618" y="3883"/>
                    <a:pt x="3253" y="5204"/>
                  </a:cubicBezTo>
                  <a:cubicBezTo>
                    <a:pt x="2926" y="5521"/>
                    <a:pt x="2564" y="5798"/>
                    <a:pt x="2215" y="6090"/>
                  </a:cubicBezTo>
                  <a:cubicBezTo>
                    <a:pt x="1487" y="6697"/>
                    <a:pt x="831" y="7389"/>
                    <a:pt x="154" y="8056"/>
                  </a:cubicBezTo>
                  <a:cubicBezTo>
                    <a:pt x="56" y="8154"/>
                    <a:pt x="1" y="8314"/>
                    <a:pt x="157" y="8415"/>
                  </a:cubicBezTo>
                  <a:cubicBezTo>
                    <a:pt x="208" y="8448"/>
                    <a:pt x="283" y="8467"/>
                    <a:pt x="352" y="8467"/>
                  </a:cubicBezTo>
                  <a:cubicBezTo>
                    <a:pt x="388" y="8467"/>
                    <a:pt x="422" y="8462"/>
                    <a:pt x="451" y="8451"/>
                  </a:cubicBezTo>
                  <a:cubicBezTo>
                    <a:pt x="579" y="8404"/>
                    <a:pt x="704" y="8318"/>
                    <a:pt x="797" y="8219"/>
                  </a:cubicBezTo>
                  <a:cubicBezTo>
                    <a:pt x="2049" y="6881"/>
                    <a:pt x="3550" y="5815"/>
                    <a:pt x="4838" y="4516"/>
                  </a:cubicBezTo>
                  <a:cubicBezTo>
                    <a:pt x="6127" y="3215"/>
                    <a:pt x="7461" y="1961"/>
                    <a:pt x="8772" y="683"/>
                  </a:cubicBezTo>
                  <a:cubicBezTo>
                    <a:pt x="8918" y="540"/>
                    <a:pt x="9108" y="421"/>
                    <a:pt x="9128" y="187"/>
                  </a:cubicBezTo>
                  <a:cubicBezTo>
                    <a:pt x="9119" y="151"/>
                    <a:pt x="9118" y="113"/>
                    <a:pt x="9099" y="86"/>
                  </a:cubicBezTo>
                  <a:cubicBezTo>
                    <a:pt x="9056" y="27"/>
                    <a:pt x="9000" y="0"/>
                    <a:pt x="894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 name="Google Shape;71876;p45">
              <a:extLst>
                <a:ext uri="{FF2B5EF4-FFF2-40B4-BE49-F238E27FC236}">
                  <a16:creationId xmlns:a16="http://schemas.microsoft.com/office/drawing/2014/main" id="{7299E2A8-4A92-433E-ADAC-F2068CFD5F57}"/>
                </a:ext>
              </a:extLst>
            </p:cNvPr>
            <p:cNvSpPr/>
            <p:nvPr/>
          </p:nvSpPr>
          <p:spPr>
            <a:xfrm>
              <a:off x="3026825" y="1792600"/>
              <a:ext cx="280950" cy="144875"/>
            </a:xfrm>
            <a:custGeom>
              <a:avLst/>
              <a:gdLst/>
              <a:ahLst/>
              <a:cxnLst/>
              <a:rect l="l" t="t" r="r" b="b"/>
              <a:pathLst>
                <a:path w="11238" h="5795" extrusionOk="0">
                  <a:moveTo>
                    <a:pt x="188" y="5"/>
                  </a:moveTo>
                  <a:cubicBezTo>
                    <a:pt x="63" y="73"/>
                    <a:pt x="0" y="185"/>
                    <a:pt x="50" y="271"/>
                  </a:cubicBezTo>
                  <a:cubicBezTo>
                    <a:pt x="114" y="386"/>
                    <a:pt x="221" y="502"/>
                    <a:pt x="339" y="557"/>
                  </a:cubicBezTo>
                  <a:cubicBezTo>
                    <a:pt x="1643" y="1177"/>
                    <a:pt x="2961" y="1764"/>
                    <a:pt x="4256" y="2402"/>
                  </a:cubicBezTo>
                  <a:cubicBezTo>
                    <a:pt x="5553" y="3039"/>
                    <a:pt x="6828" y="3723"/>
                    <a:pt x="8111" y="4387"/>
                  </a:cubicBezTo>
                  <a:cubicBezTo>
                    <a:pt x="8926" y="4807"/>
                    <a:pt x="9741" y="5231"/>
                    <a:pt x="10556" y="5648"/>
                  </a:cubicBezTo>
                  <a:cubicBezTo>
                    <a:pt x="10684" y="5714"/>
                    <a:pt x="10810" y="5794"/>
                    <a:pt x="10952" y="5794"/>
                  </a:cubicBezTo>
                  <a:cubicBezTo>
                    <a:pt x="10985" y="5794"/>
                    <a:pt x="11019" y="5790"/>
                    <a:pt x="11054" y="5781"/>
                  </a:cubicBezTo>
                  <a:cubicBezTo>
                    <a:pt x="11114" y="5765"/>
                    <a:pt x="11188" y="5718"/>
                    <a:pt x="11212" y="5667"/>
                  </a:cubicBezTo>
                  <a:cubicBezTo>
                    <a:pt x="11237" y="5612"/>
                    <a:pt x="11226" y="5527"/>
                    <a:pt x="11202" y="5469"/>
                  </a:cubicBezTo>
                  <a:cubicBezTo>
                    <a:pt x="11126" y="5296"/>
                    <a:pt x="10960" y="5225"/>
                    <a:pt x="10803" y="5144"/>
                  </a:cubicBezTo>
                  <a:cubicBezTo>
                    <a:pt x="10081" y="4770"/>
                    <a:pt x="9361" y="4399"/>
                    <a:pt x="8642" y="4022"/>
                  </a:cubicBezTo>
                  <a:cubicBezTo>
                    <a:pt x="6268" y="2783"/>
                    <a:pt x="3890" y="1548"/>
                    <a:pt x="1459" y="422"/>
                  </a:cubicBezTo>
                  <a:cubicBezTo>
                    <a:pt x="1140" y="274"/>
                    <a:pt x="809" y="153"/>
                    <a:pt x="477" y="33"/>
                  </a:cubicBezTo>
                  <a:cubicBezTo>
                    <a:pt x="383" y="0"/>
                    <a:pt x="271" y="12"/>
                    <a:pt x="188" y="5"/>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 name="Google Shape;71877;p45">
              <a:extLst>
                <a:ext uri="{FF2B5EF4-FFF2-40B4-BE49-F238E27FC236}">
                  <a16:creationId xmlns:a16="http://schemas.microsoft.com/office/drawing/2014/main" id="{0337EE9F-19F0-4A75-9495-CC11491E0B12}"/>
                </a:ext>
              </a:extLst>
            </p:cNvPr>
            <p:cNvSpPr/>
            <p:nvPr/>
          </p:nvSpPr>
          <p:spPr>
            <a:xfrm>
              <a:off x="2420025" y="1522075"/>
              <a:ext cx="79225" cy="297950"/>
            </a:xfrm>
            <a:custGeom>
              <a:avLst/>
              <a:gdLst/>
              <a:ahLst/>
              <a:cxnLst/>
              <a:rect l="l" t="t" r="r" b="b"/>
              <a:pathLst>
                <a:path w="3169" h="11918" extrusionOk="0">
                  <a:moveTo>
                    <a:pt x="190" y="0"/>
                  </a:moveTo>
                  <a:cubicBezTo>
                    <a:pt x="146" y="46"/>
                    <a:pt x="72" y="87"/>
                    <a:pt x="58" y="143"/>
                  </a:cubicBezTo>
                  <a:cubicBezTo>
                    <a:pt x="1" y="386"/>
                    <a:pt x="21" y="627"/>
                    <a:pt x="95" y="869"/>
                  </a:cubicBezTo>
                  <a:cubicBezTo>
                    <a:pt x="572" y="2409"/>
                    <a:pt x="883" y="3989"/>
                    <a:pt x="1245" y="5558"/>
                  </a:cubicBezTo>
                  <a:cubicBezTo>
                    <a:pt x="1698" y="7534"/>
                    <a:pt x="2157" y="9509"/>
                    <a:pt x="2615" y="11485"/>
                  </a:cubicBezTo>
                  <a:cubicBezTo>
                    <a:pt x="2648" y="11619"/>
                    <a:pt x="2679" y="11764"/>
                    <a:pt x="2759" y="11866"/>
                  </a:cubicBezTo>
                  <a:cubicBezTo>
                    <a:pt x="2791" y="11905"/>
                    <a:pt x="2870" y="11917"/>
                    <a:pt x="2948" y="11917"/>
                  </a:cubicBezTo>
                  <a:cubicBezTo>
                    <a:pt x="2983" y="11917"/>
                    <a:pt x="3017" y="11915"/>
                    <a:pt x="3047" y="11911"/>
                  </a:cubicBezTo>
                  <a:cubicBezTo>
                    <a:pt x="3093" y="11905"/>
                    <a:pt x="3168" y="11806"/>
                    <a:pt x="3161" y="11759"/>
                  </a:cubicBezTo>
                  <a:cubicBezTo>
                    <a:pt x="3101" y="11346"/>
                    <a:pt x="3047" y="10930"/>
                    <a:pt x="2956" y="10522"/>
                  </a:cubicBezTo>
                  <a:cubicBezTo>
                    <a:pt x="2460" y="8304"/>
                    <a:pt x="1956" y="6087"/>
                    <a:pt x="1451" y="3871"/>
                  </a:cubicBezTo>
                  <a:cubicBezTo>
                    <a:pt x="1240" y="2949"/>
                    <a:pt x="1048" y="2025"/>
                    <a:pt x="803" y="1113"/>
                  </a:cubicBezTo>
                  <a:cubicBezTo>
                    <a:pt x="705" y="749"/>
                    <a:pt x="658" y="345"/>
                    <a:pt x="376" y="51"/>
                  </a:cubicBezTo>
                  <a:cubicBezTo>
                    <a:pt x="339" y="10"/>
                    <a:pt x="253" y="16"/>
                    <a:pt x="19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 name="Google Shape;71878;p45">
              <a:extLst>
                <a:ext uri="{FF2B5EF4-FFF2-40B4-BE49-F238E27FC236}">
                  <a16:creationId xmlns:a16="http://schemas.microsoft.com/office/drawing/2014/main" id="{CED0D403-7AA2-497F-A5B2-CCEC8A34FB48}"/>
                </a:ext>
              </a:extLst>
            </p:cNvPr>
            <p:cNvSpPr/>
            <p:nvPr/>
          </p:nvSpPr>
          <p:spPr>
            <a:xfrm>
              <a:off x="2246000" y="1644300"/>
              <a:ext cx="207250" cy="217200"/>
            </a:xfrm>
            <a:custGeom>
              <a:avLst/>
              <a:gdLst/>
              <a:ahLst/>
              <a:cxnLst/>
              <a:rect l="l" t="t" r="r" b="b"/>
              <a:pathLst>
                <a:path w="8290" h="8688" extrusionOk="0">
                  <a:moveTo>
                    <a:pt x="255" y="1"/>
                  </a:moveTo>
                  <a:cubicBezTo>
                    <a:pt x="251" y="1"/>
                    <a:pt x="247" y="1"/>
                    <a:pt x="243" y="1"/>
                  </a:cubicBezTo>
                  <a:cubicBezTo>
                    <a:pt x="184" y="27"/>
                    <a:pt x="103" y="38"/>
                    <a:pt x="66" y="85"/>
                  </a:cubicBezTo>
                  <a:cubicBezTo>
                    <a:pt x="29" y="129"/>
                    <a:pt x="0" y="217"/>
                    <a:pt x="20" y="270"/>
                  </a:cubicBezTo>
                  <a:cubicBezTo>
                    <a:pt x="56" y="366"/>
                    <a:pt x="114" y="458"/>
                    <a:pt x="186" y="534"/>
                  </a:cubicBezTo>
                  <a:cubicBezTo>
                    <a:pt x="1513" y="1930"/>
                    <a:pt x="2871" y="3299"/>
                    <a:pt x="4124" y="4772"/>
                  </a:cubicBezTo>
                  <a:cubicBezTo>
                    <a:pt x="5100" y="5921"/>
                    <a:pt x="6211" y="6954"/>
                    <a:pt x="7263" y="8038"/>
                  </a:cubicBezTo>
                  <a:cubicBezTo>
                    <a:pt x="7435" y="8215"/>
                    <a:pt x="7609" y="8387"/>
                    <a:pt x="7785" y="8558"/>
                  </a:cubicBezTo>
                  <a:cubicBezTo>
                    <a:pt x="7854" y="8625"/>
                    <a:pt x="7937" y="8687"/>
                    <a:pt x="8023" y="8687"/>
                  </a:cubicBezTo>
                  <a:cubicBezTo>
                    <a:pt x="8065" y="8687"/>
                    <a:pt x="8108" y="8672"/>
                    <a:pt x="8150" y="8636"/>
                  </a:cubicBezTo>
                  <a:cubicBezTo>
                    <a:pt x="8290" y="8520"/>
                    <a:pt x="8206" y="8379"/>
                    <a:pt x="8112" y="8273"/>
                  </a:cubicBezTo>
                  <a:cubicBezTo>
                    <a:pt x="7295" y="7358"/>
                    <a:pt x="6485" y="6438"/>
                    <a:pt x="5657" y="5535"/>
                  </a:cubicBezTo>
                  <a:cubicBezTo>
                    <a:pt x="5064" y="4886"/>
                    <a:pt x="4380" y="4311"/>
                    <a:pt x="3853" y="3617"/>
                  </a:cubicBezTo>
                  <a:cubicBezTo>
                    <a:pt x="2913" y="2379"/>
                    <a:pt x="1747" y="1362"/>
                    <a:pt x="703" y="227"/>
                  </a:cubicBezTo>
                  <a:cubicBezTo>
                    <a:pt x="584" y="98"/>
                    <a:pt x="442" y="1"/>
                    <a:pt x="255"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8" name="Google Shape;71879;p45">
              <a:extLst>
                <a:ext uri="{FF2B5EF4-FFF2-40B4-BE49-F238E27FC236}">
                  <a16:creationId xmlns:a16="http://schemas.microsoft.com/office/drawing/2014/main" id="{EC3A713B-8F8B-4A0C-95BF-015570E29F09}"/>
                </a:ext>
              </a:extLst>
            </p:cNvPr>
            <p:cNvSpPr/>
            <p:nvPr/>
          </p:nvSpPr>
          <p:spPr>
            <a:xfrm>
              <a:off x="2525050" y="1853700"/>
              <a:ext cx="2400" cy="2500"/>
            </a:xfrm>
            <a:custGeom>
              <a:avLst/>
              <a:gdLst/>
              <a:ahLst/>
              <a:cxnLst/>
              <a:rect l="l" t="t" r="r" b="b"/>
              <a:pathLst>
                <a:path w="96" h="100" extrusionOk="0">
                  <a:moveTo>
                    <a:pt x="88" y="1"/>
                  </a:moveTo>
                  <a:cubicBezTo>
                    <a:pt x="87" y="1"/>
                    <a:pt x="87" y="1"/>
                    <a:pt x="87" y="1"/>
                  </a:cubicBezTo>
                  <a:cubicBezTo>
                    <a:pt x="63" y="11"/>
                    <a:pt x="32" y="18"/>
                    <a:pt x="13" y="37"/>
                  </a:cubicBezTo>
                  <a:cubicBezTo>
                    <a:pt x="0" y="47"/>
                    <a:pt x="6" y="78"/>
                    <a:pt x="3" y="99"/>
                  </a:cubicBezTo>
                  <a:lnTo>
                    <a:pt x="96" y="7"/>
                  </a:lnTo>
                  <a:cubicBezTo>
                    <a:pt x="96" y="7"/>
                    <a:pt x="90" y="1"/>
                    <a:pt x="88"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9" name="Google Shape;71880;p45">
              <a:extLst>
                <a:ext uri="{FF2B5EF4-FFF2-40B4-BE49-F238E27FC236}">
                  <a16:creationId xmlns:a16="http://schemas.microsoft.com/office/drawing/2014/main" id="{021867B0-83AC-4911-8F5C-977FD86656F0}"/>
                </a:ext>
              </a:extLst>
            </p:cNvPr>
            <p:cNvSpPr/>
            <p:nvPr/>
          </p:nvSpPr>
          <p:spPr>
            <a:xfrm>
              <a:off x="3497450" y="1549075"/>
              <a:ext cx="2875" cy="2300"/>
            </a:xfrm>
            <a:custGeom>
              <a:avLst/>
              <a:gdLst/>
              <a:ahLst/>
              <a:cxnLst/>
              <a:rect l="l" t="t" r="r" b="b"/>
              <a:pathLst>
                <a:path w="115" h="92" extrusionOk="0">
                  <a:moveTo>
                    <a:pt x="102" y="0"/>
                  </a:moveTo>
                  <a:cubicBezTo>
                    <a:pt x="100" y="6"/>
                    <a:pt x="98" y="14"/>
                    <a:pt x="96" y="21"/>
                  </a:cubicBezTo>
                  <a:lnTo>
                    <a:pt x="96" y="21"/>
                  </a:lnTo>
                  <a:cubicBezTo>
                    <a:pt x="102" y="19"/>
                    <a:pt x="108" y="17"/>
                    <a:pt x="115" y="14"/>
                  </a:cubicBezTo>
                  <a:lnTo>
                    <a:pt x="102" y="0"/>
                  </a:lnTo>
                  <a:close/>
                  <a:moveTo>
                    <a:pt x="96" y="21"/>
                  </a:moveTo>
                  <a:lnTo>
                    <a:pt x="96" y="21"/>
                  </a:lnTo>
                  <a:cubicBezTo>
                    <a:pt x="9" y="54"/>
                    <a:pt x="0" y="79"/>
                    <a:pt x="71" y="91"/>
                  </a:cubicBezTo>
                  <a:cubicBezTo>
                    <a:pt x="74" y="91"/>
                    <a:pt x="86" y="53"/>
                    <a:pt x="96" y="2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0" name="Google Shape;71881;p45">
              <a:extLst>
                <a:ext uri="{FF2B5EF4-FFF2-40B4-BE49-F238E27FC236}">
                  <a16:creationId xmlns:a16="http://schemas.microsoft.com/office/drawing/2014/main" id="{529DE0B5-8E27-4C72-862A-9312B3CF4F7D}"/>
                </a:ext>
              </a:extLst>
            </p:cNvPr>
            <p:cNvSpPr/>
            <p:nvPr/>
          </p:nvSpPr>
          <p:spPr>
            <a:xfrm>
              <a:off x="3500000" y="1543375"/>
              <a:ext cx="6650" cy="6075"/>
            </a:xfrm>
            <a:custGeom>
              <a:avLst/>
              <a:gdLst/>
              <a:ahLst/>
              <a:cxnLst/>
              <a:rect l="l" t="t" r="r" b="b"/>
              <a:pathLst>
                <a:path w="266" h="243" extrusionOk="0">
                  <a:moveTo>
                    <a:pt x="194" y="0"/>
                  </a:moveTo>
                  <a:lnTo>
                    <a:pt x="194" y="0"/>
                  </a:lnTo>
                  <a:cubicBezTo>
                    <a:pt x="194" y="0"/>
                    <a:pt x="194" y="0"/>
                    <a:pt x="194" y="0"/>
                  </a:cubicBezTo>
                  <a:lnTo>
                    <a:pt x="194" y="0"/>
                  </a:lnTo>
                  <a:cubicBezTo>
                    <a:pt x="194" y="0"/>
                    <a:pt x="194" y="0"/>
                    <a:pt x="194" y="0"/>
                  </a:cubicBezTo>
                  <a:close/>
                  <a:moveTo>
                    <a:pt x="194" y="0"/>
                  </a:moveTo>
                  <a:lnTo>
                    <a:pt x="194" y="0"/>
                  </a:lnTo>
                  <a:cubicBezTo>
                    <a:pt x="137" y="79"/>
                    <a:pt x="79" y="155"/>
                    <a:pt x="22" y="231"/>
                  </a:cubicBezTo>
                  <a:lnTo>
                    <a:pt x="22" y="231"/>
                  </a:lnTo>
                  <a:cubicBezTo>
                    <a:pt x="130" y="226"/>
                    <a:pt x="209" y="169"/>
                    <a:pt x="265" y="76"/>
                  </a:cubicBezTo>
                  <a:cubicBezTo>
                    <a:pt x="265" y="76"/>
                    <a:pt x="194" y="2"/>
                    <a:pt x="194" y="0"/>
                  </a:cubicBezTo>
                  <a:close/>
                  <a:moveTo>
                    <a:pt x="22" y="231"/>
                  </a:moveTo>
                  <a:lnTo>
                    <a:pt x="22" y="231"/>
                  </a:lnTo>
                  <a:cubicBezTo>
                    <a:pt x="17" y="231"/>
                    <a:pt x="13" y="231"/>
                    <a:pt x="8" y="231"/>
                  </a:cubicBezTo>
                  <a:cubicBezTo>
                    <a:pt x="6" y="231"/>
                    <a:pt x="3" y="231"/>
                    <a:pt x="0" y="231"/>
                  </a:cubicBezTo>
                  <a:lnTo>
                    <a:pt x="0" y="231"/>
                  </a:lnTo>
                  <a:lnTo>
                    <a:pt x="13" y="242"/>
                  </a:lnTo>
                  <a:cubicBezTo>
                    <a:pt x="16" y="238"/>
                    <a:pt x="19" y="235"/>
                    <a:pt x="22" y="23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1" name="Google Shape;71882;p45">
              <a:extLst>
                <a:ext uri="{FF2B5EF4-FFF2-40B4-BE49-F238E27FC236}">
                  <a16:creationId xmlns:a16="http://schemas.microsoft.com/office/drawing/2014/main" id="{F6C3A3CE-98AF-4002-B8CA-5C14D3B6927A}"/>
                </a:ext>
              </a:extLst>
            </p:cNvPr>
            <p:cNvSpPr/>
            <p:nvPr/>
          </p:nvSpPr>
          <p:spPr>
            <a:xfrm>
              <a:off x="3139550" y="1706325"/>
              <a:ext cx="257375" cy="201500"/>
            </a:xfrm>
            <a:custGeom>
              <a:avLst/>
              <a:gdLst/>
              <a:ahLst/>
              <a:cxnLst/>
              <a:rect l="l" t="t" r="r" b="b"/>
              <a:pathLst>
                <a:path w="10295" h="8060" extrusionOk="0">
                  <a:moveTo>
                    <a:pt x="2154" y="1"/>
                  </a:moveTo>
                  <a:cubicBezTo>
                    <a:pt x="1984" y="1"/>
                    <a:pt x="1815" y="32"/>
                    <a:pt x="1656" y="113"/>
                  </a:cubicBezTo>
                  <a:cubicBezTo>
                    <a:pt x="709" y="597"/>
                    <a:pt x="254" y="1442"/>
                    <a:pt x="46" y="2207"/>
                  </a:cubicBezTo>
                  <a:cubicBezTo>
                    <a:pt x="1" y="2706"/>
                    <a:pt x="90" y="2924"/>
                    <a:pt x="324" y="3067"/>
                  </a:cubicBezTo>
                  <a:cubicBezTo>
                    <a:pt x="475" y="3156"/>
                    <a:pt x="632" y="3235"/>
                    <a:pt x="790" y="3312"/>
                  </a:cubicBezTo>
                  <a:cubicBezTo>
                    <a:pt x="2541" y="4164"/>
                    <a:pt x="4128" y="5258"/>
                    <a:pt x="5604" y="6522"/>
                  </a:cubicBezTo>
                  <a:cubicBezTo>
                    <a:pt x="6060" y="6909"/>
                    <a:pt x="6503" y="7310"/>
                    <a:pt x="6959" y="7697"/>
                  </a:cubicBezTo>
                  <a:cubicBezTo>
                    <a:pt x="7196" y="7896"/>
                    <a:pt x="7458" y="8060"/>
                    <a:pt x="7766" y="8060"/>
                  </a:cubicBezTo>
                  <a:cubicBezTo>
                    <a:pt x="7816" y="8060"/>
                    <a:pt x="7867" y="8055"/>
                    <a:pt x="7920" y="8046"/>
                  </a:cubicBezTo>
                  <a:cubicBezTo>
                    <a:pt x="8589" y="7929"/>
                    <a:pt x="9202" y="7664"/>
                    <a:pt x="9711" y="7207"/>
                  </a:cubicBezTo>
                  <a:cubicBezTo>
                    <a:pt x="10178" y="6788"/>
                    <a:pt x="10295" y="6262"/>
                    <a:pt x="10041" y="5674"/>
                  </a:cubicBezTo>
                  <a:cubicBezTo>
                    <a:pt x="9917" y="5385"/>
                    <a:pt x="9758" y="5100"/>
                    <a:pt x="9554" y="4863"/>
                  </a:cubicBezTo>
                  <a:cubicBezTo>
                    <a:pt x="9189" y="4437"/>
                    <a:pt x="8807" y="4015"/>
                    <a:pt x="8383" y="3652"/>
                  </a:cubicBezTo>
                  <a:cubicBezTo>
                    <a:pt x="6852" y="2343"/>
                    <a:pt x="5165" y="1266"/>
                    <a:pt x="3372" y="354"/>
                  </a:cubicBezTo>
                  <a:cubicBezTo>
                    <a:pt x="3155" y="241"/>
                    <a:pt x="2924" y="146"/>
                    <a:pt x="2689" y="82"/>
                  </a:cubicBezTo>
                  <a:cubicBezTo>
                    <a:pt x="2514" y="35"/>
                    <a:pt x="2333" y="1"/>
                    <a:pt x="215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2" name="Google Shape;71883;p45">
              <a:extLst>
                <a:ext uri="{FF2B5EF4-FFF2-40B4-BE49-F238E27FC236}">
                  <a16:creationId xmlns:a16="http://schemas.microsoft.com/office/drawing/2014/main" id="{8CFC7790-A866-4B3B-9459-AE09346D75B5}"/>
                </a:ext>
              </a:extLst>
            </p:cNvPr>
            <p:cNvSpPr/>
            <p:nvPr/>
          </p:nvSpPr>
          <p:spPr>
            <a:xfrm>
              <a:off x="2367450" y="1755400"/>
              <a:ext cx="224650" cy="260025"/>
            </a:xfrm>
            <a:custGeom>
              <a:avLst/>
              <a:gdLst/>
              <a:ahLst/>
              <a:cxnLst/>
              <a:rect l="l" t="t" r="r" b="b"/>
              <a:pathLst>
                <a:path w="8986" h="10401" extrusionOk="0">
                  <a:moveTo>
                    <a:pt x="6830" y="1"/>
                  </a:moveTo>
                  <a:cubicBezTo>
                    <a:pt x="6529" y="1"/>
                    <a:pt x="6218" y="112"/>
                    <a:pt x="5855" y="337"/>
                  </a:cubicBezTo>
                  <a:cubicBezTo>
                    <a:pt x="5408" y="613"/>
                    <a:pt x="4986" y="941"/>
                    <a:pt x="4589" y="1286"/>
                  </a:cubicBezTo>
                  <a:cubicBezTo>
                    <a:pt x="2776" y="2866"/>
                    <a:pt x="1513" y="4855"/>
                    <a:pt x="428" y="6971"/>
                  </a:cubicBezTo>
                  <a:cubicBezTo>
                    <a:pt x="203" y="7410"/>
                    <a:pt x="44" y="7881"/>
                    <a:pt x="9" y="8343"/>
                  </a:cubicBezTo>
                  <a:cubicBezTo>
                    <a:pt x="1" y="9027"/>
                    <a:pt x="270" y="9533"/>
                    <a:pt x="750" y="9951"/>
                  </a:cubicBezTo>
                  <a:cubicBezTo>
                    <a:pt x="1090" y="10247"/>
                    <a:pt x="1345" y="10401"/>
                    <a:pt x="1565" y="10401"/>
                  </a:cubicBezTo>
                  <a:cubicBezTo>
                    <a:pt x="1830" y="10401"/>
                    <a:pt x="2044" y="10179"/>
                    <a:pt x="2295" y="9714"/>
                  </a:cubicBezTo>
                  <a:cubicBezTo>
                    <a:pt x="3725" y="7062"/>
                    <a:pt x="5666" y="4859"/>
                    <a:pt x="8058" y="3041"/>
                  </a:cubicBezTo>
                  <a:cubicBezTo>
                    <a:pt x="8255" y="2892"/>
                    <a:pt x="8451" y="2738"/>
                    <a:pt x="8619" y="2560"/>
                  </a:cubicBezTo>
                  <a:cubicBezTo>
                    <a:pt x="8941" y="2216"/>
                    <a:pt x="8986" y="1903"/>
                    <a:pt x="8762" y="1500"/>
                  </a:cubicBezTo>
                  <a:cubicBezTo>
                    <a:pt x="8555" y="1129"/>
                    <a:pt x="8315" y="784"/>
                    <a:pt x="7978" y="512"/>
                  </a:cubicBezTo>
                  <a:cubicBezTo>
                    <a:pt x="7560" y="173"/>
                    <a:pt x="7203" y="1"/>
                    <a:pt x="6830"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3" name="Google Shape;71884;p45">
              <a:extLst>
                <a:ext uri="{FF2B5EF4-FFF2-40B4-BE49-F238E27FC236}">
                  <a16:creationId xmlns:a16="http://schemas.microsoft.com/office/drawing/2014/main" id="{30A62280-3049-4634-BF79-E8789C8BE5B2}"/>
                </a:ext>
              </a:extLst>
            </p:cNvPr>
            <p:cNvSpPr/>
            <p:nvPr/>
          </p:nvSpPr>
          <p:spPr>
            <a:xfrm>
              <a:off x="3021250" y="2795050"/>
              <a:ext cx="457525" cy="671450"/>
            </a:xfrm>
            <a:custGeom>
              <a:avLst/>
              <a:gdLst/>
              <a:ahLst/>
              <a:cxnLst/>
              <a:rect l="l" t="t" r="r" b="b"/>
              <a:pathLst>
                <a:path w="18301" h="26858" extrusionOk="0">
                  <a:moveTo>
                    <a:pt x="8310" y="1"/>
                  </a:moveTo>
                  <a:cubicBezTo>
                    <a:pt x="7993" y="1"/>
                    <a:pt x="7873" y="216"/>
                    <a:pt x="7803" y="744"/>
                  </a:cubicBezTo>
                  <a:cubicBezTo>
                    <a:pt x="7786" y="882"/>
                    <a:pt x="7757" y="1021"/>
                    <a:pt x="7736" y="1160"/>
                  </a:cubicBezTo>
                  <a:cubicBezTo>
                    <a:pt x="7517" y="2553"/>
                    <a:pt x="7531" y="3965"/>
                    <a:pt x="7529" y="5363"/>
                  </a:cubicBezTo>
                  <a:cubicBezTo>
                    <a:pt x="7525" y="7290"/>
                    <a:pt x="7589" y="9225"/>
                    <a:pt x="7829" y="11146"/>
                  </a:cubicBezTo>
                  <a:cubicBezTo>
                    <a:pt x="8262" y="11402"/>
                    <a:pt x="8543" y="11814"/>
                    <a:pt x="8876" y="12175"/>
                  </a:cubicBezTo>
                  <a:cubicBezTo>
                    <a:pt x="10046" y="13446"/>
                    <a:pt x="11129" y="14781"/>
                    <a:pt x="12009" y="16271"/>
                  </a:cubicBezTo>
                  <a:cubicBezTo>
                    <a:pt x="12291" y="16751"/>
                    <a:pt x="12650" y="17045"/>
                    <a:pt x="13209" y="17193"/>
                  </a:cubicBezTo>
                  <a:cubicBezTo>
                    <a:pt x="13707" y="17325"/>
                    <a:pt x="14235" y="17458"/>
                    <a:pt x="14666" y="17781"/>
                  </a:cubicBezTo>
                  <a:cubicBezTo>
                    <a:pt x="14735" y="17835"/>
                    <a:pt x="14794" y="17966"/>
                    <a:pt x="14780" y="18050"/>
                  </a:cubicBezTo>
                  <a:cubicBezTo>
                    <a:pt x="14759" y="18181"/>
                    <a:pt x="14664" y="18242"/>
                    <a:pt x="14538" y="18242"/>
                  </a:cubicBezTo>
                  <a:cubicBezTo>
                    <a:pt x="14514" y="18242"/>
                    <a:pt x="14490" y="18240"/>
                    <a:pt x="14464" y="18236"/>
                  </a:cubicBezTo>
                  <a:cubicBezTo>
                    <a:pt x="14128" y="18179"/>
                    <a:pt x="13821" y="17978"/>
                    <a:pt x="13477" y="17978"/>
                  </a:cubicBezTo>
                  <a:cubicBezTo>
                    <a:pt x="13442" y="17978"/>
                    <a:pt x="13406" y="17980"/>
                    <a:pt x="13370" y="17985"/>
                  </a:cubicBezTo>
                  <a:cubicBezTo>
                    <a:pt x="13274" y="18340"/>
                    <a:pt x="13593" y="18532"/>
                    <a:pt x="13588" y="18813"/>
                  </a:cubicBezTo>
                  <a:cubicBezTo>
                    <a:pt x="13586" y="18905"/>
                    <a:pt x="13541" y="19019"/>
                    <a:pt x="13477" y="19083"/>
                  </a:cubicBezTo>
                  <a:cubicBezTo>
                    <a:pt x="13440" y="19120"/>
                    <a:pt x="13391" y="19138"/>
                    <a:pt x="13342" y="19138"/>
                  </a:cubicBezTo>
                  <a:cubicBezTo>
                    <a:pt x="13288" y="19138"/>
                    <a:pt x="13233" y="19117"/>
                    <a:pt x="13192" y="19075"/>
                  </a:cubicBezTo>
                  <a:cubicBezTo>
                    <a:pt x="13068" y="18952"/>
                    <a:pt x="12951" y="18818"/>
                    <a:pt x="12854" y="18674"/>
                  </a:cubicBezTo>
                  <a:cubicBezTo>
                    <a:pt x="12505" y="18147"/>
                    <a:pt x="12167" y="17613"/>
                    <a:pt x="11825" y="17080"/>
                  </a:cubicBezTo>
                  <a:cubicBezTo>
                    <a:pt x="10741" y="15392"/>
                    <a:pt x="9551" y="13782"/>
                    <a:pt x="8201" y="12293"/>
                  </a:cubicBezTo>
                  <a:cubicBezTo>
                    <a:pt x="7987" y="12058"/>
                    <a:pt x="7759" y="11837"/>
                    <a:pt x="7720" y="11498"/>
                  </a:cubicBezTo>
                  <a:cubicBezTo>
                    <a:pt x="7296" y="11187"/>
                    <a:pt x="6863" y="10888"/>
                    <a:pt x="6449" y="10562"/>
                  </a:cubicBezTo>
                  <a:cubicBezTo>
                    <a:pt x="5919" y="10145"/>
                    <a:pt x="5368" y="9961"/>
                    <a:pt x="4789" y="9961"/>
                  </a:cubicBezTo>
                  <a:cubicBezTo>
                    <a:pt x="4398" y="9961"/>
                    <a:pt x="3995" y="10045"/>
                    <a:pt x="3577" y="10197"/>
                  </a:cubicBezTo>
                  <a:cubicBezTo>
                    <a:pt x="2534" y="10575"/>
                    <a:pt x="1860" y="11375"/>
                    <a:pt x="1169" y="12166"/>
                  </a:cubicBezTo>
                  <a:cubicBezTo>
                    <a:pt x="747" y="12652"/>
                    <a:pt x="487" y="13235"/>
                    <a:pt x="300" y="13833"/>
                  </a:cubicBezTo>
                  <a:cubicBezTo>
                    <a:pt x="136" y="14362"/>
                    <a:pt x="1" y="14927"/>
                    <a:pt x="277" y="15477"/>
                  </a:cubicBezTo>
                  <a:cubicBezTo>
                    <a:pt x="582" y="14887"/>
                    <a:pt x="846" y="14273"/>
                    <a:pt x="1196" y="13713"/>
                  </a:cubicBezTo>
                  <a:cubicBezTo>
                    <a:pt x="1923" y="12556"/>
                    <a:pt x="2945" y="11717"/>
                    <a:pt x="4186" y="11147"/>
                  </a:cubicBezTo>
                  <a:cubicBezTo>
                    <a:pt x="4281" y="11105"/>
                    <a:pt x="4381" y="11068"/>
                    <a:pt x="4482" y="11039"/>
                  </a:cubicBezTo>
                  <a:cubicBezTo>
                    <a:pt x="4526" y="11026"/>
                    <a:pt x="4570" y="11019"/>
                    <a:pt x="4611" y="11019"/>
                  </a:cubicBezTo>
                  <a:cubicBezTo>
                    <a:pt x="4702" y="11019"/>
                    <a:pt x="4784" y="11054"/>
                    <a:pt x="4854" y="11145"/>
                  </a:cubicBezTo>
                  <a:cubicBezTo>
                    <a:pt x="4953" y="11273"/>
                    <a:pt x="4895" y="11462"/>
                    <a:pt x="4704" y="11575"/>
                  </a:cubicBezTo>
                  <a:cubicBezTo>
                    <a:pt x="4586" y="11646"/>
                    <a:pt x="4459" y="11709"/>
                    <a:pt x="4332" y="11769"/>
                  </a:cubicBezTo>
                  <a:cubicBezTo>
                    <a:pt x="2407" y="12703"/>
                    <a:pt x="1275" y="14273"/>
                    <a:pt x="705" y="16292"/>
                  </a:cubicBezTo>
                  <a:cubicBezTo>
                    <a:pt x="651" y="16670"/>
                    <a:pt x="789" y="16939"/>
                    <a:pt x="1148" y="17087"/>
                  </a:cubicBezTo>
                  <a:cubicBezTo>
                    <a:pt x="1533" y="16178"/>
                    <a:pt x="2004" y="15322"/>
                    <a:pt x="2631" y="14545"/>
                  </a:cubicBezTo>
                  <a:cubicBezTo>
                    <a:pt x="3190" y="13852"/>
                    <a:pt x="3856" y="13292"/>
                    <a:pt x="4610" y="12827"/>
                  </a:cubicBezTo>
                  <a:cubicBezTo>
                    <a:pt x="4758" y="12735"/>
                    <a:pt x="4918" y="12655"/>
                    <a:pt x="5085" y="12602"/>
                  </a:cubicBezTo>
                  <a:cubicBezTo>
                    <a:pt x="5122" y="12590"/>
                    <a:pt x="5161" y="12584"/>
                    <a:pt x="5199" y="12584"/>
                  </a:cubicBezTo>
                  <a:cubicBezTo>
                    <a:pt x="5300" y="12584"/>
                    <a:pt x="5395" y="12630"/>
                    <a:pt x="5431" y="12745"/>
                  </a:cubicBezTo>
                  <a:cubicBezTo>
                    <a:pt x="5456" y="12827"/>
                    <a:pt x="5428" y="12972"/>
                    <a:pt x="5367" y="13025"/>
                  </a:cubicBezTo>
                  <a:cubicBezTo>
                    <a:pt x="5156" y="13206"/>
                    <a:pt x="4925" y="13370"/>
                    <a:pt x="4690" y="13521"/>
                  </a:cubicBezTo>
                  <a:cubicBezTo>
                    <a:pt x="3785" y="14101"/>
                    <a:pt x="3071" y="14867"/>
                    <a:pt x="2503" y="15769"/>
                  </a:cubicBezTo>
                  <a:cubicBezTo>
                    <a:pt x="2168" y="16299"/>
                    <a:pt x="1816" y="16834"/>
                    <a:pt x="1773" y="17493"/>
                  </a:cubicBezTo>
                  <a:cubicBezTo>
                    <a:pt x="1766" y="17902"/>
                    <a:pt x="1798" y="18298"/>
                    <a:pt x="2211" y="18532"/>
                  </a:cubicBezTo>
                  <a:cubicBezTo>
                    <a:pt x="2667" y="16865"/>
                    <a:pt x="3745" y="15658"/>
                    <a:pt x="5099" y="14661"/>
                  </a:cubicBezTo>
                  <a:cubicBezTo>
                    <a:pt x="5324" y="14496"/>
                    <a:pt x="5562" y="14343"/>
                    <a:pt x="5844" y="14290"/>
                  </a:cubicBezTo>
                  <a:cubicBezTo>
                    <a:pt x="5869" y="14286"/>
                    <a:pt x="5895" y="14283"/>
                    <a:pt x="5921" y="14283"/>
                  </a:cubicBezTo>
                  <a:cubicBezTo>
                    <a:pt x="6003" y="14283"/>
                    <a:pt x="6079" y="14311"/>
                    <a:pt x="6106" y="14402"/>
                  </a:cubicBezTo>
                  <a:cubicBezTo>
                    <a:pt x="6133" y="14490"/>
                    <a:pt x="6147" y="14635"/>
                    <a:pt x="6098" y="14687"/>
                  </a:cubicBezTo>
                  <a:cubicBezTo>
                    <a:pt x="5954" y="14835"/>
                    <a:pt x="5784" y="14963"/>
                    <a:pt x="5609" y="15073"/>
                  </a:cubicBezTo>
                  <a:cubicBezTo>
                    <a:pt x="4640" y="15684"/>
                    <a:pt x="3932" y="16540"/>
                    <a:pt x="3304" y="17478"/>
                  </a:cubicBezTo>
                  <a:cubicBezTo>
                    <a:pt x="3125" y="17743"/>
                    <a:pt x="2986" y="18019"/>
                    <a:pt x="2915" y="18333"/>
                  </a:cubicBezTo>
                  <a:cubicBezTo>
                    <a:pt x="2862" y="18569"/>
                    <a:pt x="2822" y="18814"/>
                    <a:pt x="2652" y="19009"/>
                  </a:cubicBezTo>
                  <a:cubicBezTo>
                    <a:pt x="2635" y="19957"/>
                    <a:pt x="3123" y="20683"/>
                    <a:pt x="3690" y="21369"/>
                  </a:cubicBezTo>
                  <a:cubicBezTo>
                    <a:pt x="3848" y="21560"/>
                    <a:pt x="4054" y="21658"/>
                    <a:pt x="4280" y="21658"/>
                  </a:cubicBezTo>
                  <a:cubicBezTo>
                    <a:pt x="4367" y="21658"/>
                    <a:pt x="4458" y="21644"/>
                    <a:pt x="4550" y="21614"/>
                  </a:cubicBezTo>
                  <a:cubicBezTo>
                    <a:pt x="4832" y="21524"/>
                    <a:pt x="4838" y="21239"/>
                    <a:pt x="4878" y="21001"/>
                  </a:cubicBezTo>
                  <a:cubicBezTo>
                    <a:pt x="4982" y="20377"/>
                    <a:pt x="5072" y="19747"/>
                    <a:pt x="5170" y="19120"/>
                  </a:cubicBezTo>
                  <a:cubicBezTo>
                    <a:pt x="5207" y="18877"/>
                    <a:pt x="5228" y="18629"/>
                    <a:pt x="5422" y="18442"/>
                  </a:cubicBezTo>
                  <a:cubicBezTo>
                    <a:pt x="5650" y="18223"/>
                    <a:pt x="5823" y="18119"/>
                    <a:pt x="5962" y="18119"/>
                  </a:cubicBezTo>
                  <a:cubicBezTo>
                    <a:pt x="6131" y="18119"/>
                    <a:pt x="6250" y="18273"/>
                    <a:pt x="6357" y="18562"/>
                  </a:cubicBezTo>
                  <a:cubicBezTo>
                    <a:pt x="6455" y="18825"/>
                    <a:pt x="6588" y="19076"/>
                    <a:pt x="6682" y="19341"/>
                  </a:cubicBezTo>
                  <a:cubicBezTo>
                    <a:pt x="7353" y="21218"/>
                    <a:pt x="8315" y="22925"/>
                    <a:pt x="9580" y="24466"/>
                  </a:cubicBezTo>
                  <a:cubicBezTo>
                    <a:pt x="10378" y="25438"/>
                    <a:pt x="11334" y="26212"/>
                    <a:pt x="12529" y="26611"/>
                  </a:cubicBezTo>
                  <a:cubicBezTo>
                    <a:pt x="12999" y="26767"/>
                    <a:pt x="13466" y="26857"/>
                    <a:pt x="13924" y="26857"/>
                  </a:cubicBezTo>
                  <a:cubicBezTo>
                    <a:pt x="14621" y="26857"/>
                    <a:pt x="15298" y="26649"/>
                    <a:pt x="15934" y="26152"/>
                  </a:cubicBezTo>
                  <a:cubicBezTo>
                    <a:pt x="16768" y="25502"/>
                    <a:pt x="17312" y="24653"/>
                    <a:pt x="17697" y="23697"/>
                  </a:cubicBezTo>
                  <a:cubicBezTo>
                    <a:pt x="17839" y="23342"/>
                    <a:pt x="17812" y="22920"/>
                    <a:pt x="17953" y="22566"/>
                  </a:cubicBezTo>
                  <a:cubicBezTo>
                    <a:pt x="18301" y="21691"/>
                    <a:pt x="18289" y="20762"/>
                    <a:pt x="18287" y="19871"/>
                  </a:cubicBezTo>
                  <a:cubicBezTo>
                    <a:pt x="18278" y="17824"/>
                    <a:pt x="17845" y="15822"/>
                    <a:pt x="17373" y="13834"/>
                  </a:cubicBezTo>
                  <a:cubicBezTo>
                    <a:pt x="16654" y="10807"/>
                    <a:pt x="15139" y="8147"/>
                    <a:pt x="13494" y="5557"/>
                  </a:cubicBezTo>
                  <a:cubicBezTo>
                    <a:pt x="12815" y="4488"/>
                    <a:pt x="12030" y="3483"/>
                    <a:pt x="11294" y="2450"/>
                  </a:cubicBezTo>
                  <a:cubicBezTo>
                    <a:pt x="10779" y="1728"/>
                    <a:pt x="10128" y="1135"/>
                    <a:pt x="9499" y="520"/>
                  </a:cubicBezTo>
                  <a:cubicBezTo>
                    <a:pt x="9326" y="353"/>
                    <a:pt x="9107" y="204"/>
                    <a:pt x="8882" y="127"/>
                  </a:cubicBezTo>
                  <a:cubicBezTo>
                    <a:pt x="8640" y="46"/>
                    <a:pt x="8454" y="1"/>
                    <a:pt x="8310"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4" name="Google Shape;71885;p45">
              <a:extLst>
                <a:ext uri="{FF2B5EF4-FFF2-40B4-BE49-F238E27FC236}">
                  <a16:creationId xmlns:a16="http://schemas.microsoft.com/office/drawing/2014/main" id="{B02FF6A8-7FCD-4C2E-BBD7-348239814C68}"/>
                </a:ext>
              </a:extLst>
            </p:cNvPr>
            <p:cNvSpPr/>
            <p:nvPr/>
          </p:nvSpPr>
          <p:spPr>
            <a:xfrm>
              <a:off x="3214175" y="3073725"/>
              <a:ext cx="176875" cy="199825"/>
            </a:xfrm>
            <a:custGeom>
              <a:avLst/>
              <a:gdLst/>
              <a:ahLst/>
              <a:cxnLst/>
              <a:rect l="l" t="t" r="r" b="b"/>
              <a:pathLst>
                <a:path w="7075" h="7993" extrusionOk="0">
                  <a:moveTo>
                    <a:pt x="110" y="0"/>
                  </a:moveTo>
                  <a:cubicBezTo>
                    <a:pt x="75" y="119"/>
                    <a:pt x="39" y="235"/>
                    <a:pt x="1" y="352"/>
                  </a:cubicBezTo>
                  <a:cubicBezTo>
                    <a:pt x="42" y="690"/>
                    <a:pt x="268" y="912"/>
                    <a:pt x="482" y="1147"/>
                  </a:cubicBezTo>
                  <a:cubicBezTo>
                    <a:pt x="1830" y="2636"/>
                    <a:pt x="3020" y="4246"/>
                    <a:pt x="4107" y="5935"/>
                  </a:cubicBezTo>
                  <a:cubicBezTo>
                    <a:pt x="4447" y="6466"/>
                    <a:pt x="4786" y="7002"/>
                    <a:pt x="5136" y="7529"/>
                  </a:cubicBezTo>
                  <a:cubicBezTo>
                    <a:pt x="5231" y="7674"/>
                    <a:pt x="5349" y="7807"/>
                    <a:pt x="5472" y="7929"/>
                  </a:cubicBezTo>
                  <a:cubicBezTo>
                    <a:pt x="5513" y="7971"/>
                    <a:pt x="5568" y="7992"/>
                    <a:pt x="5622" y="7992"/>
                  </a:cubicBezTo>
                  <a:cubicBezTo>
                    <a:pt x="5672" y="7992"/>
                    <a:pt x="5720" y="7975"/>
                    <a:pt x="5757" y="7938"/>
                  </a:cubicBezTo>
                  <a:cubicBezTo>
                    <a:pt x="5821" y="7872"/>
                    <a:pt x="5868" y="7760"/>
                    <a:pt x="5869" y="7667"/>
                  </a:cubicBezTo>
                  <a:cubicBezTo>
                    <a:pt x="5875" y="7386"/>
                    <a:pt x="5556" y="7194"/>
                    <a:pt x="5650" y="6839"/>
                  </a:cubicBezTo>
                  <a:cubicBezTo>
                    <a:pt x="5686" y="6835"/>
                    <a:pt x="5722" y="6833"/>
                    <a:pt x="5757" y="6833"/>
                  </a:cubicBezTo>
                  <a:cubicBezTo>
                    <a:pt x="6102" y="6833"/>
                    <a:pt x="6410" y="7035"/>
                    <a:pt x="6746" y="7090"/>
                  </a:cubicBezTo>
                  <a:cubicBezTo>
                    <a:pt x="6771" y="7095"/>
                    <a:pt x="6797" y="7097"/>
                    <a:pt x="6821" y="7097"/>
                  </a:cubicBezTo>
                  <a:cubicBezTo>
                    <a:pt x="6945" y="7097"/>
                    <a:pt x="7040" y="7035"/>
                    <a:pt x="7060" y="6905"/>
                  </a:cubicBezTo>
                  <a:cubicBezTo>
                    <a:pt x="7075" y="6822"/>
                    <a:pt x="7016" y="6688"/>
                    <a:pt x="6946" y="6637"/>
                  </a:cubicBezTo>
                  <a:cubicBezTo>
                    <a:pt x="6516" y="6312"/>
                    <a:pt x="5989" y="6181"/>
                    <a:pt x="5490" y="6047"/>
                  </a:cubicBezTo>
                  <a:cubicBezTo>
                    <a:pt x="4930" y="5899"/>
                    <a:pt x="4573" y="5605"/>
                    <a:pt x="4289" y="5127"/>
                  </a:cubicBezTo>
                  <a:cubicBezTo>
                    <a:pt x="3412" y="3635"/>
                    <a:pt x="2327" y="2300"/>
                    <a:pt x="1157" y="1030"/>
                  </a:cubicBezTo>
                  <a:cubicBezTo>
                    <a:pt x="826" y="670"/>
                    <a:pt x="545" y="257"/>
                    <a:pt x="11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5" name="Google Shape;71886;p45">
              <a:extLst>
                <a:ext uri="{FF2B5EF4-FFF2-40B4-BE49-F238E27FC236}">
                  <a16:creationId xmlns:a16="http://schemas.microsoft.com/office/drawing/2014/main" id="{6836EB1A-B070-4A54-A95C-4611E255553F}"/>
                </a:ext>
              </a:extLst>
            </p:cNvPr>
            <p:cNvSpPr/>
            <p:nvPr/>
          </p:nvSpPr>
          <p:spPr>
            <a:xfrm>
              <a:off x="3028175" y="3070500"/>
              <a:ext cx="116900" cy="131875"/>
            </a:xfrm>
            <a:custGeom>
              <a:avLst/>
              <a:gdLst/>
              <a:ahLst/>
              <a:cxnLst/>
              <a:rect l="l" t="t" r="r" b="b"/>
              <a:pathLst>
                <a:path w="4676" h="5275" extrusionOk="0">
                  <a:moveTo>
                    <a:pt x="4334" y="1"/>
                  </a:moveTo>
                  <a:cubicBezTo>
                    <a:pt x="4293" y="1"/>
                    <a:pt x="4250" y="8"/>
                    <a:pt x="4205" y="21"/>
                  </a:cubicBezTo>
                  <a:cubicBezTo>
                    <a:pt x="4104" y="50"/>
                    <a:pt x="4005" y="85"/>
                    <a:pt x="3910" y="129"/>
                  </a:cubicBezTo>
                  <a:cubicBezTo>
                    <a:pt x="2666" y="698"/>
                    <a:pt x="1646" y="1538"/>
                    <a:pt x="919" y="2695"/>
                  </a:cubicBezTo>
                  <a:cubicBezTo>
                    <a:pt x="569" y="3255"/>
                    <a:pt x="302" y="3869"/>
                    <a:pt x="0" y="4459"/>
                  </a:cubicBezTo>
                  <a:cubicBezTo>
                    <a:pt x="17" y="4796"/>
                    <a:pt x="35" y="5132"/>
                    <a:pt x="428" y="5274"/>
                  </a:cubicBezTo>
                  <a:cubicBezTo>
                    <a:pt x="999" y="3255"/>
                    <a:pt x="2130" y="1685"/>
                    <a:pt x="4055" y="751"/>
                  </a:cubicBezTo>
                  <a:cubicBezTo>
                    <a:pt x="4181" y="691"/>
                    <a:pt x="4306" y="628"/>
                    <a:pt x="4427" y="557"/>
                  </a:cubicBezTo>
                  <a:cubicBezTo>
                    <a:pt x="4617" y="443"/>
                    <a:pt x="4675" y="252"/>
                    <a:pt x="4577" y="125"/>
                  </a:cubicBezTo>
                  <a:cubicBezTo>
                    <a:pt x="4507" y="36"/>
                    <a:pt x="4425" y="1"/>
                    <a:pt x="433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6" name="Google Shape;71887;p45">
              <a:extLst>
                <a:ext uri="{FF2B5EF4-FFF2-40B4-BE49-F238E27FC236}">
                  <a16:creationId xmlns:a16="http://schemas.microsoft.com/office/drawing/2014/main" id="{0D133B0A-A7D4-4221-9DAB-E63936071660}"/>
                </a:ext>
              </a:extLst>
            </p:cNvPr>
            <p:cNvSpPr/>
            <p:nvPr/>
          </p:nvSpPr>
          <p:spPr>
            <a:xfrm>
              <a:off x="3049925" y="3109675"/>
              <a:ext cx="107600" cy="123100"/>
            </a:xfrm>
            <a:custGeom>
              <a:avLst/>
              <a:gdLst/>
              <a:ahLst/>
              <a:cxnLst/>
              <a:rect l="l" t="t" r="r" b="b"/>
              <a:pathLst>
                <a:path w="4304" h="4924" extrusionOk="0">
                  <a:moveTo>
                    <a:pt x="4048" y="0"/>
                  </a:moveTo>
                  <a:cubicBezTo>
                    <a:pt x="4009" y="0"/>
                    <a:pt x="3970" y="7"/>
                    <a:pt x="3932" y="18"/>
                  </a:cubicBezTo>
                  <a:cubicBezTo>
                    <a:pt x="3767" y="73"/>
                    <a:pt x="3606" y="152"/>
                    <a:pt x="3457" y="244"/>
                  </a:cubicBezTo>
                  <a:cubicBezTo>
                    <a:pt x="2705" y="708"/>
                    <a:pt x="2037" y="1268"/>
                    <a:pt x="1480" y="1962"/>
                  </a:cubicBezTo>
                  <a:cubicBezTo>
                    <a:pt x="860" y="2737"/>
                    <a:pt x="387" y="3593"/>
                    <a:pt x="1" y="4502"/>
                  </a:cubicBezTo>
                  <a:cubicBezTo>
                    <a:pt x="67" y="4782"/>
                    <a:pt x="224" y="4924"/>
                    <a:pt x="475" y="4924"/>
                  </a:cubicBezTo>
                  <a:cubicBezTo>
                    <a:pt x="520" y="4924"/>
                    <a:pt x="569" y="4919"/>
                    <a:pt x="621" y="4910"/>
                  </a:cubicBezTo>
                  <a:cubicBezTo>
                    <a:pt x="663" y="4250"/>
                    <a:pt x="1017" y="3716"/>
                    <a:pt x="1352" y="3186"/>
                  </a:cubicBezTo>
                  <a:cubicBezTo>
                    <a:pt x="1919" y="2284"/>
                    <a:pt x="2634" y="1517"/>
                    <a:pt x="3539" y="937"/>
                  </a:cubicBezTo>
                  <a:cubicBezTo>
                    <a:pt x="3774" y="786"/>
                    <a:pt x="4003" y="623"/>
                    <a:pt x="4215" y="442"/>
                  </a:cubicBezTo>
                  <a:cubicBezTo>
                    <a:pt x="4275" y="389"/>
                    <a:pt x="4304" y="244"/>
                    <a:pt x="4279" y="161"/>
                  </a:cubicBezTo>
                  <a:cubicBezTo>
                    <a:pt x="4243" y="45"/>
                    <a:pt x="4149" y="0"/>
                    <a:pt x="4048"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7" name="Google Shape;71888;p45">
              <a:extLst>
                <a:ext uri="{FF2B5EF4-FFF2-40B4-BE49-F238E27FC236}">
                  <a16:creationId xmlns:a16="http://schemas.microsoft.com/office/drawing/2014/main" id="{CFB467FA-D0CA-4A3F-9B75-896A080AA1BA}"/>
                </a:ext>
              </a:extLst>
            </p:cNvPr>
            <p:cNvSpPr/>
            <p:nvPr/>
          </p:nvSpPr>
          <p:spPr>
            <a:xfrm>
              <a:off x="3076400" y="3152150"/>
              <a:ext cx="98450" cy="118175"/>
            </a:xfrm>
            <a:custGeom>
              <a:avLst/>
              <a:gdLst/>
              <a:ahLst/>
              <a:cxnLst/>
              <a:rect l="l" t="t" r="r" b="b"/>
              <a:pathLst>
                <a:path w="3938" h="4727" extrusionOk="0">
                  <a:moveTo>
                    <a:pt x="3710" y="1"/>
                  </a:moveTo>
                  <a:cubicBezTo>
                    <a:pt x="3685" y="1"/>
                    <a:pt x="3659" y="3"/>
                    <a:pt x="3634" y="8"/>
                  </a:cubicBezTo>
                  <a:cubicBezTo>
                    <a:pt x="3350" y="61"/>
                    <a:pt x="3111" y="213"/>
                    <a:pt x="2887" y="378"/>
                  </a:cubicBezTo>
                  <a:cubicBezTo>
                    <a:pt x="1534" y="1376"/>
                    <a:pt x="456" y="2581"/>
                    <a:pt x="0" y="4249"/>
                  </a:cubicBezTo>
                  <a:cubicBezTo>
                    <a:pt x="67" y="4483"/>
                    <a:pt x="271" y="4591"/>
                    <a:pt x="442" y="4727"/>
                  </a:cubicBezTo>
                  <a:cubicBezTo>
                    <a:pt x="610" y="4534"/>
                    <a:pt x="650" y="4286"/>
                    <a:pt x="703" y="4050"/>
                  </a:cubicBezTo>
                  <a:cubicBezTo>
                    <a:pt x="774" y="3736"/>
                    <a:pt x="915" y="3459"/>
                    <a:pt x="1092" y="3195"/>
                  </a:cubicBezTo>
                  <a:cubicBezTo>
                    <a:pt x="1720" y="2258"/>
                    <a:pt x="2430" y="1401"/>
                    <a:pt x="3399" y="790"/>
                  </a:cubicBezTo>
                  <a:cubicBezTo>
                    <a:pt x="3574" y="680"/>
                    <a:pt x="3743" y="552"/>
                    <a:pt x="3886" y="404"/>
                  </a:cubicBezTo>
                  <a:cubicBezTo>
                    <a:pt x="3937" y="353"/>
                    <a:pt x="3921" y="207"/>
                    <a:pt x="3894" y="119"/>
                  </a:cubicBezTo>
                  <a:cubicBezTo>
                    <a:pt x="3867" y="29"/>
                    <a:pt x="3792" y="1"/>
                    <a:pt x="3710"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8" name="Google Shape;71889;p45">
              <a:extLst>
                <a:ext uri="{FF2B5EF4-FFF2-40B4-BE49-F238E27FC236}">
                  <a16:creationId xmlns:a16="http://schemas.microsoft.com/office/drawing/2014/main" id="{A3C45C0A-2475-431A-AC29-755DE530D73A}"/>
                </a:ext>
              </a:extLst>
            </p:cNvPr>
            <p:cNvSpPr/>
            <p:nvPr/>
          </p:nvSpPr>
          <p:spPr>
            <a:xfrm>
              <a:off x="2574375" y="2734725"/>
              <a:ext cx="228250" cy="804950"/>
            </a:xfrm>
            <a:custGeom>
              <a:avLst/>
              <a:gdLst/>
              <a:ahLst/>
              <a:cxnLst/>
              <a:rect l="l" t="t" r="r" b="b"/>
              <a:pathLst>
                <a:path w="9130" h="32198" extrusionOk="0">
                  <a:moveTo>
                    <a:pt x="5598" y="1"/>
                  </a:moveTo>
                  <a:cubicBezTo>
                    <a:pt x="5254" y="1"/>
                    <a:pt x="5130" y="170"/>
                    <a:pt x="4954" y="642"/>
                  </a:cubicBezTo>
                  <a:cubicBezTo>
                    <a:pt x="4768" y="1145"/>
                    <a:pt x="4724" y="1669"/>
                    <a:pt x="4680" y="2198"/>
                  </a:cubicBezTo>
                  <a:cubicBezTo>
                    <a:pt x="4489" y="4409"/>
                    <a:pt x="4339" y="6627"/>
                    <a:pt x="4091" y="8834"/>
                  </a:cubicBezTo>
                  <a:cubicBezTo>
                    <a:pt x="3903" y="10513"/>
                    <a:pt x="3619" y="12184"/>
                    <a:pt x="3327" y="13851"/>
                  </a:cubicBezTo>
                  <a:cubicBezTo>
                    <a:pt x="3000" y="15725"/>
                    <a:pt x="2559" y="17578"/>
                    <a:pt x="2266" y="19456"/>
                  </a:cubicBezTo>
                  <a:cubicBezTo>
                    <a:pt x="1638" y="23461"/>
                    <a:pt x="854" y="27438"/>
                    <a:pt x="124" y="31424"/>
                  </a:cubicBezTo>
                  <a:cubicBezTo>
                    <a:pt x="80" y="31668"/>
                    <a:pt x="0" y="31912"/>
                    <a:pt x="228" y="32110"/>
                  </a:cubicBezTo>
                  <a:cubicBezTo>
                    <a:pt x="298" y="32168"/>
                    <a:pt x="378" y="32198"/>
                    <a:pt x="468" y="32198"/>
                  </a:cubicBezTo>
                  <a:cubicBezTo>
                    <a:pt x="618" y="32198"/>
                    <a:pt x="793" y="32117"/>
                    <a:pt x="979" y="31953"/>
                  </a:cubicBezTo>
                  <a:cubicBezTo>
                    <a:pt x="1723" y="31297"/>
                    <a:pt x="2378" y="30555"/>
                    <a:pt x="2993" y="29783"/>
                  </a:cubicBezTo>
                  <a:cubicBezTo>
                    <a:pt x="4161" y="28320"/>
                    <a:pt x="5151" y="26755"/>
                    <a:pt x="5864" y="25000"/>
                  </a:cubicBezTo>
                  <a:cubicBezTo>
                    <a:pt x="7362" y="21311"/>
                    <a:pt x="8253" y="17487"/>
                    <a:pt x="8695" y="13542"/>
                  </a:cubicBezTo>
                  <a:cubicBezTo>
                    <a:pt x="8947" y="11295"/>
                    <a:pt x="9099" y="9048"/>
                    <a:pt x="9129" y="5973"/>
                  </a:cubicBezTo>
                  <a:cubicBezTo>
                    <a:pt x="9101" y="4956"/>
                    <a:pt x="9044" y="3124"/>
                    <a:pt x="9001" y="1292"/>
                  </a:cubicBezTo>
                  <a:cubicBezTo>
                    <a:pt x="8994" y="1008"/>
                    <a:pt x="8907" y="811"/>
                    <a:pt x="8640" y="723"/>
                  </a:cubicBezTo>
                  <a:cubicBezTo>
                    <a:pt x="7736" y="424"/>
                    <a:pt x="6818" y="173"/>
                    <a:pt x="5876" y="26"/>
                  </a:cubicBezTo>
                  <a:cubicBezTo>
                    <a:pt x="5769" y="10"/>
                    <a:pt x="5678" y="1"/>
                    <a:pt x="5598"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9" name="Google Shape;71890;p45">
              <a:extLst>
                <a:ext uri="{FF2B5EF4-FFF2-40B4-BE49-F238E27FC236}">
                  <a16:creationId xmlns:a16="http://schemas.microsoft.com/office/drawing/2014/main" id="{A0F0AF41-E57F-475D-8CE9-7A4B1D52940B}"/>
                </a:ext>
              </a:extLst>
            </p:cNvPr>
            <p:cNvSpPr/>
            <p:nvPr/>
          </p:nvSpPr>
          <p:spPr>
            <a:xfrm>
              <a:off x="2412375" y="2787600"/>
              <a:ext cx="461900" cy="667575"/>
            </a:xfrm>
            <a:custGeom>
              <a:avLst/>
              <a:gdLst/>
              <a:ahLst/>
              <a:cxnLst/>
              <a:rect l="l" t="t" r="r" b="b"/>
              <a:pathLst>
                <a:path w="18476" h="26703" extrusionOk="0">
                  <a:moveTo>
                    <a:pt x="10554" y="1"/>
                  </a:moveTo>
                  <a:cubicBezTo>
                    <a:pt x="10412" y="1"/>
                    <a:pt x="10231" y="41"/>
                    <a:pt x="9998" y="113"/>
                  </a:cubicBezTo>
                  <a:cubicBezTo>
                    <a:pt x="9770" y="182"/>
                    <a:pt x="9545" y="326"/>
                    <a:pt x="9371" y="490"/>
                  </a:cubicBezTo>
                  <a:cubicBezTo>
                    <a:pt x="8726" y="1087"/>
                    <a:pt x="8058" y="1664"/>
                    <a:pt x="7523" y="2371"/>
                  </a:cubicBezTo>
                  <a:cubicBezTo>
                    <a:pt x="6760" y="3385"/>
                    <a:pt x="5949" y="4366"/>
                    <a:pt x="5241" y="5419"/>
                  </a:cubicBezTo>
                  <a:cubicBezTo>
                    <a:pt x="3525" y="7963"/>
                    <a:pt x="1943" y="10582"/>
                    <a:pt x="1140" y="13590"/>
                  </a:cubicBezTo>
                  <a:cubicBezTo>
                    <a:pt x="616" y="15563"/>
                    <a:pt x="129" y="17555"/>
                    <a:pt x="65" y="19599"/>
                  </a:cubicBezTo>
                  <a:cubicBezTo>
                    <a:pt x="36" y="20490"/>
                    <a:pt x="1" y="21419"/>
                    <a:pt x="325" y="22302"/>
                  </a:cubicBezTo>
                  <a:cubicBezTo>
                    <a:pt x="456" y="22660"/>
                    <a:pt x="418" y="23083"/>
                    <a:pt x="552" y="23441"/>
                  </a:cubicBezTo>
                  <a:cubicBezTo>
                    <a:pt x="910" y="24408"/>
                    <a:pt x="1432" y="25270"/>
                    <a:pt x="2247" y="25943"/>
                  </a:cubicBezTo>
                  <a:cubicBezTo>
                    <a:pt x="2897" y="26480"/>
                    <a:pt x="3601" y="26703"/>
                    <a:pt x="4332" y="26703"/>
                  </a:cubicBezTo>
                  <a:cubicBezTo>
                    <a:pt x="4759" y="26703"/>
                    <a:pt x="5197" y="26627"/>
                    <a:pt x="5638" y="26492"/>
                  </a:cubicBezTo>
                  <a:cubicBezTo>
                    <a:pt x="6844" y="26126"/>
                    <a:pt x="7820" y="25378"/>
                    <a:pt x="8645" y="24429"/>
                  </a:cubicBezTo>
                  <a:cubicBezTo>
                    <a:pt x="9950" y="22923"/>
                    <a:pt x="10957" y="21241"/>
                    <a:pt x="11680" y="19386"/>
                  </a:cubicBezTo>
                  <a:cubicBezTo>
                    <a:pt x="11781" y="19123"/>
                    <a:pt x="11919" y="18876"/>
                    <a:pt x="12024" y="18613"/>
                  </a:cubicBezTo>
                  <a:cubicBezTo>
                    <a:pt x="12138" y="18332"/>
                    <a:pt x="12260" y="18181"/>
                    <a:pt x="12425" y="18181"/>
                  </a:cubicBezTo>
                  <a:cubicBezTo>
                    <a:pt x="12565" y="18181"/>
                    <a:pt x="12737" y="18290"/>
                    <a:pt x="12963" y="18519"/>
                  </a:cubicBezTo>
                  <a:cubicBezTo>
                    <a:pt x="13151" y="18712"/>
                    <a:pt x="13166" y="18960"/>
                    <a:pt x="13198" y="19203"/>
                  </a:cubicBezTo>
                  <a:cubicBezTo>
                    <a:pt x="13278" y="19832"/>
                    <a:pt x="13351" y="20463"/>
                    <a:pt x="13439" y="21091"/>
                  </a:cubicBezTo>
                  <a:cubicBezTo>
                    <a:pt x="13472" y="21330"/>
                    <a:pt x="13469" y="21613"/>
                    <a:pt x="13750" y="21712"/>
                  </a:cubicBezTo>
                  <a:cubicBezTo>
                    <a:pt x="13848" y="21747"/>
                    <a:pt x="13946" y="21764"/>
                    <a:pt x="14040" y="21764"/>
                  </a:cubicBezTo>
                  <a:cubicBezTo>
                    <a:pt x="14257" y="21764"/>
                    <a:pt x="14458" y="21672"/>
                    <a:pt x="14617" y="21490"/>
                  </a:cubicBezTo>
                  <a:cubicBezTo>
                    <a:pt x="15202" y="20819"/>
                    <a:pt x="15709" y="20107"/>
                    <a:pt x="15719" y="19161"/>
                  </a:cubicBezTo>
                  <a:cubicBezTo>
                    <a:pt x="15555" y="18962"/>
                    <a:pt x="15522" y="18716"/>
                    <a:pt x="15474" y="18477"/>
                  </a:cubicBezTo>
                  <a:cubicBezTo>
                    <a:pt x="15412" y="18162"/>
                    <a:pt x="15280" y="17883"/>
                    <a:pt x="15110" y="17613"/>
                  </a:cubicBezTo>
                  <a:cubicBezTo>
                    <a:pt x="14509" y="16660"/>
                    <a:pt x="13824" y="15784"/>
                    <a:pt x="12871" y="15147"/>
                  </a:cubicBezTo>
                  <a:cubicBezTo>
                    <a:pt x="12698" y="15030"/>
                    <a:pt x="12532" y="14899"/>
                    <a:pt x="12393" y="14745"/>
                  </a:cubicBezTo>
                  <a:cubicBezTo>
                    <a:pt x="12345" y="14692"/>
                    <a:pt x="12363" y="14549"/>
                    <a:pt x="12393" y="14460"/>
                  </a:cubicBezTo>
                  <a:cubicBezTo>
                    <a:pt x="12422" y="14375"/>
                    <a:pt x="12494" y="14348"/>
                    <a:pt x="12572" y="14348"/>
                  </a:cubicBezTo>
                  <a:cubicBezTo>
                    <a:pt x="12600" y="14348"/>
                    <a:pt x="12629" y="14352"/>
                    <a:pt x="12657" y="14358"/>
                  </a:cubicBezTo>
                  <a:cubicBezTo>
                    <a:pt x="12938" y="14417"/>
                    <a:pt x="13171" y="14577"/>
                    <a:pt x="13392" y="14748"/>
                  </a:cubicBezTo>
                  <a:cubicBezTo>
                    <a:pt x="14717" y="15782"/>
                    <a:pt x="15763" y="17015"/>
                    <a:pt x="16175" y="18695"/>
                  </a:cubicBezTo>
                  <a:cubicBezTo>
                    <a:pt x="16595" y="18471"/>
                    <a:pt x="16635" y="18078"/>
                    <a:pt x="16641" y="17669"/>
                  </a:cubicBezTo>
                  <a:cubicBezTo>
                    <a:pt x="16616" y="17008"/>
                    <a:pt x="16277" y="16466"/>
                    <a:pt x="15957" y="15925"/>
                  </a:cubicBezTo>
                  <a:cubicBezTo>
                    <a:pt x="15414" y="15009"/>
                    <a:pt x="14719" y="14222"/>
                    <a:pt x="13831" y="13618"/>
                  </a:cubicBezTo>
                  <a:cubicBezTo>
                    <a:pt x="13599" y="13461"/>
                    <a:pt x="13375" y="13290"/>
                    <a:pt x="13166" y="13104"/>
                  </a:cubicBezTo>
                  <a:cubicBezTo>
                    <a:pt x="13107" y="13050"/>
                    <a:pt x="13083" y="12903"/>
                    <a:pt x="13109" y="12822"/>
                  </a:cubicBezTo>
                  <a:cubicBezTo>
                    <a:pt x="13146" y="12712"/>
                    <a:pt x="13237" y="12668"/>
                    <a:pt x="13335" y="12668"/>
                  </a:cubicBezTo>
                  <a:cubicBezTo>
                    <a:pt x="13377" y="12668"/>
                    <a:pt x="13420" y="12676"/>
                    <a:pt x="13461" y="12691"/>
                  </a:cubicBezTo>
                  <a:cubicBezTo>
                    <a:pt x="13624" y="12748"/>
                    <a:pt x="13783" y="12832"/>
                    <a:pt x="13928" y="12927"/>
                  </a:cubicBezTo>
                  <a:cubicBezTo>
                    <a:pt x="14667" y="13412"/>
                    <a:pt x="15321" y="13989"/>
                    <a:pt x="15858" y="14700"/>
                  </a:cubicBezTo>
                  <a:cubicBezTo>
                    <a:pt x="16463" y="15489"/>
                    <a:pt x="16911" y="16355"/>
                    <a:pt x="17273" y="17274"/>
                  </a:cubicBezTo>
                  <a:cubicBezTo>
                    <a:pt x="17637" y="17137"/>
                    <a:pt x="17782" y="16871"/>
                    <a:pt x="17738" y="16493"/>
                  </a:cubicBezTo>
                  <a:cubicBezTo>
                    <a:pt x="17222" y="14459"/>
                    <a:pt x="16132" y="12860"/>
                    <a:pt x="14233" y="11873"/>
                  </a:cubicBezTo>
                  <a:cubicBezTo>
                    <a:pt x="14109" y="11809"/>
                    <a:pt x="13983" y="11743"/>
                    <a:pt x="13867" y="11668"/>
                  </a:cubicBezTo>
                  <a:cubicBezTo>
                    <a:pt x="13679" y="11551"/>
                    <a:pt x="13626" y="11358"/>
                    <a:pt x="13727" y="11233"/>
                  </a:cubicBezTo>
                  <a:cubicBezTo>
                    <a:pt x="13797" y="11149"/>
                    <a:pt x="13878" y="11116"/>
                    <a:pt x="13966" y="11116"/>
                  </a:cubicBezTo>
                  <a:cubicBezTo>
                    <a:pt x="14010" y="11116"/>
                    <a:pt x="14056" y="11124"/>
                    <a:pt x="14103" y="11139"/>
                  </a:cubicBezTo>
                  <a:cubicBezTo>
                    <a:pt x="14203" y="11172"/>
                    <a:pt x="14301" y="11210"/>
                    <a:pt x="14395" y="11257"/>
                  </a:cubicBezTo>
                  <a:cubicBezTo>
                    <a:pt x="15622" y="11859"/>
                    <a:pt x="16619" y="12726"/>
                    <a:pt x="17315" y="13903"/>
                  </a:cubicBezTo>
                  <a:cubicBezTo>
                    <a:pt x="17651" y="14472"/>
                    <a:pt x="17899" y="15093"/>
                    <a:pt x="18185" y="15690"/>
                  </a:cubicBezTo>
                  <a:cubicBezTo>
                    <a:pt x="18476" y="15147"/>
                    <a:pt x="18356" y="14580"/>
                    <a:pt x="18205" y="14046"/>
                  </a:cubicBezTo>
                  <a:cubicBezTo>
                    <a:pt x="18033" y="13441"/>
                    <a:pt x="17789" y="12853"/>
                    <a:pt x="17380" y="12357"/>
                  </a:cubicBezTo>
                  <a:cubicBezTo>
                    <a:pt x="16710" y="11547"/>
                    <a:pt x="16058" y="10730"/>
                    <a:pt x="15026" y="10324"/>
                  </a:cubicBezTo>
                  <a:cubicBezTo>
                    <a:pt x="14588" y="10150"/>
                    <a:pt x="14162" y="10054"/>
                    <a:pt x="13747" y="10054"/>
                  </a:cubicBezTo>
                  <a:cubicBezTo>
                    <a:pt x="13195" y="10054"/>
                    <a:pt x="12663" y="10225"/>
                    <a:pt x="12145" y="10610"/>
                  </a:cubicBezTo>
                  <a:cubicBezTo>
                    <a:pt x="11724" y="10924"/>
                    <a:pt x="11283" y="11212"/>
                    <a:pt x="10850" y="11514"/>
                  </a:cubicBezTo>
                  <a:cubicBezTo>
                    <a:pt x="10800" y="11850"/>
                    <a:pt x="10570" y="12065"/>
                    <a:pt x="10349" y="12295"/>
                  </a:cubicBezTo>
                  <a:cubicBezTo>
                    <a:pt x="8960" y="13746"/>
                    <a:pt x="7727" y="15325"/>
                    <a:pt x="6596" y="16982"/>
                  </a:cubicBezTo>
                  <a:cubicBezTo>
                    <a:pt x="6240" y="17506"/>
                    <a:pt x="5886" y="18032"/>
                    <a:pt x="5523" y="18549"/>
                  </a:cubicBezTo>
                  <a:cubicBezTo>
                    <a:pt x="5423" y="18692"/>
                    <a:pt x="5304" y="18820"/>
                    <a:pt x="5177" y="18940"/>
                  </a:cubicBezTo>
                  <a:cubicBezTo>
                    <a:pt x="5135" y="18979"/>
                    <a:pt x="5081" y="18999"/>
                    <a:pt x="5029" y="18999"/>
                  </a:cubicBezTo>
                  <a:cubicBezTo>
                    <a:pt x="4978" y="18999"/>
                    <a:pt x="4928" y="18980"/>
                    <a:pt x="4892" y="18941"/>
                  </a:cubicBezTo>
                  <a:cubicBezTo>
                    <a:pt x="4829" y="18876"/>
                    <a:pt x="4786" y="18762"/>
                    <a:pt x="4786" y="18668"/>
                  </a:cubicBezTo>
                  <a:cubicBezTo>
                    <a:pt x="4788" y="18385"/>
                    <a:pt x="5113" y="18203"/>
                    <a:pt x="5027" y="17847"/>
                  </a:cubicBezTo>
                  <a:cubicBezTo>
                    <a:pt x="4982" y="17840"/>
                    <a:pt x="4938" y="17837"/>
                    <a:pt x="4894" y="17837"/>
                  </a:cubicBezTo>
                  <a:cubicBezTo>
                    <a:pt x="4561" y="17837"/>
                    <a:pt x="4253" y="18021"/>
                    <a:pt x="3926" y="18068"/>
                  </a:cubicBezTo>
                  <a:cubicBezTo>
                    <a:pt x="3904" y="18071"/>
                    <a:pt x="3883" y="18072"/>
                    <a:pt x="3863" y="18072"/>
                  </a:cubicBezTo>
                  <a:cubicBezTo>
                    <a:pt x="3732" y="18072"/>
                    <a:pt x="3635" y="18007"/>
                    <a:pt x="3617" y="17873"/>
                  </a:cubicBezTo>
                  <a:cubicBezTo>
                    <a:pt x="3605" y="17790"/>
                    <a:pt x="3667" y="17657"/>
                    <a:pt x="3738" y="17608"/>
                  </a:cubicBezTo>
                  <a:cubicBezTo>
                    <a:pt x="4178" y="17296"/>
                    <a:pt x="4707" y="17177"/>
                    <a:pt x="5208" y="17058"/>
                  </a:cubicBezTo>
                  <a:cubicBezTo>
                    <a:pt x="5771" y="16924"/>
                    <a:pt x="6139" y="16640"/>
                    <a:pt x="6433" y="16169"/>
                  </a:cubicBezTo>
                  <a:cubicBezTo>
                    <a:pt x="7352" y="14702"/>
                    <a:pt x="8474" y="13396"/>
                    <a:pt x="9678" y="12158"/>
                  </a:cubicBezTo>
                  <a:cubicBezTo>
                    <a:pt x="10020" y="11807"/>
                    <a:pt x="10312" y="11403"/>
                    <a:pt x="10753" y="11158"/>
                  </a:cubicBezTo>
                  <a:cubicBezTo>
                    <a:pt x="11043" y="9244"/>
                    <a:pt x="11160" y="7312"/>
                    <a:pt x="11209" y="5383"/>
                  </a:cubicBezTo>
                  <a:cubicBezTo>
                    <a:pt x="11245" y="3985"/>
                    <a:pt x="11296" y="2575"/>
                    <a:pt x="11114" y="1177"/>
                  </a:cubicBezTo>
                  <a:cubicBezTo>
                    <a:pt x="11097" y="1036"/>
                    <a:pt x="11071" y="896"/>
                    <a:pt x="11057" y="758"/>
                  </a:cubicBezTo>
                  <a:cubicBezTo>
                    <a:pt x="11001" y="217"/>
                    <a:pt x="10883" y="1"/>
                    <a:pt x="10554"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0" name="Google Shape;71891;p45">
              <a:extLst>
                <a:ext uri="{FF2B5EF4-FFF2-40B4-BE49-F238E27FC236}">
                  <a16:creationId xmlns:a16="http://schemas.microsoft.com/office/drawing/2014/main" id="{7BB161A6-407B-42FD-8A46-DE27D219F4DE}"/>
                </a:ext>
              </a:extLst>
            </p:cNvPr>
            <p:cNvSpPr/>
            <p:nvPr/>
          </p:nvSpPr>
          <p:spPr>
            <a:xfrm>
              <a:off x="2502600" y="3066525"/>
              <a:ext cx="181150" cy="196075"/>
            </a:xfrm>
            <a:custGeom>
              <a:avLst/>
              <a:gdLst/>
              <a:ahLst/>
              <a:cxnLst/>
              <a:rect l="l" t="t" r="r" b="b"/>
              <a:pathLst>
                <a:path w="7246" h="7843" extrusionOk="0">
                  <a:moveTo>
                    <a:pt x="7147" y="1"/>
                  </a:moveTo>
                  <a:cubicBezTo>
                    <a:pt x="6707" y="246"/>
                    <a:pt x="6414" y="650"/>
                    <a:pt x="6072" y="1001"/>
                  </a:cubicBezTo>
                  <a:cubicBezTo>
                    <a:pt x="4868" y="2239"/>
                    <a:pt x="3748" y="3545"/>
                    <a:pt x="2829" y="5012"/>
                  </a:cubicBezTo>
                  <a:cubicBezTo>
                    <a:pt x="2532" y="5483"/>
                    <a:pt x="2166" y="5767"/>
                    <a:pt x="1603" y="5901"/>
                  </a:cubicBezTo>
                  <a:cubicBezTo>
                    <a:pt x="1100" y="6019"/>
                    <a:pt x="570" y="6139"/>
                    <a:pt x="132" y="6451"/>
                  </a:cubicBezTo>
                  <a:cubicBezTo>
                    <a:pt x="60" y="6500"/>
                    <a:pt x="1" y="6631"/>
                    <a:pt x="11" y="6716"/>
                  </a:cubicBezTo>
                  <a:cubicBezTo>
                    <a:pt x="29" y="6849"/>
                    <a:pt x="126" y="6914"/>
                    <a:pt x="256" y="6914"/>
                  </a:cubicBezTo>
                  <a:cubicBezTo>
                    <a:pt x="277" y="6914"/>
                    <a:pt x="299" y="6913"/>
                    <a:pt x="321" y="6909"/>
                  </a:cubicBezTo>
                  <a:cubicBezTo>
                    <a:pt x="649" y="6863"/>
                    <a:pt x="956" y="6679"/>
                    <a:pt x="1290" y="6679"/>
                  </a:cubicBezTo>
                  <a:cubicBezTo>
                    <a:pt x="1333" y="6679"/>
                    <a:pt x="1377" y="6682"/>
                    <a:pt x="1421" y="6688"/>
                  </a:cubicBezTo>
                  <a:cubicBezTo>
                    <a:pt x="1507" y="7045"/>
                    <a:pt x="1180" y="7228"/>
                    <a:pt x="1180" y="7511"/>
                  </a:cubicBezTo>
                  <a:cubicBezTo>
                    <a:pt x="1180" y="7603"/>
                    <a:pt x="1223" y="7717"/>
                    <a:pt x="1286" y="7784"/>
                  </a:cubicBezTo>
                  <a:cubicBezTo>
                    <a:pt x="1323" y="7823"/>
                    <a:pt x="1373" y="7842"/>
                    <a:pt x="1425" y="7842"/>
                  </a:cubicBezTo>
                  <a:cubicBezTo>
                    <a:pt x="1477" y="7842"/>
                    <a:pt x="1530" y="7822"/>
                    <a:pt x="1571" y="7783"/>
                  </a:cubicBezTo>
                  <a:cubicBezTo>
                    <a:pt x="1697" y="7663"/>
                    <a:pt x="1819" y="7533"/>
                    <a:pt x="1918" y="7392"/>
                  </a:cubicBezTo>
                  <a:cubicBezTo>
                    <a:pt x="2282" y="6874"/>
                    <a:pt x="2634" y="6349"/>
                    <a:pt x="2990" y="5825"/>
                  </a:cubicBezTo>
                  <a:cubicBezTo>
                    <a:pt x="4121" y="4167"/>
                    <a:pt x="5353" y="2589"/>
                    <a:pt x="6743" y="1138"/>
                  </a:cubicBezTo>
                  <a:cubicBezTo>
                    <a:pt x="6962" y="908"/>
                    <a:pt x="7196" y="693"/>
                    <a:pt x="7246" y="355"/>
                  </a:cubicBezTo>
                  <a:cubicBezTo>
                    <a:pt x="7211" y="236"/>
                    <a:pt x="7180" y="117"/>
                    <a:pt x="714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1" name="Google Shape;71892;p45">
              <a:extLst>
                <a:ext uri="{FF2B5EF4-FFF2-40B4-BE49-F238E27FC236}">
                  <a16:creationId xmlns:a16="http://schemas.microsoft.com/office/drawing/2014/main" id="{7EE1BE50-F584-4452-B5E7-9A9B3101CCA5}"/>
                </a:ext>
              </a:extLst>
            </p:cNvPr>
            <p:cNvSpPr/>
            <p:nvPr/>
          </p:nvSpPr>
          <p:spPr>
            <a:xfrm>
              <a:off x="2753050" y="3065425"/>
              <a:ext cx="114000" cy="134450"/>
            </a:xfrm>
            <a:custGeom>
              <a:avLst/>
              <a:gdLst/>
              <a:ahLst/>
              <a:cxnLst/>
              <a:rect l="l" t="t" r="r" b="b"/>
              <a:pathLst>
                <a:path w="4560" h="5378" extrusionOk="0">
                  <a:moveTo>
                    <a:pt x="340" y="1"/>
                  </a:moveTo>
                  <a:cubicBezTo>
                    <a:pt x="252" y="1"/>
                    <a:pt x="171" y="34"/>
                    <a:pt x="101" y="119"/>
                  </a:cubicBezTo>
                  <a:cubicBezTo>
                    <a:pt x="0" y="243"/>
                    <a:pt x="54" y="435"/>
                    <a:pt x="241" y="553"/>
                  </a:cubicBezTo>
                  <a:cubicBezTo>
                    <a:pt x="358" y="627"/>
                    <a:pt x="483" y="694"/>
                    <a:pt x="607" y="758"/>
                  </a:cubicBezTo>
                  <a:cubicBezTo>
                    <a:pt x="2506" y="1744"/>
                    <a:pt x="3596" y="3344"/>
                    <a:pt x="4112" y="5378"/>
                  </a:cubicBezTo>
                  <a:cubicBezTo>
                    <a:pt x="4507" y="5248"/>
                    <a:pt x="4531" y="4912"/>
                    <a:pt x="4560" y="4574"/>
                  </a:cubicBezTo>
                  <a:cubicBezTo>
                    <a:pt x="4273" y="3978"/>
                    <a:pt x="4025" y="3357"/>
                    <a:pt x="3689" y="2789"/>
                  </a:cubicBezTo>
                  <a:cubicBezTo>
                    <a:pt x="2992" y="1610"/>
                    <a:pt x="1995" y="744"/>
                    <a:pt x="770" y="141"/>
                  </a:cubicBezTo>
                  <a:cubicBezTo>
                    <a:pt x="676" y="96"/>
                    <a:pt x="577" y="56"/>
                    <a:pt x="478" y="25"/>
                  </a:cubicBezTo>
                  <a:cubicBezTo>
                    <a:pt x="430" y="9"/>
                    <a:pt x="384" y="1"/>
                    <a:pt x="340"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2" name="Google Shape;71893;p45">
              <a:extLst>
                <a:ext uri="{FF2B5EF4-FFF2-40B4-BE49-F238E27FC236}">
                  <a16:creationId xmlns:a16="http://schemas.microsoft.com/office/drawing/2014/main" id="{92396C07-FA06-4E68-B065-4640626544DF}"/>
                </a:ext>
              </a:extLst>
            </p:cNvPr>
            <p:cNvSpPr/>
            <p:nvPr/>
          </p:nvSpPr>
          <p:spPr>
            <a:xfrm>
              <a:off x="2739475" y="3104225"/>
              <a:ext cx="104750" cy="125450"/>
            </a:xfrm>
            <a:custGeom>
              <a:avLst/>
              <a:gdLst/>
              <a:ahLst/>
              <a:cxnLst/>
              <a:rect l="l" t="t" r="r" b="b"/>
              <a:pathLst>
                <a:path w="4190" h="5018" extrusionOk="0">
                  <a:moveTo>
                    <a:pt x="256" y="0"/>
                  </a:moveTo>
                  <a:cubicBezTo>
                    <a:pt x="158" y="0"/>
                    <a:pt x="66" y="43"/>
                    <a:pt x="29" y="154"/>
                  </a:cubicBezTo>
                  <a:cubicBezTo>
                    <a:pt x="0" y="234"/>
                    <a:pt x="27" y="382"/>
                    <a:pt x="86" y="435"/>
                  </a:cubicBezTo>
                  <a:cubicBezTo>
                    <a:pt x="292" y="621"/>
                    <a:pt x="519" y="794"/>
                    <a:pt x="750" y="949"/>
                  </a:cubicBezTo>
                  <a:cubicBezTo>
                    <a:pt x="1639" y="1553"/>
                    <a:pt x="2333" y="2341"/>
                    <a:pt x="2877" y="3256"/>
                  </a:cubicBezTo>
                  <a:cubicBezTo>
                    <a:pt x="3198" y="3796"/>
                    <a:pt x="3534" y="4338"/>
                    <a:pt x="3561" y="5000"/>
                  </a:cubicBezTo>
                  <a:cubicBezTo>
                    <a:pt x="3619" y="5012"/>
                    <a:pt x="3673" y="5018"/>
                    <a:pt x="3723" y="5018"/>
                  </a:cubicBezTo>
                  <a:cubicBezTo>
                    <a:pt x="3961" y="5018"/>
                    <a:pt x="4118" y="4882"/>
                    <a:pt x="4189" y="4609"/>
                  </a:cubicBezTo>
                  <a:cubicBezTo>
                    <a:pt x="3827" y="3690"/>
                    <a:pt x="3379" y="2824"/>
                    <a:pt x="2779" y="2030"/>
                  </a:cubicBezTo>
                  <a:cubicBezTo>
                    <a:pt x="2240" y="1321"/>
                    <a:pt x="1588" y="742"/>
                    <a:pt x="848" y="259"/>
                  </a:cubicBezTo>
                  <a:cubicBezTo>
                    <a:pt x="701" y="162"/>
                    <a:pt x="543" y="78"/>
                    <a:pt x="379" y="21"/>
                  </a:cubicBezTo>
                  <a:cubicBezTo>
                    <a:pt x="339" y="8"/>
                    <a:pt x="297" y="0"/>
                    <a:pt x="25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3" name="Google Shape;71894;p45">
              <a:extLst>
                <a:ext uri="{FF2B5EF4-FFF2-40B4-BE49-F238E27FC236}">
                  <a16:creationId xmlns:a16="http://schemas.microsoft.com/office/drawing/2014/main" id="{BDA9AE54-3580-4EBF-9B3C-9A0ED2C8D033}"/>
                </a:ext>
              </a:extLst>
            </p:cNvPr>
            <p:cNvSpPr/>
            <p:nvPr/>
          </p:nvSpPr>
          <p:spPr>
            <a:xfrm>
              <a:off x="2721025" y="3146225"/>
              <a:ext cx="95775" cy="120375"/>
            </a:xfrm>
            <a:custGeom>
              <a:avLst/>
              <a:gdLst/>
              <a:ahLst/>
              <a:cxnLst/>
              <a:rect l="l" t="t" r="r" b="b"/>
              <a:pathLst>
                <a:path w="3831" h="4815" extrusionOk="0">
                  <a:moveTo>
                    <a:pt x="226" y="1"/>
                  </a:moveTo>
                  <a:cubicBezTo>
                    <a:pt x="148" y="1"/>
                    <a:pt x="76" y="30"/>
                    <a:pt x="49" y="114"/>
                  </a:cubicBezTo>
                  <a:cubicBezTo>
                    <a:pt x="19" y="204"/>
                    <a:pt x="0" y="346"/>
                    <a:pt x="49" y="399"/>
                  </a:cubicBezTo>
                  <a:cubicBezTo>
                    <a:pt x="188" y="550"/>
                    <a:pt x="354" y="684"/>
                    <a:pt x="526" y="799"/>
                  </a:cubicBezTo>
                  <a:cubicBezTo>
                    <a:pt x="1479" y="1436"/>
                    <a:pt x="2165" y="2312"/>
                    <a:pt x="2767" y="3267"/>
                  </a:cubicBezTo>
                  <a:cubicBezTo>
                    <a:pt x="2935" y="3535"/>
                    <a:pt x="3068" y="3817"/>
                    <a:pt x="3131" y="4130"/>
                  </a:cubicBezTo>
                  <a:cubicBezTo>
                    <a:pt x="3178" y="4368"/>
                    <a:pt x="3210" y="4616"/>
                    <a:pt x="3374" y="4814"/>
                  </a:cubicBezTo>
                  <a:cubicBezTo>
                    <a:pt x="3551" y="4680"/>
                    <a:pt x="3755" y="4579"/>
                    <a:pt x="3830" y="4347"/>
                  </a:cubicBezTo>
                  <a:cubicBezTo>
                    <a:pt x="3418" y="2668"/>
                    <a:pt x="2373" y="1433"/>
                    <a:pt x="1048" y="400"/>
                  </a:cubicBezTo>
                  <a:cubicBezTo>
                    <a:pt x="827" y="228"/>
                    <a:pt x="594" y="70"/>
                    <a:pt x="312" y="11"/>
                  </a:cubicBezTo>
                  <a:cubicBezTo>
                    <a:pt x="284" y="5"/>
                    <a:pt x="254" y="1"/>
                    <a:pt x="226"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 name="Google Shape;73919;p67">
            <a:extLst>
              <a:ext uri="{FF2B5EF4-FFF2-40B4-BE49-F238E27FC236}">
                <a16:creationId xmlns:a16="http://schemas.microsoft.com/office/drawing/2014/main" id="{F4A9B61A-65F3-336E-A78C-624C8ADBCCFF}"/>
              </a:ext>
            </a:extLst>
          </p:cNvPr>
          <p:cNvGrpSpPr/>
          <p:nvPr/>
        </p:nvGrpSpPr>
        <p:grpSpPr>
          <a:xfrm>
            <a:off x="1440564" y="2462641"/>
            <a:ext cx="2227067" cy="4155867"/>
            <a:chOff x="3742175" y="1425000"/>
            <a:chExt cx="1670300" cy="3116900"/>
          </a:xfrm>
        </p:grpSpPr>
        <p:sp>
          <p:nvSpPr>
            <p:cNvPr id="3" name="Google Shape;73920;p67">
              <a:extLst>
                <a:ext uri="{FF2B5EF4-FFF2-40B4-BE49-F238E27FC236}">
                  <a16:creationId xmlns:a16="http://schemas.microsoft.com/office/drawing/2014/main" id="{C6B4C3A1-E32C-4445-6775-7843F353FA9E}"/>
                </a:ext>
              </a:extLst>
            </p:cNvPr>
            <p:cNvSpPr/>
            <p:nvPr/>
          </p:nvSpPr>
          <p:spPr>
            <a:xfrm>
              <a:off x="4262825" y="4343200"/>
              <a:ext cx="11000" cy="8925"/>
            </a:xfrm>
            <a:custGeom>
              <a:avLst/>
              <a:gdLst/>
              <a:ahLst/>
              <a:cxnLst/>
              <a:rect l="l" t="t" r="r" b="b"/>
              <a:pathLst>
                <a:path w="440" h="357" extrusionOk="0">
                  <a:moveTo>
                    <a:pt x="285" y="1"/>
                  </a:moveTo>
                  <a:cubicBezTo>
                    <a:pt x="190" y="65"/>
                    <a:pt x="94" y="130"/>
                    <a:pt x="0" y="194"/>
                  </a:cubicBezTo>
                  <a:cubicBezTo>
                    <a:pt x="90" y="248"/>
                    <a:pt x="178" y="304"/>
                    <a:pt x="268" y="357"/>
                  </a:cubicBezTo>
                  <a:cubicBezTo>
                    <a:pt x="325" y="308"/>
                    <a:pt x="382" y="263"/>
                    <a:pt x="439" y="214"/>
                  </a:cubicBezTo>
                  <a:cubicBezTo>
                    <a:pt x="389" y="143"/>
                    <a:pt x="337" y="72"/>
                    <a:pt x="285"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 name="Google Shape;73921;p67">
              <a:extLst>
                <a:ext uri="{FF2B5EF4-FFF2-40B4-BE49-F238E27FC236}">
                  <a16:creationId xmlns:a16="http://schemas.microsoft.com/office/drawing/2014/main" id="{D177F4D9-93C0-2E2C-6F2B-66574C038B95}"/>
                </a:ext>
              </a:extLst>
            </p:cNvPr>
            <p:cNvSpPr/>
            <p:nvPr/>
          </p:nvSpPr>
          <p:spPr>
            <a:xfrm>
              <a:off x="4269525" y="4348550"/>
              <a:ext cx="8175" cy="6875"/>
            </a:xfrm>
            <a:custGeom>
              <a:avLst/>
              <a:gdLst/>
              <a:ahLst/>
              <a:cxnLst/>
              <a:rect l="l" t="t" r="r" b="b"/>
              <a:pathLst>
                <a:path w="327" h="275" extrusionOk="0">
                  <a:moveTo>
                    <a:pt x="171" y="0"/>
                  </a:moveTo>
                  <a:cubicBezTo>
                    <a:pt x="114" y="49"/>
                    <a:pt x="57" y="94"/>
                    <a:pt x="0" y="143"/>
                  </a:cubicBezTo>
                  <a:cubicBezTo>
                    <a:pt x="35" y="214"/>
                    <a:pt x="87" y="275"/>
                    <a:pt x="150" y="275"/>
                  </a:cubicBezTo>
                  <a:cubicBezTo>
                    <a:pt x="174" y="275"/>
                    <a:pt x="200" y="266"/>
                    <a:pt x="227" y="244"/>
                  </a:cubicBezTo>
                  <a:cubicBezTo>
                    <a:pt x="326" y="163"/>
                    <a:pt x="227" y="76"/>
                    <a:pt x="171"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 name="Google Shape;73922;p67">
              <a:extLst>
                <a:ext uri="{FF2B5EF4-FFF2-40B4-BE49-F238E27FC236}">
                  <a16:creationId xmlns:a16="http://schemas.microsoft.com/office/drawing/2014/main" id="{006FD909-2045-3BF5-B365-5328904A82FE}"/>
                </a:ext>
              </a:extLst>
            </p:cNvPr>
            <p:cNvSpPr/>
            <p:nvPr/>
          </p:nvSpPr>
          <p:spPr>
            <a:xfrm>
              <a:off x="5120375" y="4364975"/>
              <a:ext cx="10050" cy="7950"/>
            </a:xfrm>
            <a:custGeom>
              <a:avLst/>
              <a:gdLst/>
              <a:ahLst/>
              <a:cxnLst/>
              <a:rect l="l" t="t" r="r" b="b"/>
              <a:pathLst>
                <a:path w="402" h="318" extrusionOk="0">
                  <a:moveTo>
                    <a:pt x="207" y="0"/>
                  </a:moveTo>
                  <a:cubicBezTo>
                    <a:pt x="120" y="93"/>
                    <a:pt x="0" y="192"/>
                    <a:pt x="147" y="309"/>
                  </a:cubicBezTo>
                  <a:cubicBezTo>
                    <a:pt x="155" y="315"/>
                    <a:pt x="165" y="318"/>
                    <a:pt x="177" y="318"/>
                  </a:cubicBezTo>
                  <a:cubicBezTo>
                    <a:pt x="233" y="318"/>
                    <a:pt x="329" y="265"/>
                    <a:pt x="402" y="245"/>
                  </a:cubicBezTo>
                  <a:cubicBezTo>
                    <a:pt x="338" y="163"/>
                    <a:pt x="274" y="83"/>
                    <a:pt x="207"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 name="Google Shape;73923;p67">
              <a:extLst>
                <a:ext uri="{FF2B5EF4-FFF2-40B4-BE49-F238E27FC236}">
                  <a16:creationId xmlns:a16="http://schemas.microsoft.com/office/drawing/2014/main" id="{0BE370A5-18FC-6303-77E3-09D8C754FE7E}"/>
                </a:ext>
              </a:extLst>
            </p:cNvPr>
            <p:cNvSpPr/>
            <p:nvPr/>
          </p:nvSpPr>
          <p:spPr>
            <a:xfrm>
              <a:off x="5088475" y="4414575"/>
              <a:ext cx="2425" cy="2775"/>
            </a:xfrm>
            <a:custGeom>
              <a:avLst/>
              <a:gdLst/>
              <a:ahLst/>
              <a:cxnLst/>
              <a:rect l="l" t="t" r="r" b="b"/>
              <a:pathLst>
                <a:path w="97" h="111" extrusionOk="0">
                  <a:moveTo>
                    <a:pt x="82" y="1"/>
                  </a:moveTo>
                  <a:cubicBezTo>
                    <a:pt x="83" y="6"/>
                    <a:pt x="84" y="11"/>
                    <a:pt x="84" y="16"/>
                  </a:cubicBezTo>
                  <a:lnTo>
                    <a:pt x="84" y="16"/>
                  </a:lnTo>
                  <a:cubicBezTo>
                    <a:pt x="88" y="14"/>
                    <a:pt x="92" y="13"/>
                    <a:pt x="96" y="11"/>
                  </a:cubicBezTo>
                  <a:lnTo>
                    <a:pt x="82" y="1"/>
                  </a:lnTo>
                  <a:close/>
                  <a:moveTo>
                    <a:pt x="84" y="16"/>
                  </a:moveTo>
                  <a:cubicBezTo>
                    <a:pt x="59" y="26"/>
                    <a:pt x="33" y="35"/>
                    <a:pt x="14" y="51"/>
                  </a:cubicBezTo>
                  <a:cubicBezTo>
                    <a:pt x="1" y="61"/>
                    <a:pt x="7" y="89"/>
                    <a:pt x="4" y="109"/>
                  </a:cubicBezTo>
                  <a:cubicBezTo>
                    <a:pt x="10" y="110"/>
                    <a:pt x="16" y="110"/>
                    <a:pt x="21" y="110"/>
                  </a:cubicBezTo>
                  <a:cubicBezTo>
                    <a:pt x="70" y="110"/>
                    <a:pt x="92" y="78"/>
                    <a:pt x="84" y="16"/>
                  </a:cubicBezTo>
                  <a:close/>
                </a:path>
              </a:pathLst>
            </a:custGeom>
            <a:solidFill>
              <a:srgbClr val="C5DDF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73924;p67">
              <a:extLst>
                <a:ext uri="{FF2B5EF4-FFF2-40B4-BE49-F238E27FC236}">
                  <a16:creationId xmlns:a16="http://schemas.microsoft.com/office/drawing/2014/main" id="{9F944AB8-6E49-C68F-F20B-6CEB535980D2}"/>
                </a:ext>
              </a:extLst>
            </p:cNvPr>
            <p:cNvSpPr/>
            <p:nvPr/>
          </p:nvSpPr>
          <p:spPr>
            <a:xfrm>
              <a:off x="4054950" y="4261375"/>
              <a:ext cx="467200" cy="280525"/>
            </a:xfrm>
            <a:custGeom>
              <a:avLst/>
              <a:gdLst/>
              <a:ahLst/>
              <a:cxnLst/>
              <a:rect l="l" t="t" r="r" b="b"/>
              <a:pathLst>
                <a:path w="18688" h="11221" extrusionOk="0">
                  <a:moveTo>
                    <a:pt x="8220" y="743"/>
                  </a:moveTo>
                  <a:cubicBezTo>
                    <a:pt x="8929" y="1297"/>
                    <a:pt x="9303" y="2034"/>
                    <a:pt x="9677" y="2766"/>
                  </a:cubicBezTo>
                  <a:cubicBezTo>
                    <a:pt x="10015" y="3425"/>
                    <a:pt x="10316" y="4094"/>
                    <a:pt x="10339" y="4902"/>
                  </a:cubicBezTo>
                  <a:cubicBezTo>
                    <a:pt x="9531" y="4111"/>
                    <a:pt x="8439" y="2397"/>
                    <a:pt x="8133" y="1457"/>
                  </a:cubicBezTo>
                  <a:cubicBezTo>
                    <a:pt x="8059" y="1236"/>
                    <a:pt x="7915" y="1000"/>
                    <a:pt x="8220" y="743"/>
                  </a:cubicBezTo>
                  <a:close/>
                  <a:moveTo>
                    <a:pt x="4724" y="2339"/>
                  </a:moveTo>
                  <a:cubicBezTo>
                    <a:pt x="4755" y="2339"/>
                    <a:pt x="4786" y="2342"/>
                    <a:pt x="4816" y="2346"/>
                  </a:cubicBezTo>
                  <a:cubicBezTo>
                    <a:pt x="5087" y="2382"/>
                    <a:pt x="5373" y="2419"/>
                    <a:pt x="5615" y="2526"/>
                  </a:cubicBezTo>
                  <a:cubicBezTo>
                    <a:pt x="7104" y="3178"/>
                    <a:pt x="8322" y="4126"/>
                    <a:pt x="9293" y="5325"/>
                  </a:cubicBezTo>
                  <a:cubicBezTo>
                    <a:pt x="9311" y="5347"/>
                    <a:pt x="9291" y="5394"/>
                    <a:pt x="9286" y="5451"/>
                  </a:cubicBezTo>
                  <a:cubicBezTo>
                    <a:pt x="9135" y="5438"/>
                    <a:pt x="8971" y="5451"/>
                    <a:pt x="8828" y="5409"/>
                  </a:cubicBezTo>
                  <a:cubicBezTo>
                    <a:pt x="7452" y="5005"/>
                    <a:pt x="6218" y="4368"/>
                    <a:pt x="5107" y="3537"/>
                  </a:cubicBezTo>
                  <a:cubicBezTo>
                    <a:pt x="4866" y="3359"/>
                    <a:pt x="4674" y="3124"/>
                    <a:pt x="4481" y="2900"/>
                  </a:cubicBezTo>
                  <a:cubicBezTo>
                    <a:pt x="4384" y="2788"/>
                    <a:pt x="4349" y="2644"/>
                    <a:pt x="4420" y="2501"/>
                  </a:cubicBezTo>
                  <a:cubicBezTo>
                    <a:pt x="4481" y="2377"/>
                    <a:pt x="4603" y="2339"/>
                    <a:pt x="4724" y="2339"/>
                  </a:cubicBezTo>
                  <a:close/>
                  <a:moveTo>
                    <a:pt x="7934" y="1"/>
                  </a:moveTo>
                  <a:cubicBezTo>
                    <a:pt x="7694" y="1"/>
                    <a:pt x="7456" y="139"/>
                    <a:pt x="7389" y="341"/>
                  </a:cubicBezTo>
                  <a:cubicBezTo>
                    <a:pt x="7288" y="656"/>
                    <a:pt x="7311" y="973"/>
                    <a:pt x="7413" y="1283"/>
                  </a:cubicBezTo>
                  <a:cubicBezTo>
                    <a:pt x="7570" y="1758"/>
                    <a:pt x="7744" y="2228"/>
                    <a:pt x="7909" y="2701"/>
                  </a:cubicBezTo>
                  <a:cubicBezTo>
                    <a:pt x="7962" y="2775"/>
                    <a:pt x="8012" y="2852"/>
                    <a:pt x="8057" y="2927"/>
                  </a:cubicBezTo>
                  <a:cubicBezTo>
                    <a:pt x="8113" y="3009"/>
                    <a:pt x="8217" y="3104"/>
                    <a:pt x="8099" y="3175"/>
                  </a:cubicBezTo>
                  <a:cubicBezTo>
                    <a:pt x="8071" y="3192"/>
                    <a:pt x="8044" y="3200"/>
                    <a:pt x="8020" y="3200"/>
                  </a:cubicBezTo>
                  <a:cubicBezTo>
                    <a:pt x="7945" y="3200"/>
                    <a:pt x="7888" y="3132"/>
                    <a:pt x="7854" y="3054"/>
                  </a:cubicBezTo>
                  <a:cubicBezTo>
                    <a:pt x="7760" y="2991"/>
                    <a:pt x="7666" y="2932"/>
                    <a:pt x="7569" y="2869"/>
                  </a:cubicBezTo>
                  <a:cubicBezTo>
                    <a:pt x="6982" y="2570"/>
                    <a:pt x="6399" y="2262"/>
                    <a:pt x="5805" y="1973"/>
                  </a:cubicBezTo>
                  <a:cubicBezTo>
                    <a:pt x="5488" y="1820"/>
                    <a:pt x="5145" y="1732"/>
                    <a:pt x="4786" y="1732"/>
                  </a:cubicBezTo>
                  <a:cubicBezTo>
                    <a:pt x="4743" y="1732"/>
                    <a:pt x="4699" y="1734"/>
                    <a:pt x="4655" y="1736"/>
                  </a:cubicBezTo>
                  <a:cubicBezTo>
                    <a:pt x="3871" y="1785"/>
                    <a:pt x="3491" y="2365"/>
                    <a:pt x="3813" y="3016"/>
                  </a:cubicBezTo>
                  <a:cubicBezTo>
                    <a:pt x="4047" y="3486"/>
                    <a:pt x="4446" y="3835"/>
                    <a:pt x="4893" y="4141"/>
                  </a:cubicBezTo>
                  <a:cubicBezTo>
                    <a:pt x="5848" y="4797"/>
                    <a:pt x="6869" y="5348"/>
                    <a:pt x="7979" y="5766"/>
                  </a:cubicBezTo>
                  <a:cubicBezTo>
                    <a:pt x="8114" y="5817"/>
                    <a:pt x="8317" y="5813"/>
                    <a:pt x="8342" y="5981"/>
                  </a:cubicBezTo>
                  <a:cubicBezTo>
                    <a:pt x="8378" y="6217"/>
                    <a:pt x="8123" y="6243"/>
                    <a:pt x="7963" y="6315"/>
                  </a:cubicBezTo>
                  <a:cubicBezTo>
                    <a:pt x="7154" y="6679"/>
                    <a:pt x="6326" y="7006"/>
                    <a:pt x="5531" y="7390"/>
                  </a:cubicBezTo>
                  <a:cubicBezTo>
                    <a:pt x="4010" y="8119"/>
                    <a:pt x="2502" y="8874"/>
                    <a:pt x="996" y="9631"/>
                  </a:cubicBezTo>
                  <a:cubicBezTo>
                    <a:pt x="726" y="9769"/>
                    <a:pt x="466" y="9937"/>
                    <a:pt x="241" y="10127"/>
                  </a:cubicBezTo>
                  <a:cubicBezTo>
                    <a:pt x="0" y="10328"/>
                    <a:pt x="114" y="10732"/>
                    <a:pt x="428" y="10828"/>
                  </a:cubicBezTo>
                  <a:cubicBezTo>
                    <a:pt x="650" y="10896"/>
                    <a:pt x="891" y="10945"/>
                    <a:pt x="1124" y="10956"/>
                  </a:cubicBezTo>
                  <a:cubicBezTo>
                    <a:pt x="1875" y="10997"/>
                    <a:pt x="2629" y="11033"/>
                    <a:pt x="3380" y="11044"/>
                  </a:cubicBezTo>
                  <a:cubicBezTo>
                    <a:pt x="7184" y="11097"/>
                    <a:pt x="10991" y="11144"/>
                    <a:pt x="14795" y="11191"/>
                  </a:cubicBezTo>
                  <a:cubicBezTo>
                    <a:pt x="15590" y="11201"/>
                    <a:pt x="16386" y="11220"/>
                    <a:pt x="17179" y="11220"/>
                  </a:cubicBezTo>
                  <a:cubicBezTo>
                    <a:pt x="17257" y="11220"/>
                    <a:pt x="17334" y="11220"/>
                    <a:pt x="17411" y="11220"/>
                  </a:cubicBezTo>
                  <a:cubicBezTo>
                    <a:pt x="18183" y="11217"/>
                    <a:pt x="18400" y="11053"/>
                    <a:pt x="18515" y="10392"/>
                  </a:cubicBezTo>
                  <a:cubicBezTo>
                    <a:pt x="18688" y="9413"/>
                    <a:pt x="18668" y="8424"/>
                    <a:pt x="18552" y="7435"/>
                  </a:cubicBezTo>
                  <a:cubicBezTo>
                    <a:pt x="18485" y="6858"/>
                    <a:pt x="18364" y="6739"/>
                    <a:pt x="17703" y="6563"/>
                  </a:cubicBezTo>
                  <a:cubicBezTo>
                    <a:pt x="17475" y="6502"/>
                    <a:pt x="17243" y="6445"/>
                    <a:pt x="17011" y="6402"/>
                  </a:cubicBezTo>
                  <a:cubicBezTo>
                    <a:pt x="15295" y="6093"/>
                    <a:pt x="13584" y="5770"/>
                    <a:pt x="11863" y="5489"/>
                  </a:cubicBezTo>
                  <a:cubicBezTo>
                    <a:pt x="11270" y="5392"/>
                    <a:pt x="11114" y="5310"/>
                    <a:pt x="11017" y="4790"/>
                  </a:cubicBezTo>
                  <a:cubicBezTo>
                    <a:pt x="10823" y="3735"/>
                    <a:pt x="10401" y="2738"/>
                    <a:pt x="9854" y="1780"/>
                  </a:cubicBezTo>
                  <a:cubicBezTo>
                    <a:pt x="9562" y="1272"/>
                    <a:pt x="9210" y="796"/>
                    <a:pt x="8754" y="388"/>
                  </a:cubicBezTo>
                  <a:cubicBezTo>
                    <a:pt x="8555" y="209"/>
                    <a:pt x="8330" y="64"/>
                    <a:pt x="8045" y="11"/>
                  </a:cubicBezTo>
                  <a:cubicBezTo>
                    <a:pt x="8008" y="4"/>
                    <a:pt x="7971" y="1"/>
                    <a:pt x="793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73925;p67">
              <a:extLst>
                <a:ext uri="{FF2B5EF4-FFF2-40B4-BE49-F238E27FC236}">
                  <a16:creationId xmlns:a16="http://schemas.microsoft.com/office/drawing/2014/main" id="{22AA72C4-9F90-4E89-E1D6-5EC320850E02}"/>
                </a:ext>
              </a:extLst>
            </p:cNvPr>
            <p:cNvSpPr/>
            <p:nvPr/>
          </p:nvSpPr>
          <p:spPr>
            <a:xfrm>
              <a:off x="4847450" y="4299100"/>
              <a:ext cx="459550" cy="237025"/>
            </a:xfrm>
            <a:custGeom>
              <a:avLst/>
              <a:gdLst/>
              <a:ahLst/>
              <a:cxnLst/>
              <a:rect l="l" t="t" r="r" b="b"/>
              <a:pathLst>
                <a:path w="18382" h="9481" extrusionOk="0">
                  <a:moveTo>
                    <a:pt x="11282" y="757"/>
                  </a:moveTo>
                  <a:cubicBezTo>
                    <a:pt x="11303" y="757"/>
                    <a:pt x="11320" y="761"/>
                    <a:pt x="11327" y="769"/>
                  </a:cubicBezTo>
                  <a:cubicBezTo>
                    <a:pt x="11366" y="811"/>
                    <a:pt x="11393" y="910"/>
                    <a:pt x="11370" y="958"/>
                  </a:cubicBezTo>
                  <a:cubicBezTo>
                    <a:pt x="11184" y="1331"/>
                    <a:pt x="11010" y="1716"/>
                    <a:pt x="10782" y="2064"/>
                  </a:cubicBezTo>
                  <a:cubicBezTo>
                    <a:pt x="10393" y="2659"/>
                    <a:pt x="9948" y="3215"/>
                    <a:pt x="9424" y="3756"/>
                  </a:cubicBezTo>
                  <a:cubicBezTo>
                    <a:pt x="9360" y="3618"/>
                    <a:pt x="9326" y="3580"/>
                    <a:pt x="9334" y="3554"/>
                  </a:cubicBezTo>
                  <a:cubicBezTo>
                    <a:pt x="9708" y="2483"/>
                    <a:pt x="10299" y="1551"/>
                    <a:pt x="11154" y="796"/>
                  </a:cubicBezTo>
                  <a:cubicBezTo>
                    <a:pt x="11180" y="772"/>
                    <a:pt x="11239" y="757"/>
                    <a:pt x="11282" y="757"/>
                  </a:cubicBezTo>
                  <a:close/>
                  <a:moveTo>
                    <a:pt x="12376" y="3162"/>
                  </a:moveTo>
                  <a:cubicBezTo>
                    <a:pt x="12429" y="3162"/>
                    <a:pt x="12492" y="3184"/>
                    <a:pt x="12527" y="3215"/>
                  </a:cubicBezTo>
                  <a:cubicBezTo>
                    <a:pt x="12556" y="3238"/>
                    <a:pt x="12551" y="3357"/>
                    <a:pt x="12520" y="3382"/>
                  </a:cubicBezTo>
                  <a:cubicBezTo>
                    <a:pt x="11713" y="4053"/>
                    <a:pt x="10842" y="4584"/>
                    <a:pt x="9750" y="4619"/>
                  </a:cubicBezTo>
                  <a:lnTo>
                    <a:pt x="9750" y="4619"/>
                  </a:lnTo>
                  <a:cubicBezTo>
                    <a:pt x="10464" y="3874"/>
                    <a:pt x="11376" y="3477"/>
                    <a:pt x="12335" y="3168"/>
                  </a:cubicBezTo>
                  <a:cubicBezTo>
                    <a:pt x="12347" y="3164"/>
                    <a:pt x="12361" y="3162"/>
                    <a:pt x="12376" y="3162"/>
                  </a:cubicBezTo>
                  <a:close/>
                  <a:moveTo>
                    <a:pt x="9726" y="4637"/>
                  </a:moveTo>
                  <a:cubicBezTo>
                    <a:pt x="9733" y="4700"/>
                    <a:pt x="9709" y="4730"/>
                    <a:pt x="9658" y="4730"/>
                  </a:cubicBezTo>
                  <a:cubicBezTo>
                    <a:pt x="9654" y="4730"/>
                    <a:pt x="9649" y="4730"/>
                    <a:pt x="9645" y="4730"/>
                  </a:cubicBezTo>
                  <a:cubicBezTo>
                    <a:pt x="9648" y="4708"/>
                    <a:pt x="9645" y="4680"/>
                    <a:pt x="9655" y="4671"/>
                  </a:cubicBezTo>
                  <a:cubicBezTo>
                    <a:pt x="9674" y="4654"/>
                    <a:pt x="9701" y="4646"/>
                    <a:pt x="9726" y="4637"/>
                  </a:cubicBezTo>
                  <a:close/>
                  <a:moveTo>
                    <a:pt x="11507" y="1"/>
                  </a:moveTo>
                  <a:cubicBezTo>
                    <a:pt x="11395" y="1"/>
                    <a:pt x="11283" y="40"/>
                    <a:pt x="11172" y="96"/>
                  </a:cubicBezTo>
                  <a:cubicBezTo>
                    <a:pt x="10752" y="310"/>
                    <a:pt x="10447" y="652"/>
                    <a:pt x="10161" y="1011"/>
                  </a:cubicBezTo>
                  <a:cubicBezTo>
                    <a:pt x="9360" y="2018"/>
                    <a:pt x="8793" y="3148"/>
                    <a:pt x="8472" y="4390"/>
                  </a:cubicBezTo>
                  <a:cubicBezTo>
                    <a:pt x="8365" y="4806"/>
                    <a:pt x="8123" y="4970"/>
                    <a:pt x="7740" y="5014"/>
                  </a:cubicBezTo>
                  <a:cubicBezTo>
                    <a:pt x="7600" y="5032"/>
                    <a:pt x="7459" y="5034"/>
                    <a:pt x="7318" y="5042"/>
                  </a:cubicBezTo>
                  <a:cubicBezTo>
                    <a:pt x="5417" y="5127"/>
                    <a:pt x="3515" y="5213"/>
                    <a:pt x="1616" y="5295"/>
                  </a:cubicBezTo>
                  <a:cubicBezTo>
                    <a:pt x="1487" y="5301"/>
                    <a:pt x="1358" y="5307"/>
                    <a:pt x="1229" y="5307"/>
                  </a:cubicBezTo>
                  <a:cubicBezTo>
                    <a:pt x="1045" y="5307"/>
                    <a:pt x="859" y="5295"/>
                    <a:pt x="671" y="5254"/>
                  </a:cubicBezTo>
                  <a:cubicBezTo>
                    <a:pt x="585" y="5235"/>
                    <a:pt x="512" y="5225"/>
                    <a:pt x="451" y="5225"/>
                  </a:cubicBezTo>
                  <a:cubicBezTo>
                    <a:pt x="237" y="5225"/>
                    <a:pt x="167" y="5350"/>
                    <a:pt x="146" y="5663"/>
                  </a:cubicBezTo>
                  <a:cubicBezTo>
                    <a:pt x="99" y="6401"/>
                    <a:pt x="72" y="7140"/>
                    <a:pt x="37" y="7878"/>
                  </a:cubicBezTo>
                  <a:cubicBezTo>
                    <a:pt x="23" y="8196"/>
                    <a:pt x="0" y="8512"/>
                    <a:pt x="8" y="8830"/>
                  </a:cubicBezTo>
                  <a:cubicBezTo>
                    <a:pt x="16" y="9159"/>
                    <a:pt x="181" y="9367"/>
                    <a:pt x="506" y="9413"/>
                  </a:cubicBezTo>
                  <a:cubicBezTo>
                    <a:pt x="887" y="9464"/>
                    <a:pt x="1277" y="9477"/>
                    <a:pt x="1663" y="9478"/>
                  </a:cubicBezTo>
                  <a:cubicBezTo>
                    <a:pt x="1896" y="9480"/>
                    <a:pt x="2129" y="9480"/>
                    <a:pt x="2362" y="9480"/>
                  </a:cubicBezTo>
                  <a:cubicBezTo>
                    <a:pt x="5408" y="9480"/>
                    <a:pt x="8450" y="9379"/>
                    <a:pt x="11493" y="9259"/>
                  </a:cubicBezTo>
                  <a:cubicBezTo>
                    <a:pt x="13289" y="9188"/>
                    <a:pt x="15085" y="9106"/>
                    <a:pt x="16880" y="9039"/>
                  </a:cubicBezTo>
                  <a:cubicBezTo>
                    <a:pt x="17310" y="9024"/>
                    <a:pt x="17716" y="8921"/>
                    <a:pt x="18122" y="8807"/>
                  </a:cubicBezTo>
                  <a:cubicBezTo>
                    <a:pt x="18258" y="8767"/>
                    <a:pt x="18353" y="8653"/>
                    <a:pt x="18367" y="8498"/>
                  </a:cubicBezTo>
                  <a:cubicBezTo>
                    <a:pt x="18382" y="8337"/>
                    <a:pt x="18283" y="8220"/>
                    <a:pt x="18161" y="8159"/>
                  </a:cubicBezTo>
                  <a:cubicBezTo>
                    <a:pt x="17911" y="8032"/>
                    <a:pt x="17652" y="7920"/>
                    <a:pt x="17386" y="7827"/>
                  </a:cubicBezTo>
                  <a:cubicBezTo>
                    <a:pt x="15190" y="7065"/>
                    <a:pt x="13029" y="6210"/>
                    <a:pt x="10795" y="5556"/>
                  </a:cubicBezTo>
                  <a:cubicBezTo>
                    <a:pt x="10661" y="5517"/>
                    <a:pt x="10528" y="5463"/>
                    <a:pt x="10407" y="5396"/>
                  </a:cubicBezTo>
                  <a:cubicBezTo>
                    <a:pt x="10383" y="5382"/>
                    <a:pt x="10386" y="5242"/>
                    <a:pt x="10418" y="5218"/>
                  </a:cubicBezTo>
                  <a:cubicBezTo>
                    <a:pt x="10530" y="5134"/>
                    <a:pt x="10652" y="5064"/>
                    <a:pt x="10780" y="5013"/>
                  </a:cubicBezTo>
                  <a:cubicBezTo>
                    <a:pt x="11370" y="4777"/>
                    <a:pt x="11946" y="4513"/>
                    <a:pt x="12473" y="4152"/>
                  </a:cubicBezTo>
                  <a:cubicBezTo>
                    <a:pt x="12765" y="3953"/>
                    <a:pt x="13050" y="3745"/>
                    <a:pt x="13221" y="3422"/>
                  </a:cubicBezTo>
                  <a:cubicBezTo>
                    <a:pt x="13402" y="3080"/>
                    <a:pt x="13231" y="2689"/>
                    <a:pt x="12853" y="2591"/>
                  </a:cubicBezTo>
                  <a:cubicBezTo>
                    <a:pt x="12768" y="2568"/>
                    <a:pt x="12683" y="2558"/>
                    <a:pt x="12599" y="2558"/>
                  </a:cubicBezTo>
                  <a:cubicBezTo>
                    <a:pt x="12474" y="2558"/>
                    <a:pt x="12351" y="2580"/>
                    <a:pt x="12228" y="2617"/>
                  </a:cubicBezTo>
                  <a:cubicBezTo>
                    <a:pt x="11926" y="2705"/>
                    <a:pt x="11621" y="2792"/>
                    <a:pt x="11319" y="2880"/>
                  </a:cubicBezTo>
                  <a:cubicBezTo>
                    <a:pt x="11246" y="2900"/>
                    <a:pt x="11148" y="2953"/>
                    <a:pt x="11092" y="2953"/>
                  </a:cubicBezTo>
                  <a:cubicBezTo>
                    <a:pt x="11080" y="2953"/>
                    <a:pt x="11070" y="2951"/>
                    <a:pt x="11062" y="2946"/>
                  </a:cubicBezTo>
                  <a:cubicBezTo>
                    <a:pt x="10916" y="2830"/>
                    <a:pt x="11035" y="2728"/>
                    <a:pt x="11122" y="2638"/>
                  </a:cubicBezTo>
                  <a:cubicBezTo>
                    <a:pt x="11223" y="2453"/>
                    <a:pt x="11319" y="2263"/>
                    <a:pt x="11427" y="2084"/>
                  </a:cubicBezTo>
                  <a:cubicBezTo>
                    <a:pt x="11684" y="1659"/>
                    <a:pt x="11915" y="1223"/>
                    <a:pt x="12013" y="733"/>
                  </a:cubicBezTo>
                  <a:cubicBezTo>
                    <a:pt x="12063" y="477"/>
                    <a:pt x="12006" y="240"/>
                    <a:pt x="11771" y="83"/>
                  </a:cubicBezTo>
                  <a:cubicBezTo>
                    <a:pt x="11683" y="25"/>
                    <a:pt x="11595" y="1"/>
                    <a:pt x="1150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73926;p67">
              <a:extLst>
                <a:ext uri="{FF2B5EF4-FFF2-40B4-BE49-F238E27FC236}">
                  <a16:creationId xmlns:a16="http://schemas.microsoft.com/office/drawing/2014/main" id="{04990007-6B55-6122-30AB-62E03759ED29}"/>
                </a:ext>
              </a:extLst>
            </p:cNvPr>
            <p:cNvSpPr/>
            <p:nvPr/>
          </p:nvSpPr>
          <p:spPr>
            <a:xfrm>
              <a:off x="4329600" y="3651600"/>
              <a:ext cx="749300" cy="787350"/>
            </a:xfrm>
            <a:custGeom>
              <a:avLst/>
              <a:gdLst/>
              <a:ahLst/>
              <a:cxnLst/>
              <a:rect l="l" t="t" r="r" b="b"/>
              <a:pathLst>
                <a:path w="29972" h="31494" extrusionOk="0">
                  <a:moveTo>
                    <a:pt x="28178" y="0"/>
                  </a:moveTo>
                  <a:cubicBezTo>
                    <a:pt x="28131" y="0"/>
                    <a:pt x="28087" y="22"/>
                    <a:pt x="28052" y="79"/>
                  </a:cubicBezTo>
                  <a:cubicBezTo>
                    <a:pt x="27831" y="437"/>
                    <a:pt x="27485" y="465"/>
                    <a:pt x="27133" y="483"/>
                  </a:cubicBezTo>
                  <a:cubicBezTo>
                    <a:pt x="25970" y="540"/>
                    <a:pt x="24806" y="575"/>
                    <a:pt x="23644" y="639"/>
                  </a:cubicBezTo>
                  <a:cubicBezTo>
                    <a:pt x="19840" y="849"/>
                    <a:pt x="16034" y="996"/>
                    <a:pt x="12223" y="1028"/>
                  </a:cubicBezTo>
                  <a:cubicBezTo>
                    <a:pt x="8554" y="1057"/>
                    <a:pt x="4885" y="1151"/>
                    <a:pt x="1216" y="1222"/>
                  </a:cubicBezTo>
                  <a:cubicBezTo>
                    <a:pt x="703" y="1233"/>
                    <a:pt x="680" y="1278"/>
                    <a:pt x="663" y="1756"/>
                  </a:cubicBezTo>
                  <a:cubicBezTo>
                    <a:pt x="589" y="3872"/>
                    <a:pt x="519" y="5987"/>
                    <a:pt x="433" y="8102"/>
                  </a:cubicBezTo>
                  <a:cubicBezTo>
                    <a:pt x="330" y="10569"/>
                    <a:pt x="213" y="13035"/>
                    <a:pt x="101" y="15504"/>
                  </a:cubicBezTo>
                  <a:lnTo>
                    <a:pt x="55" y="15504"/>
                  </a:lnTo>
                  <a:cubicBezTo>
                    <a:pt x="55" y="16526"/>
                    <a:pt x="68" y="17550"/>
                    <a:pt x="52" y="18573"/>
                  </a:cubicBezTo>
                  <a:cubicBezTo>
                    <a:pt x="1" y="22138"/>
                    <a:pt x="102" y="25698"/>
                    <a:pt x="306" y="29256"/>
                  </a:cubicBezTo>
                  <a:cubicBezTo>
                    <a:pt x="357" y="30171"/>
                    <a:pt x="576" y="30439"/>
                    <a:pt x="1473" y="30601"/>
                  </a:cubicBezTo>
                  <a:cubicBezTo>
                    <a:pt x="2719" y="30828"/>
                    <a:pt x="3973" y="31033"/>
                    <a:pt x="5227" y="31219"/>
                  </a:cubicBezTo>
                  <a:cubicBezTo>
                    <a:pt x="5677" y="31286"/>
                    <a:pt x="6140" y="31284"/>
                    <a:pt x="6598" y="31302"/>
                  </a:cubicBezTo>
                  <a:cubicBezTo>
                    <a:pt x="6607" y="31302"/>
                    <a:pt x="6616" y="31303"/>
                    <a:pt x="6625" y="31303"/>
                  </a:cubicBezTo>
                  <a:cubicBezTo>
                    <a:pt x="6895" y="31303"/>
                    <a:pt x="7058" y="31156"/>
                    <a:pt x="7111" y="30880"/>
                  </a:cubicBezTo>
                  <a:cubicBezTo>
                    <a:pt x="7150" y="30674"/>
                    <a:pt x="7210" y="30470"/>
                    <a:pt x="7250" y="30263"/>
                  </a:cubicBezTo>
                  <a:cubicBezTo>
                    <a:pt x="7431" y="29292"/>
                    <a:pt x="7602" y="28321"/>
                    <a:pt x="7792" y="27353"/>
                  </a:cubicBezTo>
                  <a:cubicBezTo>
                    <a:pt x="8256" y="24965"/>
                    <a:pt x="8725" y="22578"/>
                    <a:pt x="9196" y="20193"/>
                  </a:cubicBezTo>
                  <a:cubicBezTo>
                    <a:pt x="9708" y="17598"/>
                    <a:pt x="10282" y="15020"/>
                    <a:pt x="11063" y="12489"/>
                  </a:cubicBezTo>
                  <a:cubicBezTo>
                    <a:pt x="11418" y="11342"/>
                    <a:pt x="11834" y="10220"/>
                    <a:pt x="12379" y="9148"/>
                  </a:cubicBezTo>
                  <a:cubicBezTo>
                    <a:pt x="12781" y="8355"/>
                    <a:pt x="13384" y="7797"/>
                    <a:pt x="14236" y="7521"/>
                  </a:cubicBezTo>
                  <a:cubicBezTo>
                    <a:pt x="15153" y="7225"/>
                    <a:pt x="16090" y="7088"/>
                    <a:pt x="17047" y="7088"/>
                  </a:cubicBezTo>
                  <a:cubicBezTo>
                    <a:pt x="17187" y="7088"/>
                    <a:pt x="17328" y="7091"/>
                    <a:pt x="17469" y="7096"/>
                  </a:cubicBezTo>
                  <a:cubicBezTo>
                    <a:pt x="17916" y="7114"/>
                    <a:pt x="18204" y="7333"/>
                    <a:pt x="18345" y="7733"/>
                  </a:cubicBezTo>
                  <a:cubicBezTo>
                    <a:pt x="18485" y="8132"/>
                    <a:pt x="18600" y="8541"/>
                    <a:pt x="18698" y="8950"/>
                  </a:cubicBezTo>
                  <a:cubicBezTo>
                    <a:pt x="19140" y="10808"/>
                    <a:pt x="19318" y="12709"/>
                    <a:pt x="19508" y="14601"/>
                  </a:cubicBezTo>
                  <a:cubicBezTo>
                    <a:pt x="19971" y="19199"/>
                    <a:pt x="20368" y="23802"/>
                    <a:pt x="20992" y="28381"/>
                  </a:cubicBezTo>
                  <a:cubicBezTo>
                    <a:pt x="21101" y="29183"/>
                    <a:pt x="21192" y="29990"/>
                    <a:pt x="21256" y="30798"/>
                  </a:cubicBezTo>
                  <a:cubicBezTo>
                    <a:pt x="21301" y="31382"/>
                    <a:pt x="21307" y="31454"/>
                    <a:pt x="21804" y="31460"/>
                  </a:cubicBezTo>
                  <a:cubicBezTo>
                    <a:pt x="23661" y="31481"/>
                    <a:pt x="25518" y="31493"/>
                    <a:pt x="27375" y="31493"/>
                  </a:cubicBezTo>
                  <a:cubicBezTo>
                    <a:pt x="27564" y="31493"/>
                    <a:pt x="27753" y="31493"/>
                    <a:pt x="27942" y="31493"/>
                  </a:cubicBezTo>
                  <a:cubicBezTo>
                    <a:pt x="28481" y="31493"/>
                    <a:pt x="28518" y="31427"/>
                    <a:pt x="28595" y="30886"/>
                  </a:cubicBezTo>
                  <a:cubicBezTo>
                    <a:pt x="28807" y="29384"/>
                    <a:pt x="29028" y="27885"/>
                    <a:pt x="29145" y="26371"/>
                  </a:cubicBezTo>
                  <a:cubicBezTo>
                    <a:pt x="29296" y="24402"/>
                    <a:pt x="29537" y="22438"/>
                    <a:pt x="29652" y="20469"/>
                  </a:cubicBezTo>
                  <a:cubicBezTo>
                    <a:pt x="29924" y="15816"/>
                    <a:pt x="29971" y="11160"/>
                    <a:pt x="29693" y="6504"/>
                  </a:cubicBezTo>
                  <a:cubicBezTo>
                    <a:pt x="29582" y="4630"/>
                    <a:pt x="29249" y="2794"/>
                    <a:pt x="28786" y="980"/>
                  </a:cubicBezTo>
                  <a:cubicBezTo>
                    <a:pt x="28709" y="681"/>
                    <a:pt x="28670" y="344"/>
                    <a:pt x="28411" y="119"/>
                  </a:cubicBezTo>
                  <a:cubicBezTo>
                    <a:pt x="28347" y="63"/>
                    <a:pt x="28258" y="0"/>
                    <a:pt x="28178"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73927;p67">
              <a:extLst>
                <a:ext uri="{FF2B5EF4-FFF2-40B4-BE49-F238E27FC236}">
                  <a16:creationId xmlns:a16="http://schemas.microsoft.com/office/drawing/2014/main" id="{7B86C9D4-5122-7972-9ABC-44018178B308}"/>
                </a:ext>
              </a:extLst>
            </p:cNvPr>
            <p:cNvSpPr/>
            <p:nvPr/>
          </p:nvSpPr>
          <p:spPr>
            <a:xfrm>
              <a:off x="5014575" y="3735575"/>
              <a:ext cx="37925" cy="648800"/>
            </a:xfrm>
            <a:custGeom>
              <a:avLst/>
              <a:gdLst/>
              <a:ahLst/>
              <a:cxnLst/>
              <a:rect l="l" t="t" r="r" b="b"/>
              <a:pathLst>
                <a:path w="1517" h="25952" extrusionOk="0">
                  <a:moveTo>
                    <a:pt x="315" y="1"/>
                  </a:moveTo>
                  <a:cubicBezTo>
                    <a:pt x="276" y="1"/>
                    <a:pt x="236" y="12"/>
                    <a:pt x="197" y="39"/>
                  </a:cubicBezTo>
                  <a:cubicBezTo>
                    <a:pt x="142" y="76"/>
                    <a:pt x="72" y="124"/>
                    <a:pt x="55" y="181"/>
                  </a:cubicBezTo>
                  <a:cubicBezTo>
                    <a:pt x="25" y="278"/>
                    <a:pt x="1" y="395"/>
                    <a:pt x="25" y="490"/>
                  </a:cubicBezTo>
                  <a:cubicBezTo>
                    <a:pt x="397" y="2002"/>
                    <a:pt x="409" y="3561"/>
                    <a:pt x="560" y="5097"/>
                  </a:cubicBezTo>
                  <a:cubicBezTo>
                    <a:pt x="737" y="6880"/>
                    <a:pt x="761" y="8683"/>
                    <a:pt x="801" y="10478"/>
                  </a:cubicBezTo>
                  <a:cubicBezTo>
                    <a:pt x="838" y="12171"/>
                    <a:pt x="776" y="13866"/>
                    <a:pt x="817" y="15557"/>
                  </a:cubicBezTo>
                  <a:cubicBezTo>
                    <a:pt x="860" y="17289"/>
                    <a:pt x="590" y="19003"/>
                    <a:pt x="619" y="20731"/>
                  </a:cubicBezTo>
                  <a:cubicBezTo>
                    <a:pt x="633" y="21574"/>
                    <a:pt x="598" y="22416"/>
                    <a:pt x="446" y="23257"/>
                  </a:cubicBezTo>
                  <a:cubicBezTo>
                    <a:pt x="310" y="24013"/>
                    <a:pt x="425" y="24804"/>
                    <a:pt x="221" y="25565"/>
                  </a:cubicBezTo>
                  <a:cubicBezTo>
                    <a:pt x="175" y="25741"/>
                    <a:pt x="336" y="25951"/>
                    <a:pt x="481" y="25951"/>
                  </a:cubicBezTo>
                  <a:cubicBezTo>
                    <a:pt x="484" y="25951"/>
                    <a:pt x="486" y="25951"/>
                    <a:pt x="489" y="25951"/>
                  </a:cubicBezTo>
                  <a:cubicBezTo>
                    <a:pt x="642" y="25943"/>
                    <a:pt x="756" y="25857"/>
                    <a:pt x="787" y="25706"/>
                  </a:cubicBezTo>
                  <a:cubicBezTo>
                    <a:pt x="875" y="25257"/>
                    <a:pt x="1019" y="24820"/>
                    <a:pt x="1018" y="24354"/>
                  </a:cubicBezTo>
                  <a:cubicBezTo>
                    <a:pt x="1016" y="24004"/>
                    <a:pt x="1019" y="23643"/>
                    <a:pt x="1082" y="23300"/>
                  </a:cubicBezTo>
                  <a:cubicBezTo>
                    <a:pt x="1323" y="21977"/>
                    <a:pt x="1338" y="20635"/>
                    <a:pt x="1401" y="19305"/>
                  </a:cubicBezTo>
                  <a:cubicBezTo>
                    <a:pt x="1492" y="17404"/>
                    <a:pt x="1424" y="15495"/>
                    <a:pt x="1424" y="13591"/>
                  </a:cubicBezTo>
                  <a:cubicBezTo>
                    <a:pt x="1387" y="11055"/>
                    <a:pt x="1517" y="8519"/>
                    <a:pt x="1283" y="5983"/>
                  </a:cubicBezTo>
                  <a:cubicBezTo>
                    <a:pt x="1126" y="4267"/>
                    <a:pt x="968" y="2551"/>
                    <a:pt x="803" y="837"/>
                  </a:cubicBezTo>
                  <a:cubicBezTo>
                    <a:pt x="776" y="553"/>
                    <a:pt x="710" y="275"/>
                    <a:pt x="488" y="74"/>
                  </a:cubicBezTo>
                  <a:cubicBezTo>
                    <a:pt x="440" y="31"/>
                    <a:pt x="379" y="1"/>
                    <a:pt x="315"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73928;p67">
              <a:extLst>
                <a:ext uri="{FF2B5EF4-FFF2-40B4-BE49-F238E27FC236}">
                  <a16:creationId xmlns:a16="http://schemas.microsoft.com/office/drawing/2014/main" id="{305D21B8-23D5-64D8-C72F-C4B8E64A7BE1}"/>
                </a:ext>
              </a:extLst>
            </p:cNvPr>
            <p:cNvSpPr/>
            <p:nvPr/>
          </p:nvSpPr>
          <p:spPr>
            <a:xfrm>
              <a:off x="4351575" y="3752150"/>
              <a:ext cx="48550" cy="585125"/>
            </a:xfrm>
            <a:custGeom>
              <a:avLst/>
              <a:gdLst/>
              <a:ahLst/>
              <a:cxnLst/>
              <a:rect l="l" t="t" r="r" b="b"/>
              <a:pathLst>
                <a:path w="1942" h="23405" extrusionOk="0">
                  <a:moveTo>
                    <a:pt x="1673" y="1"/>
                  </a:moveTo>
                  <a:cubicBezTo>
                    <a:pt x="1552" y="1"/>
                    <a:pt x="1475" y="92"/>
                    <a:pt x="1423" y="189"/>
                  </a:cubicBezTo>
                  <a:cubicBezTo>
                    <a:pt x="1359" y="310"/>
                    <a:pt x="1327" y="453"/>
                    <a:pt x="1307" y="590"/>
                  </a:cubicBezTo>
                  <a:cubicBezTo>
                    <a:pt x="1155" y="1670"/>
                    <a:pt x="950" y="2738"/>
                    <a:pt x="837" y="3824"/>
                  </a:cubicBezTo>
                  <a:cubicBezTo>
                    <a:pt x="686" y="5291"/>
                    <a:pt x="475" y="6756"/>
                    <a:pt x="437" y="8234"/>
                  </a:cubicBezTo>
                  <a:cubicBezTo>
                    <a:pt x="433" y="8340"/>
                    <a:pt x="421" y="8446"/>
                    <a:pt x="414" y="8551"/>
                  </a:cubicBezTo>
                  <a:cubicBezTo>
                    <a:pt x="290" y="10198"/>
                    <a:pt x="132" y="11844"/>
                    <a:pt x="59" y="13492"/>
                  </a:cubicBezTo>
                  <a:cubicBezTo>
                    <a:pt x="1" y="14795"/>
                    <a:pt x="47" y="16103"/>
                    <a:pt x="47" y="17406"/>
                  </a:cubicBezTo>
                  <a:cubicBezTo>
                    <a:pt x="52" y="17406"/>
                    <a:pt x="56" y="17406"/>
                    <a:pt x="65" y="17402"/>
                  </a:cubicBezTo>
                  <a:lnTo>
                    <a:pt x="65" y="17402"/>
                  </a:lnTo>
                  <a:cubicBezTo>
                    <a:pt x="65" y="18919"/>
                    <a:pt x="66" y="20435"/>
                    <a:pt x="62" y="21951"/>
                  </a:cubicBezTo>
                  <a:cubicBezTo>
                    <a:pt x="61" y="22414"/>
                    <a:pt x="122" y="22863"/>
                    <a:pt x="319" y="23285"/>
                  </a:cubicBezTo>
                  <a:cubicBezTo>
                    <a:pt x="357" y="23365"/>
                    <a:pt x="431" y="23404"/>
                    <a:pt x="505" y="23404"/>
                  </a:cubicBezTo>
                  <a:cubicBezTo>
                    <a:pt x="532" y="23404"/>
                    <a:pt x="560" y="23399"/>
                    <a:pt x="585" y="23389"/>
                  </a:cubicBezTo>
                  <a:cubicBezTo>
                    <a:pt x="668" y="23356"/>
                    <a:pt x="792" y="23256"/>
                    <a:pt x="789" y="23189"/>
                  </a:cubicBezTo>
                  <a:cubicBezTo>
                    <a:pt x="773" y="22772"/>
                    <a:pt x="702" y="22353"/>
                    <a:pt x="696" y="21934"/>
                  </a:cubicBezTo>
                  <a:cubicBezTo>
                    <a:pt x="675" y="20313"/>
                    <a:pt x="695" y="18690"/>
                    <a:pt x="656" y="17069"/>
                  </a:cubicBezTo>
                  <a:cubicBezTo>
                    <a:pt x="599" y="14705"/>
                    <a:pt x="859" y="12354"/>
                    <a:pt x="907" y="9996"/>
                  </a:cubicBezTo>
                  <a:cubicBezTo>
                    <a:pt x="909" y="9928"/>
                    <a:pt x="906" y="9854"/>
                    <a:pt x="921" y="9787"/>
                  </a:cubicBezTo>
                  <a:cubicBezTo>
                    <a:pt x="1206" y="8541"/>
                    <a:pt x="1064" y="7263"/>
                    <a:pt x="1259" y="6004"/>
                  </a:cubicBezTo>
                  <a:cubicBezTo>
                    <a:pt x="1497" y="4479"/>
                    <a:pt x="1565" y="2929"/>
                    <a:pt x="1867" y="1409"/>
                  </a:cubicBezTo>
                  <a:cubicBezTo>
                    <a:pt x="1941" y="1034"/>
                    <a:pt x="1920" y="639"/>
                    <a:pt x="1929" y="253"/>
                  </a:cubicBezTo>
                  <a:cubicBezTo>
                    <a:pt x="1932" y="152"/>
                    <a:pt x="1879" y="55"/>
                    <a:pt x="1762" y="15"/>
                  </a:cubicBezTo>
                  <a:cubicBezTo>
                    <a:pt x="1730" y="5"/>
                    <a:pt x="1700" y="1"/>
                    <a:pt x="1673"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 name="Google Shape;73929;p67">
              <a:extLst>
                <a:ext uri="{FF2B5EF4-FFF2-40B4-BE49-F238E27FC236}">
                  <a16:creationId xmlns:a16="http://schemas.microsoft.com/office/drawing/2014/main" id="{6E005F7D-0052-61F2-ED3C-B6AC0F659648}"/>
                </a:ext>
              </a:extLst>
            </p:cNvPr>
            <p:cNvSpPr/>
            <p:nvPr/>
          </p:nvSpPr>
          <p:spPr>
            <a:xfrm>
              <a:off x="4893250" y="4402150"/>
              <a:ext cx="139700" cy="15975"/>
            </a:xfrm>
            <a:custGeom>
              <a:avLst/>
              <a:gdLst/>
              <a:ahLst/>
              <a:cxnLst/>
              <a:rect l="l" t="t" r="r" b="b"/>
              <a:pathLst>
                <a:path w="5588" h="639" extrusionOk="0">
                  <a:moveTo>
                    <a:pt x="264" y="1"/>
                  </a:moveTo>
                  <a:cubicBezTo>
                    <a:pt x="112" y="1"/>
                    <a:pt x="1" y="127"/>
                    <a:pt x="9" y="277"/>
                  </a:cubicBezTo>
                  <a:cubicBezTo>
                    <a:pt x="18" y="421"/>
                    <a:pt x="127" y="535"/>
                    <a:pt x="279" y="556"/>
                  </a:cubicBezTo>
                  <a:cubicBezTo>
                    <a:pt x="485" y="585"/>
                    <a:pt x="696" y="600"/>
                    <a:pt x="905" y="603"/>
                  </a:cubicBezTo>
                  <a:cubicBezTo>
                    <a:pt x="1190" y="605"/>
                    <a:pt x="1475" y="606"/>
                    <a:pt x="1760" y="606"/>
                  </a:cubicBezTo>
                  <a:cubicBezTo>
                    <a:pt x="2141" y="606"/>
                    <a:pt x="2521" y="605"/>
                    <a:pt x="2902" y="605"/>
                  </a:cubicBezTo>
                  <a:cubicBezTo>
                    <a:pt x="2902" y="618"/>
                    <a:pt x="2902" y="627"/>
                    <a:pt x="2903" y="636"/>
                  </a:cubicBezTo>
                  <a:cubicBezTo>
                    <a:pt x="3312" y="636"/>
                    <a:pt x="3722" y="638"/>
                    <a:pt x="4132" y="638"/>
                  </a:cubicBezTo>
                  <a:cubicBezTo>
                    <a:pt x="4388" y="638"/>
                    <a:pt x="4644" y="637"/>
                    <a:pt x="4901" y="635"/>
                  </a:cubicBezTo>
                  <a:cubicBezTo>
                    <a:pt x="5073" y="633"/>
                    <a:pt x="5252" y="622"/>
                    <a:pt x="5415" y="570"/>
                  </a:cubicBezTo>
                  <a:cubicBezTo>
                    <a:pt x="5488" y="548"/>
                    <a:pt x="5546" y="422"/>
                    <a:pt x="5573" y="333"/>
                  </a:cubicBezTo>
                  <a:cubicBezTo>
                    <a:pt x="5587" y="287"/>
                    <a:pt x="5527" y="199"/>
                    <a:pt x="5478" y="160"/>
                  </a:cubicBezTo>
                  <a:cubicBezTo>
                    <a:pt x="5395" y="99"/>
                    <a:pt x="5295" y="22"/>
                    <a:pt x="5203" y="22"/>
                  </a:cubicBezTo>
                  <a:cubicBezTo>
                    <a:pt x="3557" y="8"/>
                    <a:pt x="1910" y="1"/>
                    <a:pt x="264"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 name="Google Shape;73930;p67">
              <a:extLst>
                <a:ext uri="{FF2B5EF4-FFF2-40B4-BE49-F238E27FC236}">
                  <a16:creationId xmlns:a16="http://schemas.microsoft.com/office/drawing/2014/main" id="{A22DBBF8-EB20-74C5-72A4-285B9271F8D1}"/>
                </a:ext>
              </a:extLst>
            </p:cNvPr>
            <p:cNvSpPr/>
            <p:nvPr/>
          </p:nvSpPr>
          <p:spPr>
            <a:xfrm>
              <a:off x="4696075" y="3719775"/>
              <a:ext cx="25875" cy="103875"/>
            </a:xfrm>
            <a:custGeom>
              <a:avLst/>
              <a:gdLst/>
              <a:ahLst/>
              <a:cxnLst/>
              <a:rect l="l" t="t" r="r" b="b"/>
              <a:pathLst>
                <a:path w="1035" h="4155" extrusionOk="0">
                  <a:moveTo>
                    <a:pt x="338" y="1"/>
                  </a:moveTo>
                  <a:cubicBezTo>
                    <a:pt x="318" y="1"/>
                    <a:pt x="296" y="4"/>
                    <a:pt x="274" y="10"/>
                  </a:cubicBezTo>
                  <a:cubicBezTo>
                    <a:pt x="188" y="32"/>
                    <a:pt x="77" y="119"/>
                    <a:pt x="56" y="198"/>
                  </a:cubicBezTo>
                  <a:cubicBezTo>
                    <a:pt x="10" y="364"/>
                    <a:pt x="17" y="544"/>
                    <a:pt x="0" y="773"/>
                  </a:cubicBezTo>
                  <a:cubicBezTo>
                    <a:pt x="124" y="1658"/>
                    <a:pt x="255" y="2594"/>
                    <a:pt x="386" y="3527"/>
                  </a:cubicBezTo>
                  <a:cubicBezTo>
                    <a:pt x="406" y="3666"/>
                    <a:pt x="423" y="3807"/>
                    <a:pt x="465" y="3941"/>
                  </a:cubicBezTo>
                  <a:cubicBezTo>
                    <a:pt x="504" y="4069"/>
                    <a:pt x="595" y="4154"/>
                    <a:pt x="726" y="4154"/>
                  </a:cubicBezTo>
                  <a:cubicBezTo>
                    <a:pt x="742" y="4154"/>
                    <a:pt x="760" y="4153"/>
                    <a:pt x="778" y="4150"/>
                  </a:cubicBezTo>
                  <a:cubicBezTo>
                    <a:pt x="935" y="4126"/>
                    <a:pt x="1034" y="4002"/>
                    <a:pt x="1022" y="3856"/>
                  </a:cubicBezTo>
                  <a:cubicBezTo>
                    <a:pt x="987" y="3475"/>
                    <a:pt x="881" y="3096"/>
                    <a:pt x="883" y="2715"/>
                  </a:cubicBezTo>
                  <a:cubicBezTo>
                    <a:pt x="886" y="1936"/>
                    <a:pt x="687" y="1185"/>
                    <a:pt x="636" y="416"/>
                  </a:cubicBezTo>
                  <a:cubicBezTo>
                    <a:pt x="630" y="346"/>
                    <a:pt x="617" y="275"/>
                    <a:pt x="591" y="210"/>
                  </a:cubicBezTo>
                  <a:cubicBezTo>
                    <a:pt x="543" y="94"/>
                    <a:pt x="458" y="1"/>
                    <a:pt x="33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73931;p67">
              <a:extLst>
                <a:ext uri="{FF2B5EF4-FFF2-40B4-BE49-F238E27FC236}">
                  <a16:creationId xmlns:a16="http://schemas.microsoft.com/office/drawing/2014/main" id="{BAB938C8-369C-BD6B-DD7C-238D48DA92F1}"/>
                </a:ext>
              </a:extLst>
            </p:cNvPr>
            <p:cNvSpPr/>
            <p:nvPr/>
          </p:nvSpPr>
          <p:spPr>
            <a:xfrm>
              <a:off x="4368725" y="4365125"/>
              <a:ext cx="99225" cy="25425"/>
            </a:xfrm>
            <a:custGeom>
              <a:avLst/>
              <a:gdLst/>
              <a:ahLst/>
              <a:cxnLst/>
              <a:rect l="l" t="t" r="r" b="b"/>
              <a:pathLst>
                <a:path w="3969" h="1017" extrusionOk="0">
                  <a:moveTo>
                    <a:pt x="442" y="0"/>
                  </a:moveTo>
                  <a:cubicBezTo>
                    <a:pt x="391" y="0"/>
                    <a:pt x="338" y="9"/>
                    <a:pt x="287" y="15"/>
                  </a:cubicBezTo>
                  <a:cubicBezTo>
                    <a:pt x="130" y="35"/>
                    <a:pt x="20" y="137"/>
                    <a:pt x="9" y="282"/>
                  </a:cubicBezTo>
                  <a:cubicBezTo>
                    <a:pt x="0" y="426"/>
                    <a:pt x="99" y="537"/>
                    <a:pt x="248" y="584"/>
                  </a:cubicBezTo>
                  <a:cubicBezTo>
                    <a:pt x="1160" y="862"/>
                    <a:pt x="2115" y="853"/>
                    <a:pt x="2867" y="1013"/>
                  </a:cubicBezTo>
                  <a:cubicBezTo>
                    <a:pt x="3090" y="1013"/>
                    <a:pt x="3243" y="1017"/>
                    <a:pt x="3369" y="1017"/>
                  </a:cubicBezTo>
                  <a:cubicBezTo>
                    <a:pt x="3441" y="1017"/>
                    <a:pt x="3505" y="1016"/>
                    <a:pt x="3568" y="1011"/>
                  </a:cubicBezTo>
                  <a:cubicBezTo>
                    <a:pt x="3755" y="1001"/>
                    <a:pt x="3928" y="920"/>
                    <a:pt x="3948" y="724"/>
                  </a:cubicBezTo>
                  <a:cubicBezTo>
                    <a:pt x="3968" y="517"/>
                    <a:pt x="3803" y="416"/>
                    <a:pt x="3614" y="400"/>
                  </a:cubicBezTo>
                  <a:cubicBezTo>
                    <a:pt x="3266" y="372"/>
                    <a:pt x="2921" y="340"/>
                    <a:pt x="2573" y="278"/>
                  </a:cubicBezTo>
                  <a:cubicBezTo>
                    <a:pt x="1887" y="151"/>
                    <a:pt x="1190" y="90"/>
                    <a:pt x="495" y="4"/>
                  </a:cubicBezTo>
                  <a:cubicBezTo>
                    <a:pt x="477" y="2"/>
                    <a:pt x="460" y="0"/>
                    <a:pt x="442"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73932;p67">
              <a:extLst>
                <a:ext uri="{FF2B5EF4-FFF2-40B4-BE49-F238E27FC236}">
                  <a16:creationId xmlns:a16="http://schemas.microsoft.com/office/drawing/2014/main" id="{054CAB71-E0AA-BAA5-E74C-CA4307C25C91}"/>
                </a:ext>
              </a:extLst>
            </p:cNvPr>
            <p:cNvSpPr/>
            <p:nvPr/>
          </p:nvSpPr>
          <p:spPr>
            <a:xfrm>
              <a:off x="3891975" y="2558150"/>
              <a:ext cx="1302850" cy="1192975"/>
            </a:xfrm>
            <a:custGeom>
              <a:avLst/>
              <a:gdLst/>
              <a:ahLst/>
              <a:cxnLst/>
              <a:rect l="l" t="t" r="r" b="b"/>
              <a:pathLst>
                <a:path w="52114" h="47719" extrusionOk="0">
                  <a:moveTo>
                    <a:pt x="5568" y="0"/>
                  </a:moveTo>
                  <a:cubicBezTo>
                    <a:pt x="5497" y="0"/>
                    <a:pt x="5420" y="10"/>
                    <a:pt x="5337" y="27"/>
                  </a:cubicBezTo>
                  <a:cubicBezTo>
                    <a:pt x="3376" y="421"/>
                    <a:pt x="1735" y="1412"/>
                    <a:pt x="263" y="2722"/>
                  </a:cubicBezTo>
                  <a:cubicBezTo>
                    <a:pt x="1" y="2956"/>
                    <a:pt x="1" y="3211"/>
                    <a:pt x="141" y="3483"/>
                  </a:cubicBezTo>
                  <a:cubicBezTo>
                    <a:pt x="636" y="4456"/>
                    <a:pt x="1107" y="5447"/>
                    <a:pt x="1655" y="6388"/>
                  </a:cubicBezTo>
                  <a:cubicBezTo>
                    <a:pt x="3990" y="10398"/>
                    <a:pt x="7088" y="13662"/>
                    <a:pt x="11141" y="15976"/>
                  </a:cubicBezTo>
                  <a:cubicBezTo>
                    <a:pt x="12868" y="16962"/>
                    <a:pt x="14702" y="17664"/>
                    <a:pt x="16664" y="18025"/>
                  </a:cubicBezTo>
                  <a:cubicBezTo>
                    <a:pt x="17641" y="18205"/>
                    <a:pt x="18624" y="18231"/>
                    <a:pt x="19612" y="18270"/>
                  </a:cubicBezTo>
                  <a:cubicBezTo>
                    <a:pt x="19905" y="18280"/>
                    <a:pt x="20005" y="18381"/>
                    <a:pt x="19995" y="18647"/>
                  </a:cubicBezTo>
                  <a:cubicBezTo>
                    <a:pt x="19982" y="18928"/>
                    <a:pt x="19961" y="19211"/>
                    <a:pt x="19918" y="19489"/>
                  </a:cubicBezTo>
                  <a:cubicBezTo>
                    <a:pt x="19418" y="22763"/>
                    <a:pt x="18914" y="26038"/>
                    <a:pt x="18408" y="29312"/>
                  </a:cubicBezTo>
                  <a:cubicBezTo>
                    <a:pt x="18086" y="31400"/>
                    <a:pt x="17745" y="33488"/>
                    <a:pt x="17433" y="35578"/>
                  </a:cubicBezTo>
                  <a:cubicBezTo>
                    <a:pt x="17133" y="37600"/>
                    <a:pt x="16868" y="39627"/>
                    <a:pt x="16573" y="41649"/>
                  </a:cubicBezTo>
                  <a:cubicBezTo>
                    <a:pt x="16459" y="42438"/>
                    <a:pt x="16669" y="42947"/>
                    <a:pt x="17348" y="43304"/>
                  </a:cubicBezTo>
                  <a:cubicBezTo>
                    <a:pt x="17626" y="43451"/>
                    <a:pt x="17936" y="43541"/>
                    <a:pt x="18225" y="43665"/>
                  </a:cubicBezTo>
                  <a:cubicBezTo>
                    <a:pt x="18439" y="43758"/>
                    <a:pt x="18549" y="43924"/>
                    <a:pt x="18535" y="44164"/>
                  </a:cubicBezTo>
                  <a:cubicBezTo>
                    <a:pt x="18513" y="44516"/>
                    <a:pt x="18486" y="44867"/>
                    <a:pt x="18480" y="45221"/>
                  </a:cubicBezTo>
                  <a:cubicBezTo>
                    <a:pt x="18478" y="45472"/>
                    <a:pt x="18537" y="45708"/>
                    <a:pt x="18721" y="45900"/>
                  </a:cubicBezTo>
                  <a:cubicBezTo>
                    <a:pt x="18894" y="46084"/>
                    <a:pt x="19103" y="46169"/>
                    <a:pt x="19348" y="46169"/>
                  </a:cubicBezTo>
                  <a:cubicBezTo>
                    <a:pt x="19360" y="46169"/>
                    <a:pt x="19372" y="46169"/>
                    <a:pt x="19384" y="46168"/>
                  </a:cubicBezTo>
                  <a:cubicBezTo>
                    <a:pt x="19469" y="45436"/>
                    <a:pt x="19550" y="44704"/>
                    <a:pt x="19640" y="43974"/>
                  </a:cubicBezTo>
                  <a:cubicBezTo>
                    <a:pt x="19653" y="43870"/>
                    <a:pt x="19681" y="43768"/>
                    <a:pt x="19717" y="43669"/>
                  </a:cubicBezTo>
                  <a:cubicBezTo>
                    <a:pt x="19763" y="43547"/>
                    <a:pt x="19838" y="43437"/>
                    <a:pt x="19973" y="43437"/>
                  </a:cubicBezTo>
                  <a:cubicBezTo>
                    <a:pt x="19988" y="43437"/>
                    <a:pt x="20004" y="43438"/>
                    <a:pt x="20021" y="43441"/>
                  </a:cubicBezTo>
                  <a:cubicBezTo>
                    <a:pt x="20216" y="43477"/>
                    <a:pt x="20338" y="43615"/>
                    <a:pt x="20316" y="43810"/>
                  </a:cubicBezTo>
                  <a:cubicBezTo>
                    <a:pt x="20216" y="44645"/>
                    <a:pt x="20099" y="45479"/>
                    <a:pt x="19989" y="46312"/>
                  </a:cubicBezTo>
                  <a:cubicBezTo>
                    <a:pt x="20588" y="46569"/>
                    <a:pt x="21215" y="46710"/>
                    <a:pt x="21866" y="46732"/>
                  </a:cubicBezTo>
                  <a:cubicBezTo>
                    <a:pt x="21893" y="46101"/>
                    <a:pt x="21913" y="45470"/>
                    <a:pt x="21954" y="44839"/>
                  </a:cubicBezTo>
                  <a:cubicBezTo>
                    <a:pt x="21965" y="44632"/>
                    <a:pt x="22020" y="44426"/>
                    <a:pt x="22079" y="44226"/>
                  </a:cubicBezTo>
                  <a:cubicBezTo>
                    <a:pt x="22120" y="44098"/>
                    <a:pt x="22226" y="44036"/>
                    <a:pt x="22349" y="44036"/>
                  </a:cubicBezTo>
                  <a:cubicBezTo>
                    <a:pt x="22370" y="44036"/>
                    <a:pt x="22391" y="44038"/>
                    <a:pt x="22413" y="44041"/>
                  </a:cubicBezTo>
                  <a:cubicBezTo>
                    <a:pt x="22562" y="44067"/>
                    <a:pt x="22696" y="44176"/>
                    <a:pt x="22661" y="44326"/>
                  </a:cubicBezTo>
                  <a:cubicBezTo>
                    <a:pt x="22467" y="45148"/>
                    <a:pt x="22619" y="46014"/>
                    <a:pt x="22333" y="46822"/>
                  </a:cubicBezTo>
                  <a:cubicBezTo>
                    <a:pt x="22970" y="46987"/>
                    <a:pt x="23609" y="47152"/>
                    <a:pt x="24270" y="47152"/>
                  </a:cubicBezTo>
                  <a:cubicBezTo>
                    <a:pt x="24352" y="47152"/>
                    <a:pt x="24434" y="47150"/>
                    <a:pt x="24516" y="47144"/>
                  </a:cubicBezTo>
                  <a:cubicBezTo>
                    <a:pt x="24570" y="46349"/>
                    <a:pt x="24621" y="45556"/>
                    <a:pt x="24678" y="44763"/>
                  </a:cubicBezTo>
                  <a:cubicBezTo>
                    <a:pt x="24690" y="44604"/>
                    <a:pt x="24799" y="44508"/>
                    <a:pt x="24950" y="44508"/>
                  </a:cubicBezTo>
                  <a:cubicBezTo>
                    <a:pt x="25099" y="44508"/>
                    <a:pt x="25235" y="44602"/>
                    <a:pt x="25235" y="44751"/>
                  </a:cubicBezTo>
                  <a:cubicBezTo>
                    <a:pt x="25235" y="45338"/>
                    <a:pt x="25221" y="45927"/>
                    <a:pt x="25195" y="46516"/>
                  </a:cubicBezTo>
                  <a:cubicBezTo>
                    <a:pt x="25184" y="46755"/>
                    <a:pt x="25124" y="46995"/>
                    <a:pt x="25089" y="47235"/>
                  </a:cubicBezTo>
                  <a:cubicBezTo>
                    <a:pt x="25765" y="47446"/>
                    <a:pt x="26468" y="47422"/>
                    <a:pt x="27163" y="47468"/>
                  </a:cubicBezTo>
                  <a:cubicBezTo>
                    <a:pt x="27163" y="46775"/>
                    <a:pt x="27159" y="46083"/>
                    <a:pt x="27169" y="45392"/>
                  </a:cubicBezTo>
                  <a:cubicBezTo>
                    <a:pt x="27170" y="45259"/>
                    <a:pt x="27223" y="45128"/>
                    <a:pt x="27261" y="44999"/>
                  </a:cubicBezTo>
                  <a:cubicBezTo>
                    <a:pt x="27278" y="44941"/>
                    <a:pt x="27317" y="44909"/>
                    <a:pt x="27368" y="44909"/>
                  </a:cubicBezTo>
                  <a:cubicBezTo>
                    <a:pt x="27386" y="44909"/>
                    <a:pt x="27407" y="44914"/>
                    <a:pt x="27428" y="44923"/>
                  </a:cubicBezTo>
                  <a:cubicBezTo>
                    <a:pt x="27485" y="44949"/>
                    <a:pt x="27571" y="44980"/>
                    <a:pt x="27582" y="45024"/>
                  </a:cubicBezTo>
                  <a:cubicBezTo>
                    <a:pt x="27620" y="45191"/>
                    <a:pt x="27655" y="45362"/>
                    <a:pt x="27655" y="45529"/>
                  </a:cubicBezTo>
                  <a:cubicBezTo>
                    <a:pt x="27649" y="46185"/>
                    <a:pt x="27629" y="46845"/>
                    <a:pt x="27615" y="47502"/>
                  </a:cubicBezTo>
                  <a:cubicBezTo>
                    <a:pt x="28021" y="47581"/>
                    <a:pt x="28430" y="47614"/>
                    <a:pt x="28840" y="47614"/>
                  </a:cubicBezTo>
                  <a:cubicBezTo>
                    <a:pt x="29059" y="47614"/>
                    <a:pt x="29279" y="47605"/>
                    <a:pt x="29500" y="47587"/>
                  </a:cubicBezTo>
                  <a:cubicBezTo>
                    <a:pt x="29514" y="46953"/>
                    <a:pt x="29528" y="46319"/>
                    <a:pt x="29545" y="45685"/>
                  </a:cubicBezTo>
                  <a:cubicBezTo>
                    <a:pt x="29550" y="45547"/>
                    <a:pt x="29551" y="45397"/>
                    <a:pt x="29599" y="45271"/>
                  </a:cubicBezTo>
                  <a:cubicBezTo>
                    <a:pt x="29629" y="45191"/>
                    <a:pt x="29738" y="45108"/>
                    <a:pt x="29826" y="45087"/>
                  </a:cubicBezTo>
                  <a:cubicBezTo>
                    <a:pt x="29848" y="45082"/>
                    <a:pt x="29870" y="45079"/>
                    <a:pt x="29891" y="45079"/>
                  </a:cubicBezTo>
                  <a:cubicBezTo>
                    <a:pt x="30018" y="45079"/>
                    <a:pt x="30117" y="45170"/>
                    <a:pt x="30125" y="45301"/>
                  </a:cubicBezTo>
                  <a:cubicBezTo>
                    <a:pt x="30168" y="46076"/>
                    <a:pt x="30186" y="46851"/>
                    <a:pt x="29971" y="47607"/>
                  </a:cubicBezTo>
                  <a:cubicBezTo>
                    <a:pt x="30292" y="47680"/>
                    <a:pt x="30612" y="47719"/>
                    <a:pt x="30933" y="47719"/>
                  </a:cubicBezTo>
                  <a:cubicBezTo>
                    <a:pt x="31175" y="47719"/>
                    <a:pt x="31417" y="47697"/>
                    <a:pt x="31660" y="47650"/>
                  </a:cubicBezTo>
                  <a:cubicBezTo>
                    <a:pt x="31614" y="46993"/>
                    <a:pt x="31553" y="46335"/>
                    <a:pt x="31529" y="45677"/>
                  </a:cubicBezTo>
                  <a:cubicBezTo>
                    <a:pt x="31513" y="45281"/>
                    <a:pt x="31639" y="45085"/>
                    <a:pt x="31854" y="45085"/>
                  </a:cubicBezTo>
                  <a:cubicBezTo>
                    <a:pt x="31875" y="45085"/>
                    <a:pt x="31897" y="45087"/>
                    <a:pt x="31920" y="45091"/>
                  </a:cubicBezTo>
                  <a:cubicBezTo>
                    <a:pt x="32255" y="45148"/>
                    <a:pt x="32234" y="45419"/>
                    <a:pt x="32235" y="45657"/>
                  </a:cubicBezTo>
                  <a:cubicBezTo>
                    <a:pt x="32238" y="46318"/>
                    <a:pt x="32231" y="46976"/>
                    <a:pt x="32228" y="47637"/>
                  </a:cubicBezTo>
                  <a:cubicBezTo>
                    <a:pt x="32461" y="47691"/>
                    <a:pt x="32692" y="47716"/>
                    <a:pt x="32924" y="47716"/>
                  </a:cubicBezTo>
                  <a:cubicBezTo>
                    <a:pt x="33202" y="47716"/>
                    <a:pt x="33479" y="47680"/>
                    <a:pt x="33756" y="47613"/>
                  </a:cubicBezTo>
                  <a:cubicBezTo>
                    <a:pt x="33720" y="46945"/>
                    <a:pt x="33681" y="46278"/>
                    <a:pt x="33649" y="45611"/>
                  </a:cubicBezTo>
                  <a:cubicBezTo>
                    <a:pt x="33644" y="45507"/>
                    <a:pt x="33646" y="45390"/>
                    <a:pt x="33694" y="45305"/>
                  </a:cubicBezTo>
                  <a:cubicBezTo>
                    <a:pt x="33738" y="45224"/>
                    <a:pt x="33840" y="45148"/>
                    <a:pt x="33929" y="45130"/>
                  </a:cubicBezTo>
                  <a:cubicBezTo>
                    <a:pt x="33943" y="45127"/>
                    <a:pt x="33957" y="45126"/>
                    <a:pt x="33971" y="45126"/>
                  </a:cubicBezTo>
                  <a:cubicBezTo>
                    <a:pt x="34057" y="45126"/>
                    <a:pt x="34154" y="45171"/>
                    <a:pt x="34162" y="45283"/>
                  </a:cubicBezTo>
                  <a:cubicBezTo>
                    <a:pt x="34189" y="45704"/>
                    <a:pt x="34204" y="46124"/>
                    <a:pt x="34219" y="46544"/>
                  </a:cubicBezTo>
                  <a:cubicBezTo>
                    <a:pt x="34231" y="46896"/>
                    <a:pt x="34233" y="47247"/>
                    <a:pt x="34240" y="47600"/>
                  </a:cubicBezTo>
                  <a:cubicBezTo>
                    <a:pt x="34459" y="47616"/>
                    <a:pt x="34677" y="47625"/>
                    <a:pt x="34895" y="47625"/>
                  </a:cubicBezTo>
                  <a:cubicBezTo>
                    <a:pt x="35295" y="47625"/>
                    <a:pt x="35693" y="47596"/>
                    <a:pt x="36091" y="47530"/>
                  </a:cubicBezTo>
                  <a:cubicBezTo>
                    <a:pt x="35907" y="46787"/>
                    <a:pt x="35871" y="46026"/>
                    <a:pt x="35890" y="45264"/>
                  </a:cubicBezTo>
                  <a:cubicBezTo>
                    <a:pt x="35893" y="45117"/>
                    <a:pt x="35960" y="44991"/>
                    <a:pt x="36128" y="44981"/>
                  </a:cubicBezTo>
                  <a:cubicBezTo>
                    <a:pt x="36134" y="44981"/>
                    <a:pt x="36141" y="44981"/>
                    <a:pt x="36147" y="44981"/>
                  </a:cubicBezTo>
                  <a:cubicBezTo>
                    <a:pt x="36293" y="44981"/>
                    <a:pt x="36407" y="45073"/>
                    <a:pt x="36433" y="45207"/>
                  </a:cubicBezTo>
                  <a:cubicBezTo>
                    <a:pt x="36481" y="45442"/>
                    <a:pt x="36497" y="45685"/>
                    <a:pt x="36510" y="45926"/>
                  </a:cubicBezTo>
                  <a:cubicBezTo>
                    <a:pt x="36534" y="46445"/>
                    <a:pt x="36525" y="46966"/>
                    <a:pt x="36658" y="47475"/>
                  </a:cubicBezTo>
                  <a:cubicBezTo>
                    <a:pt x="36770" y="47494"/>
                    <a:pt x="36881" y="47502"/>
                    <a:pt x="36992" y="47502"/>
                  </a:cubicBezTo>
                  <a:cubicBezTo>
                    <a:pt x="37355" y="47502"/>
                    <a:pt x="37711" y="47415"/>
                    <a:pt x="38068" y="47347"/>
                  </a:cubicBezTo>
                  <a:cubicBezTo>
                    <a:pt x="37987" y="46694"/>
                    <a:pt x="38040" y="46026"/>
                    <a:pt x="37863" y="45380"/>
                  </a:cubicBezTo>
                  <a:cubicBezTo>
                    <a:pt x="37836" y="45286"/>
                    <a:pt x="37842" y="45164"/>
                    <a:pt x="37879" y="45074"/>
                  </a:cubicBezTo>
                  <a:cubicBezTo>
                    <a:pt x="37915" y="44993"/>
                    <a:pt x="38006" y="44913"/>
                    <a:pt x="38091" y="44879"/>
                  </a:cubicBezTo>
                  <a:cubicBezTo>
                    <a:pt x="38119" y="44868"/>
                    <a:pt x="38149" y="44862"/>
                    <a:pt x="38180" y="44862"/>
                  </a:cubicBezTo>
                  <a:cubicBezTo>
                    <a:pt x="38249" y="44862"/>
                    <a:pt x="38318" y="44892"/>
                    <a:pt x="38365" y="44964"/>
                  </a:cubicBezTo>
                  <a:cubicBezTo>
                    <a:pt x="38524" y="45205"/>
                    <a:pt x="38568" y="45479"/>
                    <a:pt x="38583" y="45755"/>
                  </a:cubicBezTo>
                  <a:cubicBezTo>
                    <a:pt x="38611" y="46275"/>
                    <a:pt x="38624" y="46797"/>
                    <a:pt x="38643" y="47317"/>
                  </a:cubicBezTo>
                  <a:cubicBezTo>
                    <a:pt x="38691" y="47318"/>
                    <a:pt x="38739" y="47319"/>
                    <a:pt x="38786" y="47319"/>
                  </a:cubicBezTo>
                  <a:cubicBezTo>
                    <a:pt x="39334" y="47319"/>
                    <a:pt x="39867" y="47204"/>
                    <a:pt x="40399" y="47094"/>
                  </a:cubicBezTo>
                  <a:cubicBezTo>
                    <a:pt x="40327" y="46503"/>
                    <a:pt x="40251" y="45912"/>
                    <a:pt x="40184" y="45321"/>
                  </a:cubicBezTo>
                  <a:cubicBezTo>
                    <a:pt x="40167" y="45181"/>
                    <a:pt x="40167" y="45038"/>
                    <a:pt x="40181" y="44902"/>
                  </a:cubicBezTo>
                  <a:cubicBezTo>
                    <a:pt x="40198" y="44752"/>
                    <a:pt x="40300" y="44653"/>
                    <a:pt x="40442" y="44653"/>
                  </a:cubicBezTo>
                  <a:cubicBezTo>
                    <a:pt x="40448" y="44653"/>
                    <a:pt x="40455" y="44653"/>
                    <a:pt x="40462" y="44654"/>
                  </a:cubicBezTo>
                  <a:cubicBezTo>
                    <a:pt x="40550" y="44659"/>
                    <a:pt x="40662" y="44729"/>
                    <a:pt x="40713" y="44803"/>
                  </a:cubicBezTo>
                  <a:cubicBezTo>
                    <a:pt x="40770" y="44885"/>
                    <a:pt x="40766" y="45003"/>
                    <a:pt x="40794" y="45105"/>
                  </a:cubicBezTo>
                  <a:cubicBezTo>
                    <a:pt x="40971" y="45721"/>
                    <a:pt x="40925" y="46359"/>
                    <a:pt x="40978" y="46988"/>
                  </a:cubicBezTo>
                  <a:cubicBezTo>
                    <a:pt x="41002" y="46988"/>
                    <a:pt x="41026" y="46988"/>
                    <a:pt x="41050" y="46988"/>
                  </a:cubicBezTo>
                  <a:cubicBezTo>
                    <a:pt x="41611" y="46988"/>
                    <a:pt x="42166" y="46952"/>
                    <a:pt x="42693" y="46731"/>
                  </a:cubicBezTo>
                  <a:cubicBezTo>
                    <a:pt x="42611" y="46147"/>
                    <a:pt x="42528" y="45563"/>
                    <a:pt x="42451" y="44977"/>
                  </a:cubicBezTo>
                  <a:cubicBezTo>
                    <a:pt x="42433" y="44839"/>
                    <a:pt x="42440" y="44699"/>
                    <a:pt x="42451" y="44561"/>
                  </a:cubicBezTo>
                  <a:cubicBezTo>
                    <a:pt x="42461" y="44409"/>
                    <a:pt x="42551" y="44300"/>
                    <a:pt x="42703" y="44280"/>
                  </a:cubicBezTo>
                  <a:cubicBezTo>
                    <a:pt x="42718" y="44279"/>
                    <a:pt x="42732" y="44278"/>
                    <a:pt x="42746" y="44278"/>
                  </a:cubicBezTo>
                  <a:cubicBezTo>
                    <a:pt x="42882" y="44278"/>
                    <a:pt x="42983" y="44364"/>
                    <a:pt x="43005" y="44500"/>
                  </a:cubicBezTo>
                  <a:cubicBezTo>
                    <a:pt x="43099" y="45117"/>
                    <a:pt x="43179" y="45737"/>
                    <a:pt x="43262" y="46356"/>
                  </a:cubicBezTo>
                  <a:cubicBezTo>
                    <a:pt x="43276" y="46460"/>
                    <a:pt x="43276" y="46566"/>
                    <a:pt x="43283" y="46668"/>
                  </a:cubicBezTo>
                  <a:cubicBezTo>
                    <a:pt x="43853" y="46580"/>
                    <a:pt x="44441" y="46591"/>
                    <a:pt x="44976" y="46328"/>
                  </a:cubicBezTo>
                  <a:cubicBezTo>
                    <a:pt x="44848" y="45650"/>
                    <a:pt x="44718" y="44971"/>
                    <a:pt x="44590" y="44293"/>
                  </a:cubicBezTo>
                  <a:cubicBezTo>
                    <a:pt x="44583" y="44259"/>
                    <a:pt x="44587" y="44223"/>
                    <a:pt x="44587" y="44189"/>
                  </a:cubicBezTo>
                  <a:cubicBezTo>
                    <a:pt x="44587" y="44025"/>
                    <a:pt x="44739" y="43843"/>
                    <a:pt x="44876" y="43843"/>
                  </a:cubicBezTo>
                  <a:cubicBezTo>
                    <a:pt x="44883" y="43843"/>
                    <a:pt x="44890" y="43844"/>
                    <a:pt x="44896" y="43844"/>
                  </a:cubicBezTo>
                  <a:cubicBezTo>
                    <a:pt x="45047" y="43863"/>
                    <a:pt x="45132" y="43956"/>
                    <a:pt x="45172" y="44105"/>
                  </a:cubicBezTo>
                  <a:cubicBezTo>
                    <a:pt x="45358" y="44813"/>
                    <a:pt x="45425" y="45536"/>
                    <a:pt x="45446" y="46264"/>
                  </a:cubicBezTo>
                  <a:cubicBezTo>
                    <a:pt x="45687" y="46218"/>
                    <a:pt x="45926" y="46167"/>
                    <a:pt x="46168" y="46128"/>
                  </a:cubicBezTo>
                  <a:cubicBezTo>
                    <a:pt x="46429" y="46088"/>
                    <a:pt x="46510" y="45917"/>
                    <a:pt x="46519" y="45685"/>
                  </a:cubicBezTo>
                  <a:cubicBezTo>
                    <a:pt x="46522" y="45580"/>
                    <a:pt x="46533" y="45472"/>
                    <a:pt x="46513" y="45369"/>
                  </a:cubicBezTo>
                  <a:cubicBezTo>
                    <a:pt x="46412" y="44865"/>
                    <a:pt x="46574" y="44480"/>
                    <a:pt x="47009" y="44203"/>
                  </a:cubicBezTo>
                  <a:cubicBezTo>
                    <a:pt x="47096" y="44148"/>
                    <a:pt x="47167" y="44062"/>
                    <a:pt x="47247" y="43995"/>
                  </a:cubicBezTo>
                  <a:cubicBezTo>
                    <a:pt x="47865" y="43477"/>
                    <a:pt x="48089" y="42820"/>
                    <a:pt x="48015" y="42021"/>
                  </a:cubicBezTo>
                  <a:cubicBezTo>
                    <a:pt x="47835" y="40092"/>
                    <a:pt x="47686" y="38161"/>
                    <a:pt x="47515" y="36232"/>
                  </a:cubicBezTo>
                  <a:cubicBezTo>
                    <a:pt x="47473" y="35776"/>
                    <a:pt x="47391" y="35326"/>
                    <a:pt x="47339" y="34871"/>
                  </a:cubicBezTo>
                  <a:cubicBezTo>
                    <a:pt x="47318" y="34687"/>
                    <a:pt x="47367" y="34526"/>
                    <a:pt x="47560" y="34444"/>
                  </a:cubicBezTo>
                  <a:cubicBezTo>
                    <a:pt x="47723" y="34374"/>
                    <a:pt x="47882" y="34301"/>
                    <a:pt x="48039" y="34221"/>
                  </a:cubicBezTo>
                  <a:cubicBezTo>
                    <a:pt x="49811" y="33320"/>
                    <a:pt x="50958" y="31929"/>
                    <a:pt x="51327" y="29953"/>
                  </a:cubicBezTo>
                  <a:cubicBezTo>
                    <a:pt x="51487" y="29088"/>
                    <a:pt x="51625" y="28217"/>
                    <a:pt x="51722" y="27345"/>
                  </a:cubicBezTo>
                  <a:cubicBezTo>
                    <a:pt x="52114" y="23808"/>
                    <a:pt x="51913" y="20306"/>
                    <a:pt x="51081" y="16848"/>
                  </a:cubicBezTo>
                  <a:cubicBezTo>
                    <a:pt x="50675" y="15161"/>
                    <a:pt x="50079" y="13546"/>
                    <a:pt x="49199" y="12046"/>
                  </a:cubicBezTo>
                  <a:cubicBezTo>
                    <a:pt x="48189" y="10326"/>
                    <a:pt x="46724" y="9180"/>
                    <a:pt x="44775" y="8702"/>
                  </a:cubicBezTo>
                  <a:cubicBezTo>
                    <a:pt x="44092" y="8534"/>
                    <a:pt x="43397" y="8417"/>
                    <a:pt x="42686" y="8412"/>
                  </a:cubicBezTo>
                  <a:cubicBezTo>
                    <a:pt x="41840" y="8402"/>
                    <a:pt x="40996" y="8382"/>
                    <a:pt x="40150" y="8363"/>
                  </a:cubicBezTo>
                  <a:cubicBezTo>
                    <a:pt x="40065" y="8379"/>
                    <a:pt x="39981" y="8386"/>
                    <a:pt x="39898" y="8386"/>
                  </a:cubicBezTo>
                  <a:cubicBezTo>
                    <a:pt x="39453" y="8386"/>
                    <a:pt x="39029" y="8189"/>
                    <a:pt x="38584" y="8189"/>
                  </a:cubicBezTo>
                  <a:cubicBezTo>
                    <a:pt x="38562" y="8189"/>
                    <a:pt x="38540" y="8190"/>
                    <a:pt x="38517" y="8191"/>
                  </a:cubicBezTo>
                  <a:cubicBezTo>
                    <a:pt x="38101" y="8114"/>
                    <a:pt x="37688" y="8027"/>
                    <a:pt x="37272" y="7964"/>
                  </a:cubicBezTo>
                  <a:cubicBezTo>
                    <a:pt x="37244" y="7960"/>
                    <a:pt x="37217" y="7958"/>
                    <a:pt x="37192" y="7958"/>
                  </a:cubicBezTo>
                  <a:cubicBezTo>
                    <a:pt x="36994" y="7958"/>
                    <a:pt x="36862" y="8081"/>
                    <a:pt x="36812" y="8293"/>
                  </a:cubicBezTo>
                  <a:cubicBezTo>
                    <a:pt x="36788" y="8397"/>
                    <a:pt x="36788" y="8506"/>
                    <a:pt x="36755" y="8605"/>
                  </a:cubicBezTo>
                  <a:cubicBezTo>
                    <a:pt x="36315" y="9905"/>
                    <a:pt x="35297" y="10644"/>
                    <a:pt x="33990" y="10644"/>
                  </a:cubicBezTo>
                  <a:cubicBezTo>
                    <a:pt x="33849" y="10644"/>
                    <a:pt x="33706" y="10636"/>
                    <a:pt x="33559" y="10619"/>
                  </a:cubicBezTo>
                  <a:cubicBezTo>
                    <a:pt x="31960" y="10430"/>
                    <a:pt x="30598" y="9246"/>
                    <a:pt x="30176" y="7674"/>
                  </a:cubicBezTo>
                  <a:cubicBezTo>
                    <a:pt x="30129" y="7505"/>
                    <a:pt x="30125" y="7324"/>
                    <a:pt x="30080" y="7153"/>
                  </a:cubicBezTo>
                  <a:cubicBezTo>
                    <a:pt x="30017" y="6912"/>
                    <a:pt x="29924" y="6790"/>
                    <a:pt x="29785" y="6790"/>
                  </a:cubicBezTo>
                  <a:cubicBezTo>
                    <a:pt x="29703" y="6790"/>
                    <a:pt x="29604" y="6833"/>
                    <a:pt x="29487" y="6921"/>
                  </a:cubicBezTo>
                  <a:cubicBezTo>
                    <a:pt x="28716" y="7495"/>
                    <a:pt x="27861" y="7911"/>
                    <a:pt x="26974" y="8261"/>
                  </a:cubicBezTo>
                  <a:cubicBezTo>
                    <a:pt x="25033" y="9022"/>
                    <a:pt x="23083" y="9431"/>
                    <a:pt x="21128" y="9431"/>
                  </a:cubicBezTo>
                  <a:cubicBezTo>
                    <a:pt x="19401" y="9431"/>
                    <a:pt x="17670" y="9112"/>
                    <a:pt x="15937" y="8434"/>
                  </a:cubicBezTo>
                  <a:cubicBezTo>
                    <a:pt x="12996" y="7285"/>
                    <a:pt x="10463" y="5533"/>
                    <a:pt x="8397" y="3134"/>
                  </a:cubicBezTo>
                  <a:cubicBezTo>
                    <a:pt x="7615" y="2227"/>
                    <a:pt x="6874" y="1282"/>
                    <a:pt x="6149" y="327"/>
                  </a:cubicBezTo>
                  <a:cubicBezTo>
                    <a:pt x="5971" y="94"/>
                    <a:pt x="5796" y="0"/>
                    <a:pt x="5568" y="0"/>
                  </a:cubicBez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 name="Google Shape;73933;p67">
              <a:extLst>
                <a:ext uri="{FF2B5EF4-FFF2-40B4-BE49-F238E27FC236}">
                  <a16:creationId xmlns:a16="http://schemas.microsoft.com/office/drawing/2014/main" id="{37EA08F6-287B-6B0E-1B28-1286AD480DBB}"/>
                </a:ext>
              </a:extLst>
            </p:cNvPr>
            <p:cNvSpPr/>
            <p:nvPr/>
          </p:nvSpPr>
          <p:spPr>
            <a:xfrm>
              <a:off x="4679750" y="3685200"/>
              <a:ext cx="18550" cy="65950"/>
            </a:xfrm>
            <a:custGeom>
              <a:avLst/>
              <a:gdLst/>
              <a:ahLst/>
              <a:cxnLst/>
              <a:rect l="l" t="t" r="r" b="b"/>
              <a:pathLst>
                <a:path w="742" h="2638" extrusionOk="0">
                  <a:moveTo>
                    <a:pt x="341" y="1"/>
                  </a:moveTo>
                  <a:cubicBezTo>
                    <a:pt x="127" y="1"/>
                    <a:pt x="0" y="198"/>
                    <a:pt x="15" y="593"/>
                  </a:cubicBezTo>
                  <a:cubicBezTo>
                    <a:pt x="40" y="1252"/>
                    <a:pt x="100" y="1908"/>
                    <a:pt x="147" y="2567"/>
                  </a:cubicBezTo>
                  <a:cubicBezTo>
                    <a:pt x="238" y="2615"/>
                    <a:pt x="329" y="2638"/>
                    <a:pt x="418" y="2638"/>
                  </a:cubicBezTo>
                  <a:cubicBezTo>
                    <a:pt x="518" y="2638"/>
                    <a:pt x="617" y="2609"/>
                    <a:pt x="716" y="2554"/>
                  </a:cubicBezTo>
                  <a:cubicBezTo>
                    <a:pt x="719" y="1893"/>
                    <a:pt x="726" y="1234"/>
                    <a:pt x="723" y="573"/>
                  </a:cubicBezTo>
                  <a:cubicBezTo>
                    <a:pt x="720" y="334"/>
                    <a:pt x="741" y="63"/>
                    <a:pt x="407" y="6"/>
                  </a:cubicBezTo>
                  <a:cubicBezTo>
                    <a:pt x="384" y="2"/>
                    <a:pt x="362" y="1"/>
                    <a:pt x="34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 name="Google Shape;73934;p67">
              <a:extLst>
                <a:ext uri="{FF2B5EF4-FFF2-40B4-BE49-F238E27FC236}">
                  <a16:creationId xmlns:a16="http://schemas.microsoft.com/office/drawing/2014/main" id="{C75B5C8A-8D73-B6C2-3BA3-B96C4849DE87}"/>
                </a:ext>
              </a:extLst>
            </p:cNvPr>
            <p:cNvSpPr/>
            <p:nvPr/>
          </p:nvSpPr>
          <p:spPr>
            <a:xfrm>
              <a:off x="4376625" y="3644025"/>
              <a:ext cx="23900" cy="72300"/>
            </a:xfrm>
            <a:custGeom>
              <a:avLst/>
              <a:gdLst/>
              <a:ahLst/>
              <a:cxnLst/>
              <a:rect l="l" t="t" r="r" b="b"/>
              <a:pathLst>
                <a:path w="956" h="2892" extrusionOk="0">
                  <a:moveTo>
                    <a:pt x="591" y="1"/>
                  </a:moveTo>
                  <a:cubicBezTo>
                    <a:pt x="455" y="1"/>
                    <a:pt x="380" y="111"/>
                    <a:pt x="334" y="233"/>
                  </a:cubicBezTo>
                  <a:cubicBezTo>
                    <a:pt x="298" y="331"/>
                    <a:pt x="270" y="434"/>
                    <a:pt x="257" y="538"/>
                  </a:cubicBezTo>
                  <a:cubicBezTo>
                    <a:pt x="169" y="1267"/>
                    <a:pt x="86" y="1999"/>
                    <a:pt x="1" y="2732"/>
                  </a:cubicBezTo>
                  <a:cubicBezTo>
                    <a:pt x="126" y="2851"/>
                    <a:pt x="270" y="2892"/>
                    <a:pt x="424" y="2892"/>
                  </a:cubicBezTo>
                  <a:cubicBezTo>
                    <a:pt x="483" y="2892"/>
                    <a:pt x="544" y="2886"/>
                    <a:pt x="606" y="2876"/>
                  </a:cubicBezTo>
                  <a:cubicBezTo>
                    <a:pt x="717" y="2042"/>
                    <a:pt x="833" y="1209"/>
                    <a:pt x="932" y="372"/>
                  </a:cubicBezTo>
                  <a:cubicBezTo>
                    <a:pt x="955" y="179"/>
                    <a:pt x="833" y="40"/>
                    <a:pt x="639" y="5"/>
                  </a:cubicBezTo>
                  <a:cubicBezTo>
                    <a:pt x="622" y="2"/>
                    <a:pt x="606" y="1"/>
                    <a:pt x="59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73935;p67">
              <a:extLst>
                <a:ext uri="{FF2B5EF4-FFF2-40B4-BE49-F238E27FC236}">
                  <a16:creationId xmlns:a16="http://schemas.microsoft.com/office/drawing/2014/main" id="{1FBD6E67-6BBD-5848-AEC4-EC2B81E7189F}"/>
                </a:ext>
              </a:extLst>
            </p:cNvPr>
            <p:cNvSpPr/>
            <p:nvPr/>
          </p:nvSpPr>
          <p:spPr>
            <a:xfrm>
              <a:off x="4504925" y="3670800"/>
              <a:ext cx="18025" cy="68700"/>
            </a:xfrm>
            <a:custGeom>
              <a:avLst/>
              <a:gdLst/>
              <a:ahLst/>
              <a:cxnLst/>
              <a:rect l="l" t="t" r="r" b="b"/>
              <a:pathLst>
                <a:path w="721" h="2748" extrusionOk="0">
                  <a:moveTo>
                    <a:pt x="435" y="1"/>
                  </a:moveTo>
                  <a:cubicBezTo>
                    <a:pt x="283" y="1"/>
                    <a:pt x="173" y="96"/>
                    <a:pt x="162" y="255"/>
                  </a:cubicBezTo>
                  <a:cubicBezTo>
                    <a:pt x="105" y="1048"/>
                    <a:pt x="53" y="1842"/>
                    <a:pt x="1" y="2637"/>
                  </a:cubicBezTo>
                  <a:cubicBezTo>
                    <a:pt x="132" y="2700"/>
                    <a:pt x="266" y="2748"/>
                    <a:pt x="409" y="2748"/>
                  </a:cubicBezTo>
                  <a:cubicBezTo>
                    <a:pt x="462" y="2748"/>
                    <a:pt x="517" y="2741"/>
                    <a:pt x="572" y="2727"/>
                  </a:cubicBezTo>
                  <a:cubicBezTo>
                    <a:pt x="608" y="2487"/>
                    <a:pt x="667" y="2248"/>
                    <a:pt x="679" y="2007"/>
                  </a:cubicBezTo>
                  <a:cubicBezTo>
                    <a:pt x="706" y="1420"/>
                    <a:pt x="720" y="830"/>
                    <a:pt x="720" y="243"/>
                  </a:cubicBezTo>
                  <a:cubicBezTo>
                    <a:pt x="720" y="95"/>
                    <a:pt x="582" y="1"/>
                    <a:pt x="435"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73936;p67">
              <a:extLst>
                <a:ext uri="{FF2B5EF4-FFF2-40B4-BE49-F238E27FC236}">
                  <a16:creationId xmlns:a16="http://schemas.microsoft.com/office/drawing/2014/main" id="{4E06AA5E-F647-C6C7-4D76-2FEBEB2E8B50}"/>
                </a:ext>
              </a:extLst>
            </p:cNvPr>
            <p:cNvSpPr/>
            <p:nvPr/>
          </p:nvSpPr>
          <p:spPr>
            <a:xfrm>
              <a:off x="4438700" y="3659000"/>
              <a:ext cx="20775" cy="69650"/>
            </a:xfrm>
            <a:custGeom>
              <a:avLst/>
              <a:gdLst/>
              <a:ahLst/>
              <a:cxnLst/>
              <a:rect l="l" t="t" r="r" b="b"/>
              <a:pathLst>
                <a:path w="831" h="2786" extrusionOk="0">
                  <a:moveTo>
                    <a:pt x="484" y="0"/>
                  </a:moveTo>
                  <a:cubicBezTo>
                    <a:pt x="360" y="0"/>
                    <a:pt x="254" y="63"/>
                    <a:pt x="215" y="191"/>
                  </a:cubicBezTo>
                  <a:cubicBezTo>
                    <a:pt x="153" y="390"/>
                    <a:pt x="101" y="597"/>
                    <a:pt x="88" y="804"/>
                  </a:cubicBezTo>
                  <a:cubicBezTo>
                    <a:pt x="47" y="1435"/>
                    <a:pt x="27" y="2066"/>
                    <a:pt x="1" y="2697"/>
                  </a:cubicBezTo>
                  <a:cubicBezTo>
                    <a:pt x="156" y="2727"/>
                    <a:pt x="310" y="2755"/>
                    <a:pt x="467" y="2785"/>
                  </a:cubicBezTo>
                  <a:cubicBezTo>
                    <a:pt x="755" y="1979"/>
                    <a:pt x="601" y="1111"/>
                    <a:pt x="795" y="291"/>
                  </a:cubicBezTo>
                  <a:cubicBezTo>
                    <a:pt x="830" y="141"/>
                    <a:pt x="698" y="31"/>
                    <a:pt x="548" y="6"/>
                  </a:cubicBezTo>
                  <a:cubicBezTo>
                    <a:pt x="526" y="2"/>
                    <a:pt x="505" y="0"/>
                    <a:pt x="484"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 name="Google Shape;73937;p67">
              <a:extLst>
                <a:ext uri="{FF2B5EF4-FFF2-40B4-BE49-F238E27FC236}">
                  <a16:creationId xmlns:a16="http://schemas.microsoft.com/office/drawing/2014/main" id="{FFABB77A-D183-3F0D-1128-F976574CDA3A}"/>
                </a:ext>
              </a:extLst>
            </p:cNvPr>
            <p:cNvSpPr/>
            <p:nvPr/>
          </p:nvSpPr>
          <p:spPr>
            <a:xfrm>
              <a:off x="4952750" y="3664975"/>
              <a:ext cx="21250" cy="61925"/>
            </a:xfrm>
            <a:custGeom>
              <a:avLst/>
              <a:gdLst/>
              <a:ahLst/>
              <a:cxnLst/>
              <a:rect l="l" t="t" r="r" b="b"/>
              <a:pathLst>
                <a:path w="850" h="2477" extrusionOk="0">
                  <a:moveTo>
                    <a:pt x="313" y="0"/>
                  </a:moveTo>
                  <a:cubicBezTo>
                    <a:pt x="300" y="0"/>
                    <a:pt x="285" y="1"/>
                    <a:pt x="271" y="3"/>
                  </a:cubicBezTo>
                  <a:cubicBezTo>
                    <a:pt x="118" y="23"/>
                    <a:pt x="29" y="131"/>
                    <a:pt x="19" y="285"/>
                  </a:cubicBezTo>
                  <a:cubicBezTo>
                    <a:pt x="7" y="422"/>
                    <a:pt x="0" y="563"/>
                    <a:pt x="19" y="700"/>
                  </a:cubicBezTo>
                  <a:cubicBezTo>
                    <a:pt x="94" y="1285"/>
                    <a:pt x="178" y="1870"/>
                    <a:pt x="261" y="2454"/>
                  </a:cubicBezTo>
                  <a:cubicBezTo>
                    <a:pt x="333" y="2468"/>
                    <a:pt x="404" y="2476"/>
                    <a:pt x="474" y="2476"/>
                  </a:cubicBezTo>
                  <a:cubicBezTo>
                    <a:pt x="603" y="2476"/>
                    <a:pt x="728" y="2450"/>
                    <a:pt x="849" y="2393"/>
                  </a:cubicBezTo>
                  <a:cubicBezTo>
                    <a:pt x="842" y="2289"/>
                    <a:pt x="842" y="2183"/>
                    <a:pt x="828" y="2080"/>
                  </a:cubicBezTo>
                  <a:cubicBezTo>
                    <a:pt x="747" y="1461"/>
                    <a:pt x="667" y="841"/>
                    <a:pt x="571" y="223"/>
                  </a:cubicBezTo>
                  <a:cubicBezTo>
                    <a:pt x="551" y="87"/>
                    <a:pt x="449" y="0"/>
                    <a:pt x="313"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1" name="Google Shape;73938;p67">
              <a:extLst>
                <a:ext uri="{FF2B5EF4-FFF2-40B4-BE49-F238E27FC236}">
                  <a16:creationId xmlns:a16="http://schemas.microsoft.com/office/drawing/2014/main" id="{D1080FF2-4986-85FC-08DB-02C478CD1C74}"/>
                </a:ext>
              </a:extLst>
            </p:cNvPr>
            <p:cNvSpPr/>
            <p:nvPr/>
          </p:nvSpPr>
          <p:spPr>
            <a:xfrm>
              <a:off x="4788675" y="3682625"/>
              <a:ext cx="19675" cy="64600"/>
            </a:xfrm>
            <a:custGeom>
              <a:avLst/>
              <a:gdLst/>
              <a:ahLst/>
              <a:cxnLst/>
              <a:rect l="l" t="t" r="r" b="b"/>
              <a:pathLst>
                <a:path w="787" h="2584" extrusionOk="0">
                  <a:moveTo>
                    <a:pt x="278" y="0"/>
                  </a:moveTo>
                  <a:cubicBezTo>
                    <a:pt x="271" y="0"/>
                    <a:pt x="265" y="1"/>
                    <a:pt x="258" y="1"/>
                  </a:cubicBezTo>
                  <a:cubicBezTo>
                    <a:pt x="89" y="10"/>
                    <a:pt x="23" y="136"/>
                    <a:pt x="20" y="283"/>
                  </a:cubicBezTo>
                  <a:cubicBezTo>
                    <a:pt x="1" y="1045"/>
                    <a:pt x="38" y="1803"/>
                    <a:pt x="221" y="2550"/>
                  </a:cubicBezTo>
                  <a:cubicBezTo>
                    <a:pt x="296" y="2572"/>
                    <a:pt x="371" y="2583"/>
                    <a:pt x="444" y="2583"/>
                  </a:cubicBezTo>
                  <a:cubicBezTo>
                    <a:pt x="561" y="2583"/>
                    <a:pt x="675" y="2555"/>
                    <a:pt x="787" y="2494"/>
                  </a:cubicBezTo>
                  <a:cubicBezTo>
                    <a:pt x="656" y="1984"/>
                    <a:pt x="664" y="1463"/>
                    <a:pt x="640" y="944"/>
                  </a:cubicBezTo>
                  <a:cubicBezTo>
                    <a:pt x="627" y="705"/>
                    <a:pt x="612" y="461"/>
                    <a:pt x="563" y="226"/>
                  </a:cubicBezTo>
                  <a:cubicBezTo>
                    <a:pt x="537" y="92"/>
                    <a:pt x="424" y="0"/>
                    <a:pt x="278"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73939;p67">
              <a:extLst>
                <a:ext uri="{FF2B5EF4-FFF2-40B4-BE49-F238E27FC236}">
                  <a16:creationId xmlns:a16="http://schemas.microsoft.com/office/drawing/2014/main" id="{FB874A77-2294-FCAD-4309-62BB683A0C58}"/>
                </a:ext>
              </a:extLst>
            </p:cNvPr>
            <p:cNvSpPr/>
            <p:nvPr/>
          </p:nvSpPr>
          <p:spPr>
            <a:xfrm>
              <a:off x="4837800" y="3679650"/>
              <a:ext cx="20175" cy="63000"/>
            </a:xfrm>
            <a:custGeom>
              <a:avLst/>
              <a:gdLst/>
              <a:ahLst/>
              <a:cxnLst/>
              <a:rect l="l" t="t" r="r" b="b"/>
              <a:pathLst>
                <a:path w="807" h="2520" extrusionOk="0">
                  <a:moveTo>
                    <a:pt x="343" y="0"/>
                  </a:moveTo>
                  <a:cubicBezTo>
                    <a:pt x="312" y="0"/>
                    <a:pt x="282" y="6"/>
                    <a:pt x="254" y="17"/>
                  </a:cubicBezTo>
                  <a:cubicBezTo>
                    <a:pt x="168" y="50"/>
                    <a:pt x="79" y="131"/>
                    <a:pt x="43" y="213"/>
                  </a:cubicBezTo>
                  <a:cubicBezTo>
                    <a:pt x="5" y="302"/>
                    <a:pt x="0" y="425"/>
                    <a:pt x="26" y="519"/>
                  </a:cubicBezTo>
                  <a:cubicBezTo>
                    <a:pt x="203" y="1164"/>
                    <a:pt x="151" y="1831"/>
                    <a:pt x="231" y="2485"/>
                  </a:cubicBezTo>
                  <a:cubicBezTo>
                    <a:pt x="317" y="2507"/>
                    <a:pt x="402" y="2519"/>
                    <a:pt x="487" y="2519"/>
                  </a:cubicBezTo>
                  <a:cubicBezTo>
                    <a:pt x="594" y="2519"/>
                    <a:pt x="701" y="2500"/>
                    <a:pt x="807" y="2455"/>
                  </a:cubicBezTo>
                  <a:cubicBezTo>
                    <a:pt x="787" y="1935"/>
                    <a:pt x="774" y="1414"/>
                    <a:pt x="745" y="894"/>
                  </a:cubicBezTo>
                  <a:cubicBezTo>
                    <a:pt x="731" y="617"/>
                    <a:pt x="687" y="342"/>
                    <a:pt x="529" y="103"/>
                  </a:cubicBezTo>
                  <a:cubicBezTo>
                    <a:pt x="482" y="31"/>
                    <a:pt x="412" y="0"/>
                    <a:pt x="343"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73940;p67">
              <a:extLst>
                <a:ext uri="{FF2B5EF4-FFF2-40B4-BE49-F238E27FC236}">
                  <a16:creationId xmlns:a16="http://schemas.microsoft.com/office/drawing/2014/main" id="{4B23DAB0-11B4-3D05-7864-DC04E4737843}"/>
                </a:ext>
              </a:extLst>
            </p:cNvPr>
            <p:cNvSpPr/>
            <p:nvPr/>
          </p:nvSpPr>
          <p:spPr>
            <a:xfrm>
              <a:off x="4896075" y="3674425"/>
              <a:ext cx="20275" cy="61700"/>
            </a:xfrm>
            <a:custGeom>
              <a:avLst/>
              <a:gdLst/>
              <a:ahLst/>
              <a:cxnLst/>
              <a:rect l="l" t="t" r="r" b="b"/>
              <a:pathLst>
                <a:path w="811" h="2468" extrusionOk="0">
                  <a:moveTo>
                    <a:pt x="271" y="0"/>
                  </a:moveTo>
                  <a:cubicBezTo>
                    <a:pt x="132" y="0"/>
                    <a:pt x="29" y="100"/>
                    <a:pt x="14" y="249"/>
                  </a:cubicBezTo>
                  <a:cubicBezTo>
                    <a:pt x="0" y="386"/>
                    <a:pt x="0" y="528"/>
                    <a:pt x="16" y="667"/>
                  </a:cubicBezTo>
                  <a:cubicBezTo>
                    <a:pt x="84" y="1259"/>
                    <a:pt x="158" y="1851"/>
                    <a:pt x="231" y="2442"/>
                  </a:cubicBezTo>
                  <a:cubicBezTo>
                    <a:pt x="302" y="2457"/>
                    <a:pt x="373" y="2467"/>
                    <a:pt x="441" y="2467"/>
                  </a:cubicBezTo>
                  <a:cubicBezTo>
                    <a:pt x="573" y="2467"/>
                    <a:pt x="698" y="2431"/>
                    <a:pt x="811" y="2334"/>
                  </a:cubicBezTo>
                  <a:cubicBezTo>
                    <a:pt x="757" y="1705"/>
                    <a:pt x="804" y="1068"/>
                    <a:pt x="627" y="452"/>
                  </a:cubicBezTo>
                  <a:cubicBezTo>
                    <a:pt x="599" y="350"/>
                    <a:pt x="602" y="231"/>
                    <a:pt x="545" y="151"/>
                  </a:cubicBezTo>
                  <a:cubicBezTo>
                    <a:pt x="493" y="77"/>
                    <a:pt x="384" y="7"/>
                    <a:pt x="294" y="1"/>
                  </a:cubicBezTo>
                  <a:cubicBezTo>
                    <a:pt x="286" y="1"/>
                    <a:pt x="279" y="0"/>
                    <a:pt x="271"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4" name="Google Shape;73941;p67">
              <a:extLst>
                <a:ext uri="{FF2B5EF4-FFF2-40B4-BE49-F238E27FC236}">
                  <a16:creationId xmlns:a16="http://schemas.microsoft.com/office/drawing/2014/main" id="{E4D4CD63-145D-E619-19E3-AA0A7C2AA378}"/>
                </a:ext>
              </a:extLst>
            </p:cNvPr>
            <p:cNvSpPr/>
            <p:nvPr/>
          </p:nvSpPr>
          <p:spPr>
            <a:xfrm>
              <a:off x="5006525" y="3654075"/>
              <a:ext cx="21600" cy="62175"/>
            </a:xfrm>
            <a:custGeom>
              <a:avLst/>
              <a:gdLst/>
              <a:ahLst/>
              <a:cxnLst/>
              <a:rect l="l" t="t" r="r" b="b"/>
              <a:pathLst>
                <a:path w="864" h="2487" extrusionOk="0">
                  <a:moveTo>
                    <a:pt x="294" y="0"/>
                  </a:moveTo>
                  <a:cubicBezTo>
                    <a:pt x="155" y="0"/>
                    <a:pt x="5" y="182"/>
                    <a:pt x="5" y="347"/>
                  </a:cubicBezTo>
                  <a:cubicBezTo>
                    <a:pt x="5" y="381"/>
                    <a:pt x="1" y="416"/>
                    <a:pt x="8" y="451"/>
                  </a:cubicBezTo>
                  <a:cubicBezTo>
                    <a:pt x="136" y="1129"/>
                    <a:pt x="266" y="1807"/>
                    <a:pt x="394" y="2487"/>
                  </a:cubicBezTo>
                  <a:lnTo>
                    <a:pt x="864" y="2422"/>
                  </a:lnTo>
                  <a:cubicBezTo>
                    <a:pt x="843" y="1693"/>
                    <a:pt x="776" y="971"/>
                    <a:pt x="590" y="264"/>
                  </a:cubicBezTo>
                  <a:cubicBezTo>
                    <a:pt x="550" y="114"/>
                    <a:pt x="465" y="22"/>
                    <a:pt x="314" y="2"/>
                  </a:cubicBezTo>
                  <a:cubicBezTo>
                    <a:pt x="307" y="1"/>
                    <a:pt x="301" y="0"/>
                    <a:pt x="294"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5" name="Google Shape;73942;p67">
              <a:extLst>
                <a:ext uri="{FF2B5EF4-FFF2-40B4-BE49-F238E27FC236}">
                  <a16:creationId xmlns:a16="http://schemas.microsoft.com/office/drawing/2014/main" id="{211CF588-F5BB-07E5-BEC7-89E6A3CD6157}"/>
                </a:ext>
              </a:extLst>
            </p:cNvPr>
            <p:cNvSpPr/>
            <p:nvPr/>
          </p:nvSpPr>
          <p:spPr>
            <a:xfrm>
              <a:off x="4629425" y="3685075"/>
              <a:ext cx="17200" cy="64150"/>
            </a:xfrm>
            <a:custGeom>
              <a:avLst/>
              <a:gdLst/>
              <a:ahLst/>
              <a:cxnLst/>
              <a:rect l="l" t="t" r="r" b="b"/>
              <a:pathLst>
                <a:path w="688" h="2566" extrusionOk="0">
                  <a:moveTo>
                    <a:pt x="391" y="1"/>
                  </a:moveTo>
                  <a:cubicBezTo>
                    <a:pt x="370" y="1"/>
                    <a:pt x="348" y="3"/>
                    <a:pt x="325" y="8"/>
                  </a:cubicBezTo>
                  <a:cubicBezTo>
                    <a:pt x="238" y="30"/>
                    <a:pt x="130" y="111"/>
                    <a:pt x="100" y="192"/>
                  </a:cubicBezTo>
                  <a:cubicBezTo>
                    <a:pt x="52" y="318"/>
                    <a:pt x="50" y="467"/>
                    <a:pt x="46" y="607"/>
                  </a:cubicBezTo>
                  <a:cubicBezTo>
                    <a:pt x="29" y="1241"/>
                    <a:pt x="15" y="1875"/>
                    <a:pt x="0" y="2509"/>
                  </a:cubicBezTo>
                  <a:cubicBezTo>
                    <a:pt x="85" y="2547"/>
                    <a:pt x="170" y="2566"/>
                    <a:pt x="257" y="2566"/>
                  </a:cubicBezTo>
                  <a:cubicBezTo>
                    <a:pt x="328" y="2566"/>
                    <a:pt x="399" y="2553"/>
                    <a:pt x="472" y="2529"/>
                  </a:cubicBezTo>
                  <a:cubicBezTo>
                    <a:pt x="687" y="1771"/>
                    <a:pt x="667" y="997"/>
                    <a:pt x="624" y="222"/>
                  </a:cubicBezTo>
                  <a:cubicBezTo>
                    <a:pt x="618" y="90"/>
                    <a:pt x="518" y="1"/>
                    <a:pt x="39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6" name="Google Shape;73943;p67">
              <a:extLst>
                <a:ext uri="{FF2B5EF4-FFF2-40B4-BE49-F238E27FC236}">
                  <a16:creationId xmlns:a16="http://schemas.microsoft.com/office/drawing/2014/main" id="{197F1611-79AD-EAFC-D946-73828FDEBB18}"/>
                </a:ext>
              </a:extLst>
            </p:cNvPr>
            <p:cNvSpPr/>
            <p:nvPr/>
          </p:nvSpPr>
          <p:spPr>
            <a:xfrm>
              <a:off x="4733000" y="3686225"/>
              <a:ext cx="14950" cy="63300"/>
            </a:xfrm>
            <a:custGeom>
              <a:avLst/>
              <a:gdLst/>
              <a:ahLst/>
              <a:cxnLst/>
              <a:rect l="l" t="t" r="r" b="b"/>
              <a:pathLst>
                <a:path w="598" h="2532" extrusionOk="0">
                  <a:moveTo>
                    <a:pt x="329" y="1"/>
                  </a:moveTo>
                  <a:cubicBezTo>
                    <a:pt x="314" y="1"/>
                    <a:pt x="299" y="2"/>
                    <a:pt x="286" y="5"/>
                  </a:cubicBezTo>
                  <a:cubicBezTo>
                    <a:pt x="197" y="22"/>
                    <a:pt x="96" y="99"/>
                    <a:pt x="50" y="179"/>
                  </a:cubicBezTo>
                  <a:cubicBezTo>
                    <a:pt x="3" y="264"/>
                    <a:pt x="1" y="383"/>
                    <a:pt x="6" y="485"/>
                  </a:cubicBezTo>
                  <a:cubicBezTo>
                    <a:pt x="39" y="1154"/>
                    <a:pt x="78" y="1820"/>
                    <a:pt x="113" y="2487"/>
                  </a:cubicBezTo>
                  <a:cubicBezTo>
                    <a:pt x="192" y="2516"/>
                    <a:pt x="270" y="2531"/>
                    <a:pt x="347" y="2531"/>
                  </a:cubicBezTo>
                  <a:cubicBezTo>
                    <a:pt x="431" y="2531"/>
                    <a:pt x="514" y="2513"/>
                    <a:pt x="598" y="2476"/>
                  </a:cubicBezTo>
                  <a:cubicBezTo>
                    <a:pt x="590" y="2122"/>
                    <a:pt x="588" y="1772"/>
                    <a:pt x="576" y="1419"/>
                  </a:cubicBezTo>
                  <a:cubicBezTo>
                    <a:pt x="562" y="998"/>
                    <a:pt x="546" y="578"/>
                    <a:pt x="519" y="158"/>
                  </a:cubicBezTo>
                  <a:cubicBezTo>
                    <a:pt x="512" y="47"/>
                    <a:pt x="415" y="1"/>
                    <a:pt x="329"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7" name="Google Shape;73944;p67">
              <a:extLst>
                <a:ext uri="{FF2B5EF4-FFF2-40B4-BE49-F238E27FC236}">
                  <a16:creationId xmlns:a16="http://schemas.microsoft.com/office/drawing/2014/main" id="{17681A02-EAA1-AC55-770A-B3BFA93B2845}"/>
                </a:ext>
              </a:extLst>
            </p:cNvPr>
            <p:cNvSpPr/>
            <p:nvPr/>
          </p:nvSpPr>
          <p:spPr>
            <a:xfrm>
              <a:off x="4570925" y="3680825"/>
              <a:ext cx="12425" cy="65575"/>
            </a:xfrm>
            <a:custGeom>
              <a:avLst/>
              <a:gdLst/>
              <a:ahLst/>
              <a:cxnLst/>
              <a:rect l="l" t="t" r="r" b="b"/>
              <a:pathLst>
                <a:path w="497" h="2623" extrusionOk="0">
                  <a:moveTo>
                    <a:pt x="209" y="1"/>
                  </a:moveTo>
                  <a:cubicBezTo>
                    <a:pt x="159" y="1"/>
                    <a:pt x="120" y="32"/>
                    <a:pt x="103" y="89"/>
                  </a:cubicBezTo>
                  <a:cubicBezTo>
                    <a:pt x="65" y="218"/>
                    <a:pt x="12" y="351"/>
                    <a:pt x="9" y="482"/>
                  </a:cubicBezTo>
                  <a:cubicBezTo>
                    <a:pt x="1" y="1174"/>
                    <a:pt x="5" y="1867"/>
                    <a:pt x="5" y="2559"/>
                  </a:cubicBezTo>
                  <a:cubicBezTo>
                    <a:pt x="87" y="2604"/>
                    <a:pt x="172" y="2623"/>
                    <a:pt x="259" y="2623"/>
                  </a:cubicBezTo>
                  <a:cubicBezTo>
                    <a:pt x="324" y="2623"/>
                    <a:pt x="390" y="2612"/>
                    <a:pt x="457" y="2593"/>
                  </a:cubicBezTo>
                  <a:cubicBezTo>
                    <a:pt x="471" y="1935"/>
                    <a:pt x="491" y="1277"/>
                    <a:pt x="497" y="620"/>
                  </a:cubicBezTo>
                  <a:cubicBezTo>
                    <a:pt x="497" y="452"/>
                    <a:pt x="462" y="281"/>
                    <a:pt x="424" y="116"/>
                  </a:cubicBezTo>
                  <a:cubicBezTo>
                    <a:pt x="413" y="72"/>
                    <a:pt x="327" y="39"/>
                    <a:pt x="270" y="15"/>
                  </a:cubicBezTo>
                  <a:cubicBezTo>
                    <a:pt x="248" y="5"/>
                    <a:pt x="228" y="1"/>
                    <a:pt x="209"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73945;p67">
              <a:extLst>
                <a:ext uri="{FF2B5EF4-FFF2-40B4-BE49-F238E27FC236}">
                  <a16:creationId xmlns:a16="http://schemas.microsoft.com/office/drawing/2014/main" id="{85249D47-E925-836B-B068-315275551518}"/>
                </a:ext>
              </a:extLst>
            </p:cNvPr>
            <p:cNvSpPr/>
            <p:nvPr/>
          </p:nvSpPr>
          <p:spPr>
            <a:xfrm>
              <a:off x="4499625" y="2893200"/>
              <a:ext cx="569175" cy="579425"/>
            </a:xfrm>
            <a:custGeom>
              <a:avLst/>
              <a:gdLst/>
              <a:ahLst/>
              <a:cxnLst/>
              <a:rect l="l" t="t" r="r" b="b"/>
              <a:pathLst>
                <a:path w="22767" h="23177" extrusionOk="0">
                  <a:moveTo>
                    <a:pt x="18538" y="1"/>
                  </a:moveTo>
                  <a:cubicBezTo>
                    <a:pt x="18436" y="1"/>
                    <a:pt x="18372" y="100"/>
                    <a:pt x="18366" y="184"/>
                  </a:cubicBezTo>
                  <a:cubicBezTo>
                    <a:pt x="18330" y="662"/>
                    <a:pt x="18312" y="1142"/>
                    <a:pt x="18286" y="1669"/>
                  </a:cubicBezTo>
                  <a:cubicBezTo>
                    <a:pt x="17981" y="1593"/>
                    <a:pt x="17933" y="1364"/>
                    <a:pt x="17803" y="1214"/>
                  </a:cubicBezTo>
                  <a:cubicBezTo>
                    <a:pt x="17668" y="1056"/>
                    <a:pt x="17528" y="894"/>
                    <a:pt x="17364" y="767"/>
                  </a:cubicBezTo>
                  <a:cubicBezTo>
                    <a:pt x="17345" y="752"/>
                    <a:pt x="17315" y="746"/>
                    <a:pt x="17280" y="746"/>
                  </a:cubicBezTo>
                  <a:cubicBezTo>
                    <a:pt x="17214" y="746"/>
                    <a:pt x="17133" y="768"/>
                    <a:pt x="17076" y="796"/>
                  </a:cubicBezTo>
                  <a:cubicBezTo>
                    <a:pt x="16962" y="850"/>
                    <a:pt x="16965" y="982"/>
                    <a:pt x="17019" y="1072"/>
                  </a:cubicBezTo>
                  <a:cubicBezTo>
                    <a:pt x="17276" y="1494"/>
                    <a:pt x="17511" y="1934"/>
                    <a:pt x="17813" y="2319"/>
                  </a:cubicBezTo>
                  <a:cubicBezTo>
                    <a:pt x="18233" y="2852"/>
                    <a:pt x="18367" y="3430"/>
                    <a:pt x="18345" y="4093"/>
                  </a:cubicBezTo>
                  <a:cubicBezTo>
                    <a:pt x="18316" y="4936"/>
                    <a:pt x="18330" y="5784"/>
                    <a:pt x="18353" y="6630"/>
                  </a:cubicBezTo>
                  <a:cubicBezTo>
                    <a:pt x="18383" y="7756"/>
                    <a:pt x="18346" y="8881"/>
                    <a:pt x="18527" y="10005"/>
                  </a:cubicBezTo>
                  <a:cubicBezTo>
                    <a:pt x="18651" y="10766"/>
                    <a:pt x="18554" y="11553"/>
                    <a:pt x="18702" y="12321"/>
                  </a:cubicBezTo>
                  <a:cubicBezTo>
                    <a:pt x="18731" y="12476"/>
                    <a:pt x="18604" y="12576"/>
                    <a:pt x="18449" y="12594"/>
                  </a:cubicBezTo>
                  <a:cubicBezTo>
                    <a:pt x="18275" y="12616"/>
                    <a:pt x="18098" y="12628"/>
                    <a:pt x="17921" y="12634"/>
                  </a:cubicBezTo>
                  <a:cubicBezTo>
                    <a:pt x="15739" y="12691"/>
                    <a:pt x="13554" y="12751"/>
                    <a:pt x="11372" y="12804"/>
                  </a:cubicBezTo>
                  <a:cubicBezTo>
                    <a:pt x="10173" y="12832"/>
                    <a:pt x="8972" y="12814"/>
                    <a:pt x="7775" y="12875"/>
                  </a:cubicBezTo>
                  <a:cubicBezTo>
                    <a:pt x="5915" y="12967"/>
                    <a:pt x="4054" y="13110"/>
                    <a:pt x="2192" y="13228"/>
                  </a:cubicBezTo>
                  <a:cubicBezTo>
                    <a:pt x="2127" y="13233"/>
                    <a:pt x="2060" y="13234"/>
                    <a:pt x="1993" y="13234"/>
                  </a:cubicBezTo>
                  <a:cubicBezTo>
                    <a:pt x="1880" y="13234"/>
                    <a:pt x="1764" y="13230"/>
                    <a:pt x="1651" y="13230"/>
                  </a:cubicBezTo>
                  <a:cubicBezTo>
                    <a:pt x="1434" y="13230"/>
                    <a:pt x="1225" y="13244"/>
                    <a:pt x="1048" y="13327"/>
                  </a:cubicBezTo>
                  <a:cubicBezTo>
                    <a:pt x="602" y="13535"/>
                    <a:pt x="805" y="14087"/>
                    <a:pt x="716" y="14479"/>
                  </a:cubicBezTo>
                  <a:cubicBezTo>
                    <a:pt x="492" y="15472"/>
                    <a:pt x="280" y="16480"/>
                    <a:pt x="188" y="17491"/>
                  </a:cubicBezTo>
                  <a:cubicBezTo>
                    <a:pt x="57" y="18960"/>
                    <a:pt x="0" y="20438"/>
                    <a:pt x="119" y="21917"/>
                  </a:cubicBezTo>
                  <a:cubicBezTo>
                    <a:pt x="168" y="22531"/>
                    <a:pt x="250" y="22646"/>
                    <a:pt x="842" y="22746"/>
                  </a:cubicBezTo>
                  <a:cubicBezTo>
                    <a:pt x="2267" y="22987"/>
                    <a:pt x="3708" y="23116"/>
                    <a:pt x="5148" y="23145"/>
                  </a:cubicBezTo>
                  <a:cubicBezTo>
                    <a:pt x="6089" y="23163"/>
                    <a:pt x="7030" y="23176"/>
                    <a:pt x="7970" y="23176"/>
                  </a:cubicBezTo>
                  <a:cubicBezTo>
                    <a:pt x="9671" y="23176"/>
                    <a:pt x="11371" y="23134"/>
                    <a:pt x="13073" y="23007"/>
                  </a:cubicBezTo>
                  <a:cubicBezTo>
                    <a:pt x="15535" y="22823"/>
                    <a:pt x="17975" y="22536"/>
                    <a:pt x="20393" y="22053"/>
                  </a:cubicBezTo>
                  <a:cubicBezTo>
                    <a:pt x="21049" y="21924"/>
                    <a:pt x="21696" y="21747"/>
                    <a:pt x="22341" y="21573"/>
                  </a:cubicBezTo>
                  <a:cubicBezTo>
                    <a:pt x="22535" y="21519"/>
                    <a:pt x="22756" y="21452"/>
                    <a:pt x="22763" y="21176"/>
                  </a:cubicBezTo>
                  <a:cubicBezTo>
                    <a:pt x="22767" y="21054"/>
                    <a:pt x="22678" y="20989"/>
                    <a:pt x="22503" y="20989"/>
                  </a:cubicBezTo>
                  <a:cubicBezTo>
                    <a:pt x="22432" y="20989"/>
                    <a:pt x="22347" y="21000"/>
                    <a:pt x="22248" y="21022"/>
                  </a:cubicBezTo>
                  <a:cubicBezTo>
                    <a:pt x="22180" y="21039"/>
                    <a:pt x="22109" y="21049"/>
                    <a:pt x="22042" y="21065"/>
                  </a:cubicBezTo>
                  <a:cubicBezTo>
                    <a:pt x="19537" y="21660"/>
                    <a:pt x="16998" y="22041"/>
                    <a:pt x="14441" y="22281"/>
                  </a:cubicBezTo>
                  <a:cubicBezTo>
                    <a:pt x="12724" y="22442"/>
                    <a:pt x="10994" y="22492"/>
                    <a:pt x="9270" y="22536"/>
                  </a:cubicBezTo>
                  <a:cubicBezTo>
                    <a:pt x="8632" y="22553"/>
                    <a:pt x="7993" y="22562"/>
                    <a:pt x="7355" y="22562"/>
                  </a:cubicBezTo>
                  <a:cubicBezTo>
                    <a:pt x="5704" y="22562"/>
                    <a:pt x="4053" y="22498"/>
                    <a:pt x="2408" y="22323"/>
                  </a:cubicBezTo>
                  <a:cubicBezTo>
                    <a:pt x="1988" y="22278"/>
                    <a:pt x="1573" y="22190"/>
                    <a:pt x="1154" y="22133"/>
                  </a:cubicBezTo>
                  <a:cubicBezTo>
                    <a:pt x="848" y="22093"/>
                    <a:pt x="751" y="21898"/>
                    <a:pt x="747" y="21620"/>
                  </a:cubicBezTo>
                  <a:cubicBezTo>
                    <a:pt x="704" y="19645"/>
                    <a:pt x="704" y="17674"/>
                    <a:pt x="1075" y="15722"/>
                  </a:cubicBezTo>
                  <a:cubicBezTo>
                    <a:pt x="1164" y="15237"/>
                    <a:pt x="1264" y="14757"/>
                    <a:pt x="1362" y="14274"/>
                  </a:cubicBezTo>
                  <a:cubicBezTo>
                    <a:pt x="1418" y="13999"/>
                    <a:pt x="1576" y="13859"/>
                    <a:pt x="1870" y="13841"/>
                  </a:cubicBezTo>
                  <a:cubicBezTo>
                    <a:pt x="2642" y="13794"/>
                    <a:pt x="3413" y="13688"/>
                    <a:pt x="4185" y="13676"/>
                  </a:cubicBezTo>
                  <a:cubicBezTo>
                    <a:pt x="7073" y="13630"/>
                    <a:pt x="9953" y="13391"/>
                    <a:pt x="12839" y="13391"/>
                  </a:cubicBezTo>
                  <a:cubicBezTo>
                    <a:pt x="13089" y="13391"/>
                    <a:pt x="13339" y="13392"/>
                    <a:pt x="13589" y="13396"/>
                  </a:cubicBezTo>
                  <a:cubicBezTo>
                    <a:pt x="13872" y="13400"/>
                    <a:pt x="14155" y="13402"/>
                    <a:pt x="14439" y="13402"/>
                  </a:cubicBezTo>
                  <a:cubicBezTo>
                    <a:pt x="15143" y="13402"/>
                    <a:pt x="15848" y="13390"/>
                    <a:pt x="16551" y="13368"/>
                  </a:cubicBezTo>
                  <a:cubicBezTo>
                    <a:pt x="17360" y="13342"/>
                    <a:pt x="18168" y="13275"/>
                    <a:pt x="18974" y="13213"/>
                  </a:cubicBezTo>
                  <a:cubicBezTo>
                    <a:pt x="19258" y="13191"/>
                    <a:pt x="19393" y="12999"/>
                    <a:pt x="19376" y="12701"/>
                  </a:cubicBezTo>
                  <a:cubicBezTo>
                    <a:pt x="19372" y="12631"/>
                    <a:pt x="19365" y="12560"/>
                    <a:pt x="19355" y="12492"/>
                  </a:cubicBezTo>
                  <a:cubicBezTo>
                    <a:pt x="19117" y="11030"/>
                    <a:pt x="19053" y="9551"/>
                    <a:pt x="19007" y="8076"/>
                  </a:cubicBezTo>
                  <a:cubicBezTo>
                    <a:pt x="18934" y="5785"/>
                    <a:pt x="18956" y="3494"/>
                    <a:pt x="18937" y="1202"/>
                  </a:cubicBezTo>
                  <a:cubicBezTo>
                    <a:pt x="18936" y="955"/>
                    <a:pt x="18937" y="709"/>
                    <a:pt x="18920" y="462"/>
                  </a:cubicBezTo>
                  <a:cubicBezTo>
                    <a:pt x="18913" y="361"/>
                    <a:pt x="18880" y="248"/>
                    <a:pt x="18822" y="169"/>
                  </a:cubicBezTo>
                  <a:cubicBezTo>
                    <a:pt x="18766" y="95"/>
                    <a:pt x="18671" y="30"/>
                    <a:pt x="18580" y="6"/>
                  </a:cubicBezTo>
                  <a:cubicBezTo>
                    <a:pt x="18565" y="3"/>
                    <a:pt x="18551" y="1"/>
                    <a:pt x="1853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73946;p67">
              <a:extLst>
                <a:ext uri="{FF2B5EF4-FFF2-40B4-BE49-F238E27FC236}">
                  <a16:creationId xmlns:a16="http://schemas.microsoft.com/office/drawing/2014/main" id="{03316C05-A778-6AA5-EF67-0276CC513F08}"/>
                </a:ext>
              </a:extLst>
            </p:cNvPr>
            <p:cNvSpPr/>
            <p:nvPr/>
          </p:nvSpPr>
          <p:spPr>
            <a:xfrm>
              <a:off x="4581450" y="3258700"/>
              <a:ext cx="22125" cy="120875"/>
            </a:xfrm>
            <a:custGeom>
              <a:avLst/>
              <a:gdLst/>
              <a:ahLst/>
              <a:cxnLst/>
              <a:rect l="l" t="t" r="r" b="b"/>
              <a:pathLst>
                <a:path w="885" h="4835" extrusionOk="0">
                  <a:moveTo>
                    <a:pt x="702" y="1"/>
                  </a:moveTo>
                  <a:cubicBezTo>
                    <a:pt x="693" y="1"/>
                    <a:pt x="684" y="2"/>
                    <a:pt x="674" y="3"/>
                  </a:cubicBezTo>
                  <a:cubicBezTo>
                    <a:pt x="581" y="16"/>
                    <a:pt x="467" y="66"/>
                    <a:pt x="419" y="137"/>
                  </a:cubicBezTo>
                  <a:cubicBezTo>
                    <a:pt x="343" y="250"/>
                    <a:pt x="289" y="389"/>
                    <a:pt x="276" y="523"/>
                  </a:cubicBezTo>
                  <a:cubicBezTo>
                    <a:pt x="197" y="1397"/>
                    <a:pt x="0" y="2261"/>
                    <a:pt x="51" y="3146"/>
                  </a:cubicBezTo>
                  <a:cubicBezTo>
                    <a:pt x="51" y="3534"/>
                    <a:pt x="41" y="3920"/>
                    <a:pt x="57" y="4307"/>
                  </a:cubicBezTo>
                  <a:cubicBezTo>
                    <a:pt x="69" y="4619"/>
                    <a:pt x="210" y="4834"/>
                    <a:pt x="377" y="4834"/>
                  </a:cubicBezTo>
                  <a:cubicBezTo>
                    <a:pt x="396" y="4834"/>
                    <a:pt x="415" y="4832"/>
                    <a:pt x="435" y="4826"/>
                  </a:cubicBezTo>
                  <a:cubicBezTo>
                    <a:pt x="707" y="4748"/>
                    <a:pt x="670" y="4505"/>
                    <a:pt x="670" y="4306"/>
                  </a:cubicBezTo>
                  <a:cubicBezTo>
                    <a:pt x="671" y="3111"/>
                    <a:pt x="677" y="1917"/>
                    <a:pt x="861" y="730"/>
                  </a:cubicBezTo>
                  <a:cubicBezTo>
                    <a:pt x="885" y="557"/>
                    <a:pt x="882" y="379"/>
                    <a:pt x="866" y="204"/>
                  </a:cubicBezTo>
                  <a:cubicBezTo>
                    <a:pt x="857" y="112"/>
                    <a:pt x="812" y="1"/>
                    <a:pt x="702" y="1"/>
                  </a:cubicBezTo>
                  <a:close/>
                </a:path>
              </a:pathLst>
            </a:custGeom>
            <a:solidFill>
              <a:srgbClr val="4F0D0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73947;p67">
              <a:extLst>
                <a:ext uri="{FF2B5EF4-FFF2-40B4-BE49-F238E27FC236}">
                  <a16:creationId xmlns:a16="http://schemas.microsoft.com/office/drawing/2014/main" id="{A976A8B7-9B0D-5B3E-A655-6241700C567A}"/>
                </a:ext>
              </a:extLst>
            </p:cNvPr>
            <p:cNvSpPr/>
            <p:nvPr/>
          </p:nvSpPr>
          <p:spPr>
            <a:xfrm>
              <a:off x="3948150" y="2613250"/>
              <a:ext cx="93825" cy="62950"/>
            </a:xfrm>
            <a:custGeom>
              <a:avLst/>
              <a:gdLst/>
              <a:ahLst/>
              <a:cxnLst/>
              <a:rect l="l" t="t" r="r" b="b"/>
              <a:pathLst>
                <a:path w="3753" h="2518" extrusionOk="0">
                  <a:moveTo>
                    <a:pt x="3521" y="0"/>
                  </a:moveTo>
                  <a:cubicBezTo>
                    <a:pt x="3490" y="0"/>
                    <a:pt x="3458" y="7"/>
                    <a:pt x="3427" y="23"/>
                  </a:cubicBezTo>
                  <a:cubicBezTo>
                    <a:pt x="2337" y="583"/>
                    <a:pt x="1237" y="1128"/>
                    <a:pt x="262" y="1882"/>
                  </a:cubicBezTo>
                  <a:cubicBezTo>
                    <a:pt x="157" y="1962"/>
                    <a:pt x="89" y="2097"/>
                    <a:pt x="26" y="2218"/>
                  </a:cubicBezTo>
                  <a:cubicBezTo>
                    <a:pt x="1" y="2268"/>
                    <a:pt x="19" y="2359"/>
                    <a:pt x="48" y="2413"/>
                  </a:cubicBezTo>
                  <a:cubicBezTo>
                    <a:pt x="85" y="2484"/>
                    <a:pt x="148" y="2518"/>
                    <a:pt x="210" y="2518"/>
                  </a:cubicBezTo>
                  <a:cubicBezTo>
                    <a:pt x="247" y="2518"/>
                    <a:pt x="283" y="2506"/>
                    <a:pt x="314" y="2483"/>
                  </a:cubicBezTo>
                  <a:cubicBezTo>
                    <a:pt x="995" y="1984"/>
                    <a:pt x="1729" y="1577"/>
                    <a:pt x="2471" y="1179"/>
                  </a:cubicBezTo>
                  <a:cubicBezTo>
                    <a:pt x="2842" y="981"/>
                    <a:pt x="3202" y="763"/>
                    <a:pt x="3561" y="547"/>
                  </a:cubicBezTo>
                  <a:cubicBezTo>
                    <a:pt x="3688" y="471"/>
                    <a:pt x="3752" y="347"/>
                    <a:pt x="3742" y="195"/>
                  </a:cubicBezTo>
                  <a:cubicBezTo>
                    <a:pt x="3746" y="91"/>
                    <a:pt x="3636" y="0"/>
                    <a:pt x="3521"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73948;p67">
              <a:extLst>
                <a:ext uri="{FF2B5EF4-FFF2-40B4-BE49-F238E27FC236}">
                  <a16:creationId xmlns:a16="http://schemas.microsoft.com/office/drawing/2014/main" id="{D0551514-B145-8C05-7B01-57DD5298F726}"/>
                </a:ext>
              </a:extLst>
            </p:cNvPr>
            <p:cNvSpPr/>
            <p:nvPr/>
          </p:nvSpPr>
          <p:spPr>
            <a:xfrm>
              <a:off x="5069500" y="3316300"/>
              <a:ext cx="67450" cy="54300"/>
            </a:xfrm>
            <a:custGeom>
              <a:avLst/>
              <a:gdLst/>
              <a:ahLst/>
              <a:cxnLst/>
              <a:rect l="l" t="t" r="r" b="b"/>
              <a:pathLst>
                <a:path w="2698" h="2172" extrusionOk="0">
                  <a:moveTo>
                    <a:pt x="2453" y="0"/>
                  </a:moveTo>
                  <a:cubicBezTo>
                    <a:pt x="2384" y="36"/>
                    <a:pt x="2283" y="71"/>
                    <a:pt x="2209" y="137"/>
                  </a:cubicBezTo>
                  <a:cubicBezTo>
                    <a:pt x="1941" y="362"/>
                    <a:pt x="1685" y="599"/>
                    <a:pt x="1421" y="828"/>
                  </a:cubicBezTo>
                  <a:cubicBezTo>
                    <a:pt x="1049" y="1150"/>
                    <a:pt x="645" y="1423"/>
                    <a:pt x="201" y="1643"/>
                  </a:cubicBezTo>
                  <a:cubicBezTo>
                    <a:pt x="76" y="1704"/>
                    <a:pt x="1" y="1830"/>
                    <a:pt x="50" y="1992"/>
                  </a:cubicBezTo>
                  <a:cubicBezTo>
                    <a:pt x="83" y="2101"/>
                    <a:pt x="194" y="2171"/>
                    <a:pt x="325" y="2171"/>
                  </a:cubicBezTo>
                  <a:cubicBezTo>
                    <a:pt x="377" y="2171"/>
                    <a:pt x="433" y="2160"/>
                    <a:pt x="488" y="2136"/>
                  </a:cubicBezTo>
                  <a:cubicBezTo>
                    <a:pt x="1337" y="1764"/>
                    <a:pt x="2054" y="1213"/>
                    <a:pt x="2629" y="486"/>
                  </a:cubicBezTo>
                  <a:cubicBezTo>
                    <a:pt x="2683" y="415"/>
                    <a:pt x="2698" y="291"/>
                    <a:pt x="2691" y="192"/>
                  </a:cubicBezTo>
                  <a:cubicBezTo>
                    <a:pt x="2683" y="84"/>
                    <a:pt x="2605" y="6"/>
                    <a:pt x="2453"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25" name="Google Shape;73949;p67">
              <a:extLst>
                <a:ext uri="{FF2B5EF4-FFF2-40B4-BE49-F238E27FC236}">
                  <a16:creationId xmlns:a16="http://schemas.microsoft.com/office/drawing/2014/main" id="{08B34205-6BFD-EFED-D868-88CFB308B77A}"/>
                </a:ext>
              </a:extLst>
            </p:cNvPr>
            <p:cNvSpPr/>
            <p:nvPr/>
          </p:nvSpPr>
          <p:spPr>
            <a:xfrm>
              <a:off x="4314575" y="3109950"/>
              <a:ext cx="197925" cy="308700"/>
            </a:xfrm>
            <a:custGeom>
              <a:avLst/>
              <a:gdLst/>
              <a:ahLst/>
              <a:cxnLst/>
              <a:rect l="l" t="t" r="r" b="b"/>
              <a:pathLst>
                <a:path w="7917" h="12348" extrusionOk="0">
                  <a:moveTo>
                    <a:pt x="5329" y="0"/>
                  </a:moveTo>
                  <a:cubicBezTo>
                    <a:pt x="5126" y="0"/>
                    <a:pt x="4921" y="86"/>
                    <a:pt x="4731" y="255"/>
                  </a:cubicBezTo>
                  <a:cubicBezTo>
                    <a:pt x="4306" y="634"/>
                    <a:pt x="4168" y="1143"/>
                    <a:pt x="4098" y="1670"/>
                  </a:cubicBezTo>
                  <a:cubicBezTo>
                    <a:pt x="4054" y="2016"/>
                    <a:pt x="4075" y="2373"/>
                    <a:pt x="4061" y="2726"/>
                  </a:cubicBezTo>
                  <a:cubicBezTo>
                    <a:pt x="4045" y="3193"/>
                    <a:pt x="4014" y="3354"/>
                    <a:pt x="3778" y="3354"/>
                  </a:cubicBezTo>
                  <a:cubicBezTo>
                    <a:pt x="3686" y="3354"/>
                    <a:pt x="3563" y="3330"/>
                    <a:pt x="3399" y="3290"/>
                  </a:cubicBezTo>
                  <a:cubicBezTo>
                    <a:pt x="3061" y="3209"/>
                    <a:pt x="2723" y="3180"/>
                    <a:pt x="2386" y="3180"/>
                  </a:cubicBezTo>
                  <a:cubicBezTo>
                    <a:pt x="2303" y="3180"/>
                    <a:pt x="2221" y="3182"/>
                    <a:pt x="2139" y="3185"/>
                  </a:cubicBezTo>
                  <a:cubicBezTo>
                    <a:pt x="1190" y="3223"/>
                    <a:pt x="563" y="3705"/>
                    <a:pt x="227" y="4578"/>
                  </a:cubicBezTo>
                  <a:cubicBezTo>
                    <a:pt x="2" y="5155"/>
                    <a:pt x="22" y="5752"/>
                    <a:pt x="11" y="6596"/>
                  </a:cubicBezTo>
                  <a:cubicBezTo>
                    <a:pt x="1" y="6987"/>
                    <a:pt x="22" y="7627"/>
                    <a:pt x="248" y="8226"/>
                  </a:cubicBezTo>
                  <a:cubicBezTo>
                    <a:pt x="991" y="10193"/>
                    <a:pt x="2072" y="11810"/>
                    <a:pt x="4395" y="12092"/>
                  </a:cubicBezTo>
                  <a:cubicBezTo>
                    <a:pt x="4533" y="12110"/>
                    <a:pt x="4665" y="12174"/>
                    <a:pt x="4804" y="12195"/>
                  </a:cubicBezTo>
                  <a:cubicBezTo>
                    <a:pt x="5301" y="12272"/>
                    <a:pt x="5798" y="12347"/>
                    <a:pt x="6299" y="12347"/>
                  </a:cubicBezTo>
                  <a:cubicBezTo>
                    <a:pt x="6530" y="12347"/>
                    <a:pt x="6763" y="12331"/>
                    <a:pt x="6996" y="12292"/>
                  </a:cubicBezTo>
                  <a:cubicBezTo>
                    <a:pt x="7234" y="12251"/>
                    <a:pt x="7387" y="12151"/>
                    <a:pt x="7417" y="11904"/>
                  </a:cubicBezTo>
                  <a:cubicBezTo>
                    <a:pt x="7489" y="11312"/>
                    <a:pt x="7588" y="10720"/>
                    <a:pt x="7625" y="10126"/>
                  </a:cubicBezTo>
                  <a:cubicBezTo>
                    <a:pt x="7696" y="8967"/>
                    <a:pt x="7625" y="7800"/>
                    <a:pt x="7833" y="6650"/>
                  </a:cubicBezTo>
                  <a:cubicBezTo>
                    <a:pt x="7917" y="6182"/>
                    <a:pt x="7816" y="5775"/>
                    <a:pt x="7562" y="5350"/>
                  </a:cubicBezTo>
                  <a:cubicBezTo>
                    <a:pt x="7018" y="4437"/>
                    <a:pt x="6669" y="3441"/>
                    <a:pt x="6557" y="2371"/>
                  </a:cubicBezTo>
                  <a:cubicBezTo>
                    <a:pt x="6515" y="1952"/>
                    <a:pt x="6419" y="1539"/>
                    <a:pt x="6368" y="1122"/>
                  </a:cubicBezTo>
                  <a:cubicBezTo>
                    <a:pt x="6327" y="788"/>
                    <a:pt x="6176" y="520"/>
                    <a:pt x="5948" y="290"/>
                  </a:cubicBezTo>
                  <a:cubicBezTo>
                    <a:pt x="5756" y="96"/>
                    <a:pt x="5543" y="0"/>
                    <a:pt x="5329" y="0"/>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26" name="Google Shape;73950;p67">
              <a:extLst>
                <a:ext uri="{FF2B5EF4-FFF2-40B4-BE49-F238E27FC236}">
                  <a16:creationId xmlns:a16="http://schemas.microsoft.com/office/drawing/2014/main" id="{EF521F1C-D689-05E6-3C61-47D501E1ABEA}"/>
                </a:ext>
              </a:extLst>
            </p:cNvPr>
            <p:cNvSpPr/>
            <p:nvPr/>
          </p:nvSpPr>
          <p:spPr>
            <a:xfrm>
              <a:off x="4138825" y="1859775"/>
              <a:ext cx="1273650" cy="965875"/>
            </a:xfrm>
            <a:custGeom>
              <a:avLst/>
              <a:gdLst/>
              <a:ahLst/>
              <a:cxnLst/>
              <a:rect l="l" t="t" r="r" b="b"/>
              <a:pathLst>
                <a:path w="50946" h="38635" extrusionOk="0">
                  <a:moveTo>
                    <a:pt x="23895" y="1"/>
                  </a:moveTo>
                  <a:cubicBezTo>
                    <a:pt x="22328" y="1"/>
                    <a:pt x="20763" y="139"/>
                    <a:pt x="19214" y="478"/>
                  </a:cubicBezTo>
                  <a:cubicBezTo>
                    <a:pt x="16316" y="1112"/>
                    <a:pt x="13636" y="2226"/>
                    <a:pt x="11272" y="4035"/>
                  </a:cubicBezTo>
                  <a:cubicBezTo>
                    <a:pt x="10266" y="4806"/>
                    <a:pt x="9313" y="5640"/>
                    <a:pt x="8549" y="6678"/>
                  </a:cubicBezTo>
                  <a:cubicBezTo>
                    <a:pt x="7942" y="7505"/>
                    <a:pt x="7365" y="8342"/>
                    <a:pt x="6898" y="9257"/>
                  </a:cubicBezTo>
                  <a:cubicBezTo>
                    <a:pt x="6795" y="9462"/>
                    <a:pt x="6711" y="9561"/>
                    <a:pt x="6603" y="9561"/>
                  </a:cubicBezTo>
                  <a:cubicBezTo>
                    <a:pt x="6512" y="9561"/>
                    <a:pt x="6405" y="9491"/>
                    <a:pt x="6255" y="9357"/>
                  </a:cubicBezTo>
                  <a:cubicBezTo>
                    <a:pt x="5807" y="8955"/>
                    <a:pt x="5342" y="8580"/>
                    <a:pt x="4794" y="8324"/>
                  </a:cubicBezTo>
                  <a:cubicBezTo>
                    <a:pt x="4424" y="8151"/>
                    <a:pt x="4054" y="8067"/>
                    <a:pt x="3684" y="8067"/>
                  </a:cubicBezTo>
                  <a:cubicBezTo>
                    <a:pt x="3305" y="8067"/>
                    <a:pt x="2926" y="8155"/>
                    <a:pt x="2547" y="8330"/>
                  </a:cubicBezTo>
                  <a:cubicBezTo>
                    <a:pt x="1953" y="8605"/>
                    <a:pt x="1485" y="9025"/>
                    <a:pt x="1139" y="9571"/>
                  </a:cubicBezTo>
                  <a:cubicBezTo>
                    <a:pt x="256" y="10967"/>
                    <a:pt x="1" y="12516"/>
                    <a:pt x="136" y="14130"/>
                  </a:cubicBezTo>
                  <a:cubicBezTo>
                    <a:pt x="203" y="14934"/>
                    <a:pt x="337" y="15739"/>
                    <a:pt x="514" y="16526"/>
                  </a:cubicBezTo>
                  <a:cubicBezTo>
                    <a:pt x="799" y="17803"/>
                    <a:pt x="1162" y="19064"/>
                    <a:pt x="2074" y="20063"/>
                  </a:cubicBezTo>
                  <a:cubicBezTo>
                    <a:pt x="2694" y="20741"/>
                    <a:pt x="3400" y="21259"/>
                    <a:pt x="4366" y="21259"/>
                  </a:cubicBezTo>
                  <a:cubicBezTo>
                    <a:pt x="4427" y="21259"/>
                    <a:pt x="4490" y="21257"/>
                    <a:pt x="4553" y="21252"/>
                  </a:cubicBezTo>
                  <a:cubicBezTo>
                    <a:pt x="5029" y="21221"/>
                    <a:pt x="5441" y="21064"/>
                    <a:pt x="5855" y="20861"/>
                  </a:cubicBezTo>
                  <a:cubicBezTo>
                    <a:pt x="5959" y="20809"/>
                    <a:pt x="6042" y="20783"/>
                    <a:pt x="6113" y="20783"/>
                  </a:cubicBezTo>
                  <a:cubicBezTo>
                    <a:pt x="6247" y="20783"/>
                    <a:pt x="6340" y="20877"/>
                    <a:pt x="6452" y="21071"/>
                  </a:cubicBezTo>
                  <a:cubicBezTo>
                    <a:pt x="6488" y="21131"/>
                    <a:pt x="6519" y="21195"/>
                    <a:pt x="6548" y="21260"/>
                  </a:cubicBezTo>
                  <a:cubicBezTo>
                    <a:pt x="7387" y="23140"/>
                    <a:pt x="8490" y="24854"/>
                    <a:pt x="9793" y="26443"/>
                  </a:cubicBezTo>
                  <a:cubicBezTo>
                    <a:pt x="10460" y="27258"/>
                    <a:pt x="11115" y="28069"/>
                    <a:pt x="11940" y="28755"/>
                  </a:cubicBezTo>
                  <a:cubicBezTo>
                    <a:pt x="13059" y="29689"/>
                    <a:pt x="14257" y="30475"/>
                    <a:pt x="15531" y="31162"/>
                  </a:cubicBezTo>
                  <a:cubicBezTo>
                    <a:pt x="16776" y="31833"/>
                    <a:pt x="18088" y="32344"/>
                    <a:pt x="19426" y="32795"/>
                  </a:cubicBezTo>
                  <a:cubicBezTo>
                    <a:pt x="19660" y="32873"/>
                    <a:pt x="19892" y="32951"/>
                    <a:pt x="20117" y="33050"/>
                  </a:cubicBezTo>
                  <a:cubicBezTo>
                    <a:pt x="20298" y="33129"/>
                    <a:pt x="20372" y="33300"/>
                    <a:pt x="20327" y="33486"/>
                  </a:cubicBezTo>
                  <a:cubicBezTo>
                    <a:pt x="20277" y="33689"/>
                    <a:pt x="20177" y="33880"/>
                    <a:pt x="20120" y="34083"/>
                  </a:cubicBezTo>
                  <a:cubicBezTo>
                    <a:pt x="19891" y="34900"/>
                    <a:pt x="19953" y="35730"/>
                    <a:pt x="20358" y="36445"/>
                  </a:cubicBezTo>
                  <a:cubicBezTo>
                    <a:pt x="21184" y="37903"/>
                    <a:pt x="22567" y="38634"/>
                    <a:pt x="24015" y="38634"/>
                  </a:cubicBezTo>
                  <a:cubicBezTo>
                    <a:pt x="24719" y="38634"/>
                    <a:pt x="25439" y="38462"/>
                    <a:pt x="26117" y="38116"/>
                  </a:cubicBezTo>
                  <a:cubicBezTo>
                    <a:pt x="26787" y="37774"/>
                    <a:pt x="27171" y="37190"/>
                    <a:pt x="27184" y="36411"/>
                  </a:cubicBezTo>
                  <a:cubicBezTo>
                    <a:pt x="27191" y="36022"/>
                    <a:pt x="27186" y="35634"/>
                    <a:pt x="27186" y="35248"/>
                  </a:cubicBezTo>
                  <a:lnTo>
                    <a:pt x="27157" y="35248"/>
                  </a:lnTo>
                  <a:cubicBezTo>
                    <a:pt x="27157" y="34895"/>
                    <a:pt x="27154" y="34543"/>
                    <a:pt x="27159" y="34189"/>
                  </a:cubicBezTo>
                  <a:cubicBezTo>
                    <a:pt x="27164" y="33850"/>
                    <a:pt x="27247" y="33761"/>
                    <a:pt x="27582" y="33706"/>
                  </a:cubicBezTo>
                  <a:cubicBezTo>
                    <a:pt x="28310" y="33588"/>
                    <a:pt x="29044" y="33491"/>
                    <a:pt x="29766" y="33349"/>
                  </a:cubicBezTo>
                  <a:cubicBezTo>
                    <a:pt x="32326" y="32844"/>
                    <a:pt x="34646" y="31747"/>
                    <a:pt x="36864" y="30419"/>
                  </a:cubicBezTo>
                  <a:cubicBezTo>
                    <a:pt x="38705" y="29317"/>
                    <a:pt x="40242" y="27886"/>
                    <a:pt x="41327" y="26010"/>
                  </a:cubicBezTo>
                  <a:cubicBezTo>
                    <a:pt x="41485" y="25735"/>
                    <a:pt x="41630" y="25453"/>
                    <a:pt x="41788" y="25178"/>
                  </a:cubicBezTo>
                  <a:cubicBezTo>
                    <a:pt x="41922" y="24944"/>
                    <a:pt x="42016" y="24842"/>
                    <a:pt x="42162" y="24842"/>
                  </a:cubicBezTo>
                  <a:cubicBezTo>
                    <a:pt x="42242" y="24842"/>
                    <a:pt x="42338" y="24873"/>
                    <a:pt x="42464" y="24930"/>
                  </a:cubicBezTo>
                  <a:cubicBezTo>
                    <a:pt x="42753" y="25061"/>
                    <a:pt x="43038" y="25200"/>
                    <a:pt x="43319" y="25349"/>
                  </a:cubicBezTo>
                  <a:cubicBezTo>
                    <a:pt x="43903" y="25659"/>
                    <a:pt x="44488" y="25810"/>
                    <a:pt x="45072" y="25810"/>
                  </a:cubicBezTo>
                  <a:cubicBezTo>
                    <a:pt x="45668" y="25810"/>
                    <a:pt x="46264" y="25654"/>
                    <a:pt x="46859" y="25349"/>
                  </a:cubicBezTo>
                  <a:cubicBezTo>
                    <a:pt x="48687" y="24410"/>
                    <a:pt x="49860" y="22917"/>
                    <a:pt x="50411" y="20962"/>
                  </a:cubicBezTo>
                  <a:cubicBezTo>
                    <a:pt x="50756" y="19744"/>
                    <a:pt x="50945" y="18507"/>
                    <a:pt x="50706" y="17207"/>
                  </a:cubicBezTo>
                  <a:cubicBezTo>
                    <a:pt x="50537" y="16287"/>
                    <a:pt x="50291" y="15417"/>
                    <a:pt x="49801" y="14639"/>
                  </a:cubicBezTo>
                  <a:cubicBezTo>
                    <a:pt x="49071" y="13480"/>
                    <a:pt x="48024" y="12940"/>
                    <a:pt x="46962" y="12940"/>
                  </a:cubicBezTo>
                  <a:cubicBezTo>
                    <a:pt x="46304" y="12940"/>
                    <a:pt x="45640" y="13148"/>
                    <a:pt x="45043" y="13544"/>
                  </a:cubicBezTo>
                  <a:cubicBezTo>
                    <a:pt x="44541" y="13878"/>
                    <a:pt x="44038" y="14200"/>
                    <a:pt x="43656" y="14676"/>
                  </a:cubicBezTo>
                  <a:cubicBezTo>
                    <a:pt x="43614" y="14728"/>
                    <a:pt x="43554" y="14769"/>
                    <a:pt x="43491" y="14769"/>
                  </a:cubicBezTo>
                  <a:cubicBezTo>
                    <a:pt x="43456" y="14769"/>
                    <a:pt x="43419" y="14757"/>
                    <a:pt x="43384" y="14727"/>
                  </a:cubicBezTo>
                  <a:cubicBezTo>
                    <a:pt x="43337" y="14688"/>
                    <a:pt x="43297" y="14613"/>
                    <a:pt x="43293" y="14552"/>
                  </a:cubicBezTo>
                  <a:cubicBezTo>
                    <a:pt x="43250" y="13740"/>
                    <a:pt x="43091" y="12949"/>
                    <a:pt x="42877" y="12164"/>
                  </a:cubicBezTo>
                  <a:cubicBezTo>
                    <a:pt x="42008" y="8969"/>
                    <a:pt x="40044" y="6534"/>
                    <a:pt x="37531" y="4484"/>
                  </a:cubicBezTo>
                  <a:cubicBezTo>
                    <a:pt x="36155" y="3361"/>
                    <a:pt x="34610" y="2512"/>
                    <a:pt x="32990" y="1806"/>
                  </a:cubicBezTo>
                  <a:cubicBezTo>
                    <a:pt x="30776" y="842"/>
                    <a:pt x="28452" y="254"/>
                    <a:pt x="26052" y="82"/>
                  </a:cubicBezTo>
                  <a:cubicBezTo>
                    <a:pt x="25333" y="30"/>
                    <a:pt x="24614" y="1"/>
                    <a:pt x="23895" y="1"/>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27" name="Google Shape;73951;p67">
              <a:extLst>
                <a:ext uri="{FF2B5EF4-FFF2-40B4-BE49-F238E27FC236}">
                  <a16:creationId xmlns:a16="http://schemas.microsoft.com/office/drawing/2014/main" id="{FD09A628-7683-FF3B-8A13-3052CF52E4A9}"/>
                </a:ext>
              </a:extLst>
            </p:cNvPr>
            <p:cNvSpPr/>
            <p:nvPr/>
          </p:nvSpPr>
          <p:spPr>
            <a:xfrm>
              <a:off x="4561950" y="2310775"/>
              <a:ext cx="367625" cy="254825"/>
            </a:xfrm>
            <a:custGeom>
              <a:avLst/>
              <a:gdLst/>
              <a:ahLst/>
              <a:cxnLst/>
              <a:rect l="l" t="t" r="r" b="b"/>
              <a:pathLst>
                <a:path w="14705" h="10193" extrusionOk="0">
                  <a:moveTo>
                    <a:pt x="1853" y="0"/>
                  </a:moveTo>
                  <a:cubicBezTo>
                    <a:pt x="1387" y="0"/>
                    <a:pt x="948" y="239"/>
                    <a:pt x="608" y="705"/>
                  </a:cubicBezTo>
                  <a:cubicBezTo>
                    <a:pt x="358" y="1048"/>
                    <a:pt x="145" y="1429"/>
                    <a:pt x="100" y="1856"/>
                  </a:cubicBezTo>
                  <a:cubicBezTo>
                    <a:pt x="18" y="2628"/>
                    <a:pt x="1" y="3403"/>
                    <a:pt x="159" y="4173"/>
                  </a:cubicBezTo>
                  <a:cubicBezTo>
                    <a:pt x="505" y="5854"/>
                    <a:pt x="1330" y="7253"/>
                    <a:pt x="2608" y="8396"/>
                  </a:cubicBezTo>
                  <a:cubicBezTo>
                    <a:pt x="3896" y="9546"/>
                    <a:pt x="5383" y="10186"/>
                    <a:pt x="7119" y="10186"/>
                  </a:cubicBezTo>
                  <a:cubicBezTo>
                    <a:pt x="7151" y="10186"/>
                    <a:pt x="7184" y="10186"/>
                    <a:pt x="7216" y="10185"/>
                  </a:cubicBezTo>
                  <a:cubicBezTo>
                    <a:pt x="7568" y="10167"/>
                    <a:pt x="7928" y="10192"/>
                    <a:pt x="8270" y="10123"/>
                  </a:cubicBezTo>
                  <a:cubicBezTo>
                    <a:pt x="11834" y="9426"/>
                    <a:pt x="14132" y="7192"/>
                    <a:pt x="14642" y="3341"/>
                  </a:cubicBezTo>
                  <a:cubicBezTo>
                    <a:pt x="14705" y="2870"/>
                    <a:pt x="14572" y="2409"/>
                    <a:pt x="14300" y="2041"/>
                  </a:cubicBezTo>
                  <a:cubicBezTo>
                    <a:pt x="13964" y="1585"/>
                    <a:pt x="13613" y="1353"/>
                    <a:pt x="13214" y="1353"/>
                  </a:cubicBezTo>
                  <a:cubicBezTo>
                    <a:pt x="12936" y="1353"/>
                    <a:pt x="12635" y="1465"/>
                    <a:pt x="12300" y="1692"/>
                  </a:cubicBezTo>
                  <a:cubicBezTo>
                    <a:pt x="12184" y="1771"/>
                    <a:pt x="12087" y="1877"/>
                    <a:pt x="11980" y="1970"/>
                  </a:cubicBezTo>
                  <a:cubicBezTo>
                    <a:pt x="11500" y="2385"/>
                    <a:pt x="11021" y="2799"/>
                    <a:pt x="10538" y="3211"/>
                  </a:cubicBezTo>
                  <a:cubicBezTo>
                    <a:pt x="9717" y="3913"/>
                    <a:pt x="8782" y="4232"/>
                    <a:pt x="7864" y="4232"/>
                  </a:cubicBezTo>
                  <a:cubicBezTo>
                    <a:pt x="6543" y="4232"/>
                    <a:pt x="5256" y="3572"/>
                    <a:pt x="4392" y="2442"/>
                  </a:cubicBezTo>
                  <a:cubicBezTo>
                    <a:pt x="4135" y="2108"/>
                    <a:pt x="3929" y="1732"/>
                    <a:pt x="3735" y="1359"/>
                  </a:cubicBezTo>
                  <a:cubicBezTo>
                    <a:pt x="3519" y="938"/>
                    <a:pt x="3208" y="609"/>
                    <a:pt x="2830" y="341"/>
                  </a:cubicBezTo>
                  <a:cubicBezTo>
                    <a:pt x="2507" y="113"/>
                    <a:pt x="2174" y="0"/>
                    <a:pt x="1853"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28" name="Google Shape;73952;p67">
              <a:extLst>
                <a:ext uri="{FF2B5EF4-FFF2-40B4-BE49-F238E27FC236}">
                  <a16:creationId xmlns:a16="http://schemas.microsoft.com/office/drawing/2014/main" id="{C7727385-9693-170A-E800-B06E759A1605}"/>
                </a:ext>
              </a:extLst>
            </p:cNvPr>
            <p:cNvSpPr/>
            <p:nvPr/>
          </p:nvSpPr>
          <p:spPr>
            <a:xfrm>
              <a:off x="4926600" y="2362450"/>
              <a:ext cx="255850" cy="234575"/>
            </a:xfrm>
            <a:custGeom>
              <a:avLst/>
              <a:gdLst/>
              <a:ahLst/>
              <a:cxnLst/>
              <a:rect l="l" t="t" r="r" b="b"/>
              <a:pathLst>
                <a:path w="10234" h="9383" extrusionOk="0">
                  <a:moveTo>
                    <a:pt x="7620" y="0"/>
                  </a:moveTo>
                  <a:cubicBezTo>
                    <a:pt x="7368" y="0"/>
                    <a:pt x="7118" y="31"/>
                    <a:pt x="6879" y="91"/>
                  </a:cubicBezTo>
                  <a:cubicBezTo>
                    <a:pt x="5749" y="373"/>
                    <a:pt x="4669" y="803"/>
                    <a:pt x="3766" y="1573"/>
                  </a:cubicBezTo>
                  <a:cubicBezTo>
                    <a:pt x="3102" y="2140"/>
                    <a:pt x="2432" y="2684"/>
                    <a:pt x="1878" y="3389"/>
                  </a:cubicBezTo>
                  <a:cubicBezTo>
                    <a:pt x="1147" y="4320"/>
                    <a:pt x="603" y="5303"/>
                    <a:pt x="247" y="6426"/>
                  </a:cubicBezTo>
                  <a:cubicBezTo>
                    <a:pt x="0" y="7205"/>
                    <a:pt x="126" y="7875"/>
                    <a:pt x="520" y="8539"/>
                  </a:cubicBezTo>
                  <a:cubicBezTo>
                    <a:pt x="811" y="9026"/>
                    <a:pt x="1247" y="9295"/>
                    <a:pt x="1801" y="9361"/>
                  </a:cubicBezTo>
                  <a:cubicBezTo>
                    <a:pt x="1894" y="9372"/>
                    <a:pt x="1989" y="9375"/>
                    <a:pt x="2081" y="9375"/>
                  </a:cubicBezTo>
                  <a:cubicBezTo>
                    <a:pt x="2228" y="9375"/>
                    <a:pt x="2369" y="9366"/>
                    <a:pt x="2491" y="9366"/>
                  </a:cubicBezTo>
                  <a:cubicBezTo>
                    <a:pt x="2602" y="9377"/>
                    <a:pt x="2711" y="9382"/>
                    <a:pt x="2819" y="9382"/>
                  </a:cubicBezTo>
                  <a:cubicBezTo>
                    <a:pt x="3605" y="9382"/>
                    <a:pt x="4299" y="9109"/>
                    <a:pt x="4964" y="8787"/>
                  </a:cubicBezTo>
                  <a:cubicBezTo>
                    <a:pt x="6248" y="8164"/>
                    <a:pt x="7322" y="7251"/>
                    <a:pt x="8238" y="6172"/>
                  </a:cubicBezTo>
                  <a:cubicBezTo>
                    <a:pt x="9039" y="5229"/>
                    <a:pt x="9656" y="4170"/>
                    <a:pt x="9957" y="2948"/>
                  </a:cubicBezTo>
                  <a:cubicBezTo>
                    <a:pt x="10233" y="1831"/>
                    <a:pt x="9848" y="511"/>
                    <a:pt x="8448" y="114"/>
                  </a:cubicBezTo>
                  <a:cubicBezTo>
                    <a:pt x="8178" y="38"/>
                    <a:pt x="7898" y="0"/>
                    <a:pt x="762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29" name="Google Shape;73953;p67">
              <a:extLst>
                <a:ext uri="{FF2B5EF4-FFF2-40B4-BE49-F238E27FC236}">
                  <a16:creationId xmlns:a16="http://schemas.microsoft.com/office/drawing/2014/main" id="{FC7D1E41-B6E8-ABFF-656D-4642D81F84CE}"/>
                </a:ext>
              </a:extLst>
            </p:cNvPr>
            <p:cNvSpPr/>
            <p:nvPr/>
          </p:nvSpPr>
          <p:spPr>
            <a:xfrm>
              <a:off x="4328925" y="2289650"/>
              <a:ext cx="209800" cy="262550"/>
            </a:xfrm>
            <a:custGeom>
              <a:avLst/>
              <a:gdLst/>
              <a:ahLst/>
              <a:cxnLst/>
              <a:rect l="l" t="t" r="r" b="b"/>
              <a:pathLst>
                <a:path w="8392" h="10502" extrusionOk="0">
                  <a:moveTo>
                    <a:pt x="1926" y="0"/>
                  </a:moveTo>
                  <a:cubicBezTo>
                    <a:pt x="1048" y="0"/>
                    <a:pt x="224" y="588"/>
                    <a:pt x="119" y="1480"/>
                  </a:cubicBezTo>
                  <a:cubicBezTo>
                    <a:pt x="26" y="2274"/>
                    <a:pt x="1" y="3083"/>
                    <a:pt x="246" y="3885"/>
                  </a:cubicBezTo>
                  <a:cubicBezTo>
                    <a:pt x="702" y="5388"/>
                    <a:pt x="1455" y="6715"/>
                    <a:pt x="2404" y="7958"/>
                  </a:cubicBezTo>
                  <a:cubicBezTo>
                    <a:pt x="3127" y="8902"/>
                    <a:pt x="4037" y="9601"/>
                    <a:pt x="5049" y="10178"/>
                  </a:cubicBezTo>
                  <a:cubicBezTo>
                    <a:pt x="5381" y="10368"/>
                    <a:pt x="5755" y="10502"/>
                    <a:pt x="6154" y="10502"/>
                  </a:cubicBezTo>
                  <a:cubicBezTo>
                    <a:pt x="6225" y="10502"/>
                    <a:pt x="6296" y="10498"/>
                    <a:pt x="6368" y="10489"/>
                  </a:cubicBezTo>
                  <a:cubicBezTo>
                    <a:pt x="6426" y="10494"/>
                    <a:pt x="6483" y="10497"/>
                    <a:pt x="6540" y="10497"/>
                  </a:cubicBezTo>
                  <a:cubicBezTo>
                    <a:pt x="6995" y="10497"/>
                    <a:pt x="7397" y="10323"/>
                    <a:pt x="7687" y="9970"/>
                  </a:cubicBezTo>
                  <a:cubicBezTo>
                    <a:pt x="8151" y="9412"/>
                    <a:pt x="8391" y="8736"/>
                    <a:pt x="8303" y="8011"/>
                  </a:cubicBezTo>
                  <a:cubicBezTo>
                    <a:pt x="8165" y="6893"/>
                    <a:pt x="7870" y="5824"/>
                    <a:pt x="7334" y="4807"/>
                  </a:cubicBezTo>
                  <a:cubicBezTo>
                    <a:pt x="6854" y="3898"/>
                    <a:pt x="6325" y="3024"/>
                    <a:pt x="5663" y="2256"/>
                  </a:cubicBezTo>
                  <a:cubicBezTo>
                    <a:pt x="4762" y="1215"/>
                    <a:pt x="3734" y="317"/>
                    <a:pt x="2300" y="37"/>
                  </a:cubicBezTo>
                  <a:cubicBezTo>
                    <a:pt x="2176" y="12"/>
                    <a:pt x="2050" y="0"/>
                    <a:pt x="192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0" name="Google Shape;73954;p67">
              <a:extLst>
                <a:ext uri="{FF2B5EF4-FFF2-40B4-BE49-F238E27FC236}">
                  <a16:creationId xmlns:a16="http://schemas.microsoft.com/office/drawing/2014/main" id="{6BDFC117-7FAE-CC81-3338-BA69BBC773A1}"/>
                </a:ext>
              </a:extLst>
            </p:cNvPr>
            <p:cNvSpPr/>
            <p:nvPr/>
          </p:nvSpPr>
          <p:spPr>
            <a:xfrm>
              <a:off x="4938250" y="2089525"/>
              <a:ext cx="204550" cy="127475"/>
            </a:xfrm>
            <a:custGeom>
              <a:avLst/>
              <a:gdLst/>
              <a:ahLst/>
              <a:cxnLst/>
              <a:rect l="l" t="t" r="r" b="b"/>
              <a:pathLst>
                <a:path w="8182" h="5099" extrusionOk="0">
                  <a:moveTo>
                    <a:pt x="3364" y="0"/>
                  </a:moveTo>
                  <a:cubicBezTo>
                    <a:pt x="2603" y="9"/>
                    <a:pt x="1882" y="141"/>
                    <a:pt x="1243" y="570"/>
                  </a:cubicBezTo>
                  <a:cubicBezTo>
                    <a:pt x="388" y="1147"/>
                    <a:pt x="0" y="2119"/>
                    <a:pt x="247" y="3049"/>
                  </a:cubicBezTo>
                  <a:cubicBezTo>
                    <a:pt x="423" y="3712"/>
                    <a:pt x="833" y="4067"/>
                    <a:pt x="1432" y="4067"/>
                  </a:cubicBezTo>
                  <a:cubicBezTo>
                    <a:pt x="1559" y="4067"/>
                    <a:pt x="1695" y="4051"/>
                    <a:pt x="1840" y="4018"/>
                  </a:cubicBezTo>
                  <a:cubicBezTo>
                    <a:pt x="2216" y="3934"/>
                    <a:pt x="2579" y="3789"/>
                    <a:pt x="2945" y="3668"/>
                  </a:cubicBezTo>
                  <a:cubicBezTo>
                    <a:pt x="3265" y="3562"/>
                    <a:pt x="3578" y="3507"/>
                    <a:pt x="3883" y="3507"/>
                  </a:cubicBezTo>
                  <a:cubicBezTo>
                    <a:pt x="4397" y="3507"/>
                    <a:pt x="4890" y="3664"/>
                    <a:pt x="5359" y="3998"/>
                  </a:cubicBezTo>
                  <a:cubicBezTo>
                    <a:pt x="5675" y="4223"/>
                    <a:pt x="5987" y="4454"/>
                    <a:pt x="6309" y="4668"/>
                  </a:cubicBezTo>
                  <a:cubicBezTo>
                    <a:pt x="6514" y="4803"/>
                    <a:pt x="6722" y="4944"/>
                    <a:pt x="6950" y="5028"/>
                  </a:cubicBezTo>
                  <a:cubicBezTo>
                    <a:pt x="7081" y="5076"/>
                    <a:pt x="7207" y="5099"/>
                    <a:pt x="7323" y="5099"/>
                  </a:cubicBezTo>
                  <a:cubicBezTo>
                    <a:pt x="7733" y="5099"/>
                    <a:pt x="8036" y="4816"/>
                    <a:pt x="8104" y="4332"/>
                  </a:cubicBezTo>
                  <a:cubicBezTo>
                    <a:pt x="8181" y="3797"/>
                    <a:pt x="8119" y="3273"/>
                    <a:pt x="7875" y="2786"/>
                  </a:cubicBezTo>
                  <a:cubicBezTo>
                    <a:pt x="6946" y="926"/>
                    <a:pt x="5379" y="96"/>
                    <a:pt x="3364"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1" name="Google Shape;73955;p67">
              <a:extLst>
                <a:ext uri="{FF2B5EF4-FFF2-40B4-BE49-F238E27FC236}">
                  <a16:creationId xmlns:a16="http://schemas.microsoft.com/office/drawing/2014/main" id="{3DDCCB1E-5653-5C38-BF44-83E9B765FC10}"/>
                </a:ext>
              </a:extLst>
            </p:cNvPr>
            <p:cNvSpPr/>
            <p:nvPr/>
          </p:nvSpPr>
          <p:spPr>
            <a:xfrm>
              <a:off x="4368000" y="2037775"/>
              <a:ext cx="194475" cy="108725"/>
            </a:xfrm>
            <a:custGeom>
              <a:avLst/>
              <a:gdLst/>
              <a:ahLst/>
              <a:cxnLst/>
              <a:rect l="l" t="t" r="r" b="b"/>
              <a:pathLst>
                <a:path w="7779" h="4349" extrusionOk="0">
                  <a:moveTo>
                    <a:pt x="3376" y="0"/>
                  </a:moveTo>
                  <a:cubicBezTo>
                    <a:pt x="2829" y="77"/>
                    <a:pt x="2232" y="131"/>
                    <a:pt x="1678" y="382"/>
                  </a:cubicBezTo>
                  <a:cubicBezTo>
                    <a:pt x="914" y="725"/>
                    <a:pt x="460" y="1331"/>
                    <a:pt x="284" y="2129"/>
                  </a:cubicBezTo>
                  <a:cubicBezTo>
                    <a:pt x="1" y="3405"/>
                    <a:pt x="682" y="4279"/>
                    <a:pt x="1826" y="4279"/>
                  </a:cubicBezTo>
                  <a:cubicBezTo>
                    <a:pt x="2005" y="4279"/>
                    <a:pt x="2195" y="4258"/>
                    <a:pt x="2394" y="4213"/>
                  </a:cubicBezTo>
                  <a:cubicBezTo>
                    <a:pt x="2429" y="4206"/>
                    <a:pt x="2461" y="4196"/>
                    <a:pt x="2496" y="4186"/>
                  </a:cubicBezTo>
                  <a:cubicBezTo>
                    <a:pt x="2976" y="4020"/>
                    <a:pt x="3456" y="3944"/>
                    <a:pt x="3936" y="3944"/>
                  </a:cubicBezTo>
                  <a:cubicBezTo>
                    <a:pt x="4459" y="3944"/>
                    <a:pt x="4981" y="4034"/>
                    <a:pt x="5502" y="4196"/>
                  </a:cubicBezTo>
                  <a:cubicBezTo>
                    <a:pt x="5772" y="4281"/>
                    <a:pt x="6044" y="4349"/>
                    <a:pt x="6327" y="4349"/>
                  </a:cubicBezTo>
                  <a:cubicBezTo>
                    <a:pt x="6363" y="4349"/>
                    <a:pt x="6398" y="4348"/>
                    <a:pt x="6434" y="4346"/>
                  </a:cubicBezTo>
                  <a:cubicBezTo>
                    <a:pt x="7256" y="4296"/>
                    <a:pt x="7779" y="3586"/>
                    <a:pt x="7559" y="2798"/>
                  </a:cubicBezTo>
                  <a:cubicBezTo>
                    <a:pt x="7462" y="2456"/>
                    <a:pt x="7297" y="2143"/>
                    <a:pt x="7075" y="1866"/>
                  </a:cubicBezTo>
                  <a:cubicBezTo>
                    <a:pt x="6136" y="701"/>
                    <a:pt x="4882" y="148"/>
                    <a:pt x="337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2" name="Google Shape;73956;p67">
              <a:extLst>
                <a:ext uri="{FF2B5EF4-FFF2-40B4-BE49-F238E27FC236}">
                  <a16:creationId xmlns:a16="http://schemas.microsoft.com/office/drawing/2014/main" id="{8735EB5F-7558-E584-835E-AF6125992651}"/>
                </a:ext>
              </a:extLst>
            </p:cNvPr>
            <p:cNvSpPr/>
            <p:nvPr/>
          </p:nvSpPr>
          <p:spPr>
            <a:xfrm>
              <a:off x="5220200" y="2271725"/>
              <a:ext cx="142700" cy="182975"/>
            </a:xfrm>
            <a:custGeom>
              <a:avLst/>
              <a:gdLst/>
              <a:ahLst/>
              <a:cxnLst/>
              <a:rect l="l" t="t" r="r" b="b"/>
              <a:pathLst>
                <a:path w="5708" h="7319" extrusionOk="0">
                  <a:moveTo>
                    <a:pt x="3663" y="1"/>
                  </a:moveTo>
                  <a:cubicBezTo>
                    <a:pt x="3484" y="1"/>
                    <a:pt x="3310" y="26"/>
                    <a:pt x="3148" y="80"/>
                  </a:cubicBezTo>
                  <a:cubicBezTo>
                    <a:pt x="2496" y="298"/>
                    <a:pt x="1927" y="614"/>
                    <a:pt x="1510" y="1174"/>
                  </a:cubicBezTo>
                  <a:cubicBezTo>
                    <a:pt x="239" y="2872"/>
                    <a:pt x="1" y="4692"/>
                    <a:pt x="881" y="6632"/>
                  </a:cubicBezTo>
                  <a:cubicBezTo>
                    <a:pt x="1000" y="6892"/>
                    <a:pt x="998" y="7296"/>
                    <a:pt x="1426" y="7318"/>
                  </a:cubicBezTo>
                  <a:cubicBezTo>
                    <a:pt x="1430" y="7318"/>
                    <a:pt x="1435" y="7318"/>
                    <a:pt x="1439" y="7318"/>
                  </a:cubicBezTo>
                  <a:cubicBezTo>
                    <a:pt x="1650" y="7318"/>
                    <a:pt x="1665" y="7018"/>
                    <a:pt x="1411" y="6407"/>
                  </a:cubicBezTo>
                  <a:cubicBezTo>
                    <a:pt x="1035" y="5508"/>
                    <a:pt x="891" y="4588"/>
                    <a:pt x="1027" y="3620"/>
                  </a:cubicBezTo>
                  <a:cubicBezTo>
                    <a:pt x="1091" y="3157"/>
                    <a:pt x="1253" y="2736"/>
                    <a:pt x="1490" y="2339"/>
                  </a:cubicBezTo>
                  <a:cubicBezTo>
                    <a:pt x="1559" y="2224"/>
                    <a:pt x="1660" y="2170"/>
                    <a:pt x="1769" y="2170"/>
                  </a:cubicBezTo>
                  <a:cubicBezTo>
                    <a:pt x="1827" y="2170"/>
                    <a:pt x="1888" y="2186"/>
                    <a:pt x="1947" y="2216"/>
                  </a:cubicBezTo>
                  <a:cubicBezTo>
                    <a:pt x="2102" y="2292"/>
                    <a:pt x="2246" y="2402"/>
                    <a:pt x="2367" y="2525"/>
                  </a:cubicBezTo>
                  <a:cubicBezTo>
                    <a:pt x="3000" y="3164"/>
                    <a:pt x="3249" y="3947"/>
                    <a:pt x="3194" y="4796"/>
                  </a:cubicBezTo>
                  <a:cubicBezTo>
                    <a:pt x="3194" y="5045"/>
                    <a:pt x="3180" y="5257"/>
                    <a:pt x="3202" y="5468"/>
                  </a:cubicBezTo>
                  <a:cubicBezTo>
                    <a:pt x="3211" y="5558"/>
                    <a:pt x="3268" y="5662"/>
                    <a:pt x="3371" y="5662"/>
                  </a:cubicBezTo>
                  <a:cubicBezTo>
                    <a:pt x="3383" y="5662"/>
                    <a:pt x="3395" y="5660"/>
                    <a:pt x="3408" y="5658"/>
                  </a:cubicBezTo>
                  <a:cubicBezTo>
                    <a:pt x="3499" y="5638"/>
                    <a:pt x="3587" y="5574"/>
                    <a:pt x="3658" y="5510"/>
                  </a:cubicBezTo>
                  <a:cubicBezTo>
                    <a:pt x="3707" y="5467"/>
                    <a:pt x="3735" y="5388"/>
                    <a:pt x="3747" y="5323"/>
                  </a:cubicBezTo>
                  <a:cubicBezTo>
                    <a:pt x="3909" y="4227"/>
                    <a:pt x="3728" y="3217"/>
                    <a:pt x="2976" y="2362"/>
                  </a:cubicBezTo>
                  <a:cubicBezTo>
                    <a:pt x="2792" y="2153"/>
                    <a:pt x="2574" y="1969"/>
                    <a:pt x="2383" y="1762"/>
                  </a:cubicBezTo>
                  <a:cubicBezTo>
                    <a:pt x="2184" y="1547"/>
                    <a:pt x="2204" y="1325"/>
                    <a:pt x="2424" y="1123"/>
                  </a:cubicBezTo>
                  <a:cubicBezTo>
                    <a:pt x="2789" y="790"/>
                    <a:pt x="3256" y="620"/>
                    <a:pt x="3722" y="620"/>
                  </a:cubicBezTo>
                  <a:cubicBezTo>
                    <a:pt x="4121" y="620"/>
                    <a:pt x="4519" y="745"/>
                    <a:pt x="4852" y="1000"/>
                  </a:cubicBezTo>
                  <a:cubicBezTo>
                    <a:pt x="5045" y="1148"/>
                    <a:pt x="5198" y="1344"/>
                    <a:pt x="5382" y="1506"/>
                  </a:cubicBezTo>
                  <a:cubicBezTo>
                    <a:pt x="5406" y="1527"/>
                    <a:pt x="5458" y="1538"/>
                    <a:pt x="5503" y="1538"/>
                  </a:cubicBezTo>
                  <a:cubicBezTo>
                    <a:pt x="5535" y="1538"/>
                    <a:pt x="5563" y="1533"/>
                    <a:pt x="5573" y="1520"/>
                  </a:cubicBezTo>
                  <a:cubicBezTo>
                    <a:pt x="5636" y="1448"/>
                    <a:pt x="5680" y="1348"/>
                    <a:pt x="5696" y="1252"/>
                  </a:cubicBezTo>
                  <a:cubicBezTo>
                    <a:pt x="5707" y="1191"/>
                    <a:pt x="5662" y="1117"/>
                    <a:pt x="5629" y="1056"/>
                  </a:cubicBezTo>
                  <a:cubicBezTo>
                    <a:pt x="5309" y="472"/>
                    <a:pt x="4442" y="1"/>
                    <a:pt x="366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3" name="Google Shape;73957;p67">
              <a:extLst>
                <a:ext uri="{FF2B5EF4-FFF2-40B4-BE49-F238E27FC236}">
                  <a16:creationId xmlns:a16="http://schemas.microsoft.com/office/drawing/2014/main" id="{8986B62F-CA41-9E69-FD39-B45141B1FC2F}"/>
                </a:ext>
              </a:extLst>
            </p:cNvPr>
            <p:cNvSpPr/>
            <p:nvPr/>
          </p:nvSpPr>
          <p:spPr>
            <a:xfrm>
              <a:off x="4415925" y="2150325"/>
              <a:ext cx="85750" cy="95950"/>
            </a:xfrm>
            <a:custGeom>
              <a:avLst/>
              <a:gdLst/>
              <a:ahLst/>
              <a:cxnLst/>
              <a:rect l="l" t="t" r="r" b="b"/>
              <a:pathLst>
                <a:path w="3430" h="3838" extrusionOk="0">
                  <a:moveTo>
                    <a:pt x="1708" y="0"/>
                  </a:moveTo>
                  <a:cubicBezTo>
                    <a:pt x="1146" y="0"/>
                    <a:pt x="597" y="320"/>
                    <a:pt x="345" y="898"/>
                  </a:cubicBezTo>
                  <a:cubicBezTo>
                    <a:pt x="0" y="1689"/>
                    <a:pt x="187" y="2763"/>
                    <a:pt x="772" y="3360"/>
                  </a:cubicBezTo>
                  <a:cubicBezTo>
                    <a:pt x="1085" y="3677"/>
                    <a:pt x="1464" y="3837"/>
                    <a:pt x="1845" y="3837"/>
                  </a:cubicBezTo>
                  <a:cubicBezTo>
                    <a:pt x="2197" y="3837"/>
                    <a:pt x="2551" y="3702"/>
                    <a:pt x="2858" y="3428"/>
                  </a:cubicBezTo>
                  <a:cubicBezTo>
                    <a:pt x="3287" y="3048"/>
                    <a:pt x="3430" y="2558"/>
                    <a:pt x="3408" y="2118"/>
                  </a:cubicBezTo>
                  <a:cubicBezTo>
                    <a:pt x="3401" y="1372"/>
                    <a:pt x="3180" y="827"/>
                    <a:pt x="2719" y="401"/>
                  </a:cubicBezTo>
                  <a:cubicBezTo>
                    <a:pt x="2424" y="128"/>
                    <a:pt x="2063" y="0"/>
                    <a:pt x="1708"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4" name="Google Shape;73958;p67">
              <a:extLst>
                <a:ext uri="{FF2B5EF4-FFF2-40B4-BE49-F238E27FC236}">
                  <a16:creationId xmlns:a16="http://schemas.microsoft.com/office/drawing/2014/main" id="{BD68FC6E-32D4-AB38-D338-6409D2C25C49}"/>
                </a:ext>
              </a:extLst>
            </p:cNvPr>
            <p:cNvSpPr/>
            <p:nvPr/>
          </p:nvSpPr>
          <p:spPr>
            <a:xfrm>
              <a:off x="4189375" y="2142625"/>
              <a:ext cx="98375" cy="180625"/>
            </a:xfrm>
            <a:custGeom>
              <a:avLst/>
              <a:gdLst/>
              <a:ahLst/>
              <a:cxnLst/>
              <a:rect l="l" t="t" r="r" b="b"/>
              <a:pathLst>
                <a:path w="3935" h="7225" extrusionOk="0">
                  <a:moveTo>
                    <a:pt x="885" y="1"/>
                  </a:moveTo>
                  <a:cubicBezTo>
                    <a:pt x="618" y="1"/>
                    <a:pt x="368" y="92"/>
                    <a:pt x="134" y="277"/>
                  </a:cubicBezTo>
                  <a:cubicBezTo>
                    <a:pt x="50" y="341"/>
                    <a:pt x="0" y="441"/>
                    <a:pt x="42" y="555"/>
                  </a:cubicBezTo>
                  <a:cubicBezTo>
                    <a:pt x="77" y="654"/>
                    <a:pt x="144" y="729"/>
                    <a:pt x="256" y="729"/>
                  </a:cubicBezTo>
                  <a:cubicBezTo>
                    <a:pt x="261" y="729"/>
                    <a:pt x="266" y="729"/>
                    <a:pt x="271" y="729"/>
                  </a:cubicBezTo>
                  <a:cubicBezTo>
                    <a:pt x="338" y="726"/>
                    <a:pt x="409" y="707"/>
                    <a:pt x="472" y="680"/>
                  </a:cubicBezTo>
                  <a:cubicBezTo>
                    <a:pt x="620" y="617"/>
                    <a:pt x="758" y="589"/>
                    <a:pt x="888" y="589"/>
                  </a:cubicBezTo>
                  <a:cubicBezTo>
                    <a:pt x="1236" y="589"/>
                    <a:pt x="1529" y="789"/>
                    <a:pt x="1801" y="1052"/>
                  </a:cubicBezTo>
                  <a:cubicBezTo>
                    <a:pt x="2004" y="1249"/>
                    <a:pt x="2186" y="1462"/>
                    <a:pt x="2247" y="1749"/>
                  </a:cubicBezTo>
                  <a:cubicBezTo>
                    <a:pt x="2153" y="2017"/>
                    <a:pt x="1883" y="2068"/>
                    <a:pt x="1697" y="2216"/>
                  </a:cubicBezTo>
                  <a:cubicBezTo>
                    <a:pt x="821" y="2890"/>
                    <a:pt x="663" y="3842"/>
                    <a:pt x="670" y="4856"/>
                  </a:cubicBezTo>
                  <a:cubicBezTo>
                    <a:pt x="670" y="5009"/>
                    <a:pt x="804" y="5127"/>
                    <a:pt x="942" y="5135"/>
                  </a:cubicBezTo>
                  <a:cubicBezTo>
                    <a:pt x="947" y="5136"/>
                    <a:pt x="953" y="5136"/>
                    <a:pt x="958" y="5136"/>
                  </a:cubicBezTo>
                  <a:cubicBezTo>
                    <a:pt x="1097" y="5136"/>
                    <a:pt x="1199" y="5024"/>
                    <a:pt x="1209" y="4868"/>
                  </a:cubicBezTo>
                  <a:cubicBezTo>
                    <a:pt x="1237" y="4410"/>
                    <a:pt x="1280" y="3956"/>
                    <a:pt x="1432" y="3518"/>
                  </a:cubicBezTo>
                  <a:cubicBezTo>
                    <a:pt x="1588" y="3062"/>
                    <a:pt x="1850" y="2706"/>
                    <a:pt x="2313" y="2530"/>
                  </a:cubicBezTo>
                  <a:cubicBezTo>
                    <a:pt x="2369" y="2508"/>
                    <a:pt x="2422" y="2497"/>
                    <a:pt x="2471" y="2497"/>
                  </a:cubicBezTo>
                  <a:cubicBezTo>
                    <a:pt x="2588" y="2497"/>
                    <a:pt x="2682" y="2560"/>
                    <a:pt x="2743" y="2701"/>
                  </a:cubicBezTo>
                  <a:cubicBezTo>
                    <a:pt x="3018" y="3333"/>
                    <a:pt x="3022" y="4003"/>
                    <a:pt x="2997" y="4672"/>
                  </a:cubicBezTo>
                  <a:cubicBezTo>
                    <a:pt x="2967" y="5477"/>
                    <a:pt x="2767" y="6207"/>
                    <a:pt x="2039" y="6683"/>
                  </a:cubicBezTo>
                  <a:cubicBezTo>
                    <a:pt x="1982" y="6720"/>
                    <a:pt x="1917" y="6775"/>
                    <a:pt x="1901" y="6837"/>
                  </a:cubicBezTo>
                  <a:cubicBezTo>
                    <a:pt x="1874" y="6931"/>
                    <a:pt x="1848" y="7060"/>
                    <a:pt x="1895" y="7126"/>
                  </a:cubicBezTo>
                  <a:cubicBezTo>
                    <a:pt x="1932" y="7181"/>
                    <a:pt x="2038" y="7225"/>
                    <a:pt x="2118" y="7225"/>
                  </a:cubicBezTo>
                  <a:cubicBezTo>
                    <a:pt x="2135" y="7225"/>
                    <a:pt x="2151" y="7223"/>
                    <a:pt x="2165" y="7219"/>
                  </a:cubicBezTo>
                  <a:cubicBezTo>
                    <a:pt x="2713" y="7062"/>
                    <a:pt x="3072" y="6683"/>
                    <a:pt x="3256" y="6157"/>
                  </a:cubicBezTo>
                  <a:cubicBezTo>
                    <a:pt x="3934" y="4211"/>
                    <a:pt x="3636" y="2417"/>
                    <a:pt x="2343" y="807"/>
                  </a:cubicBezTo>
                  <a:cubicBezTo>
                    <a:pt x="2075" y="476"/>
                    <a:pt x="1740" y="216"/>
                    <a:pt x="1324" y="78"/>
                  </a:cubicBezTo>
                  <a:cubicBezTo>
                    <a:pt x="1173" y="27"/>
                    <a:pt x="1027" y="1"/>
                    <a:pt x="88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5" name="Google Shape;73959;p67">
              <a:extLst>
                <a:ext uri="{FF2B5EF4-FFF2-40B4-BE49-F238E27FC236}">
                  <a16:creationId xmlns:a16="http://schemas.microsoft.com/office/drawing/2014/main" id="{3F41F6BD-25B0-39CC-34E7-51EAD5DEB38A}"/>
                </a:ext>
              </a:extLst>
            </p:cNvPr>
            <p:cNvSpPr/>
            <p:nvPr/>
          </p:nvSpPr>
          <p:spPr>
            <a:xfrm>
              <a:off x="5002725" y="2202225"/>
              <a:ext cx="73325" cy="83925"/>
            </a:xfrm>
            <a:custGeom>
              <a:avLst/>
              <a:gdLst/>
              <a:ahLst/>
              <a:cxnLst/>
              <a:rect l="l" t="t" r="r" b="b"/>
              <a:pathLst>
                <a:path w="2933" h="3357" extrusionOk="0">
                  <a:moveTo>
                    <a:pt x="1586" y="0"/>
                  </a:moveTo>
                  <a:cubicBezTo>
                    <a:pt x="1285" y="0"/>
                    <a:pt x="979" y="130"/>
                    <a:pt x="715" y="393"/>
                  </a:cubicBezTo>
                  <a:cubicBezTo>
                    <a:pt x="0" y="1107"/>
                    <a:pt x="86" y="2505"/>
                    <a:pt x="885" y="3123"/>
                  </a:cubicBezTo>
                  <a:cubicBezTo>
                    <a:pt x="1083" y="3277"/>
                    <a:pt x="1303" y="3356"/>
                    <a:pt x="1525" y="3356"/>
                  </a:cubicBezTo>
                  <a:cubicBezTo>
                    <a:pt x="1737" y="3356"/>
                    <a:pt x="1952" y="3284"/>
                    <a:pt x="2153" y="3138"/>
                  </a:cubicBezTo>
                  <a:cubicBezTo>
                    <a:pt x="2673" y="2759"/>
                    <a:pt x="2882" y="2217"/>
                    <a:pt x="2932" y="1686"/>
                  </a:cubicBezTo>
                  <a:cubicBezTo>
                    <a:pt x="2918" y="1280"/>
                    <a:pt x="2730" y="758"/>
                    <a:pt x="2543" y="516"/>
                  </a:cubicBezTo>
                  <a:cubicBezTo>
                    <a:pt x="2277" y="174"/>
                    <a:pt x="1934" y="0"/>
                    <a:pt x="158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6" name="Google Shape;73960;p67">
              <a:extLst>
                <a:ext uri="{FF2B5EF4-FFF2-40B4-BE49-F238E27FC236}">
                  <a16:creationId xmlns:a16="http://schemas.microsoft.com/office/drawing/2014/main" id="{1DFC59A9-AC95-BDC8-AE72-5D82B397CB4B}"/>
                </a:ext>
              </a:extLst>
            </p:cNvPr>
            <p:cNvSpPr/>
            <p:nvPr/>
          </p:nvSpPr>
          <p:spPr>
            <a:xfrm>
              <a:off x="4746475" y="2196475"/>
              <a:ext cx="28375" cy="143300"/>
            </a:xfrm>
            <a:custGeom>
              <a:avLst/>
              <a:gdLst/>
              <a:ahLst/>
              <a:cxnLst/>
              <a:rect l="l" t="t" r="r" b="b"/>
              <a:pathLst>
                <a:path w="1135" h="5732" extrusionOk="0">
                  <a:moveTo>
                    <a:pt x="853" y="1"/>
                  </a:moveTo>
                  <a:cubicBezTo>
                    <a:pt x="852" y="1"/>
                    <a:pt x="851" y="1"/>
                    <a:pt x="851" y="1"/>
                  </a:cubicBezTo>
                  <a:cubicBezTo>
                    <a:pt x="770" y="4"/>
                    <a:pt x="677" y="99"/>
                    <a:pt x="613" y="176"/>
                  </a:cubicBezTo>
                  <a:cubicBezTo>
                    <a:pt x="571" y="225"/>
                    <a:pt x="564" y="307"/>
                    <a:pt x="557" y="377"/>
                  </a:cubicBezTo>
                  <a:cubicBezTo>
                    <a:pt x="372" y="2023"/>
                    <a:pt x="188" y="3667"/>
                    <a:pt x="7" y="5312"/>
                  </a:cubicBezTo>
                  <a:cubicBezTo>
                    <a:pt x="0" y="5381"/>
                    <a:pt x="6" y="5462"/>
                    <a:pt x="39" y="5518"/>
                  </a:cubicBezTo>
                  <a:cubicBezTo>
                    <a:pt x="91" y="5602"/>
                    <a:pt x="163" y="5711"/>
                    <a:pt x="244" y="5730"/>
                  </a:cubicBezTo>
                  <a:cubicBezTo>
                    <a:pt x="250" y="5731"/>
                    <a:pt x="258" y="5732"/>
                    <a:pt x="265" y="5732"/>
                  </a:cubicBezTo>
                  <a:cubicBezTo>
                    <a:pt x="343" y="5732"/>
                    <a:pt x="472" y="5664"/>
                    <a:pt x="492" y="5605"/>
                  </a:cubicBezTo>
                  <a:cubicBezTo>
                    <a:pt x="576" y="5338"/>
                    <a:pt x="644" y="5062"/>
                    <a:pt x="678" y="4784"/>
                  </a:cubicBezTo>
                  <a:cubicBezTo>
                    <a:pt x="771" y="4014"/>
                    <a:pt x="842" y="3244"/>
                    <a:pt x="925" y="2471"/>
                  </a:cubicBezTo>
                  <a:cubicBezTo>
                    <a:pt x="990" y="1842"/>
                    <a:pt x="1057" y="1210"/>
                    <a:pt x="1134" y="485"/>
                  </a:cubicBezTo>
                  <a:cubicBezTo>
                    <a:pt x="1129" y="440"/>
                    <a:pt x="1134" y="291"/>
                    <a:pt x="1083" y="169"/>
                  </a:cubicBezTo>
                  <a:cubicBezTo>
                    <a:pt x="1050" y="91"/>
                    <a:pt x="931" y="1"/>
                    <a:pt x="85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7" name="Google Shape;73961;p67">
              <a:extLst>
                <a:ext uri="{FF2B5EF4-FFF2-40B4-BE49-F238E27FC236}">
                  <a16:creationId xmlns:a16="http://schemas.microsoft.com/office/drawing/2014/main" id="{C844076B-BB8E-4E9A-0EC5-1DCEB53FF8C0}"/>
                </a:ext>
              </a:extLst>
            </p:cNvPr>
            <p:cNvSpPr/>
            <p:nvPr/>
          </p:nvSpPr>
          <p:spPr>
            <a:xfrm>
              <a:off x="3742175" y="2301375"/>
              <a:ext cx="382775" cy="327150"/>
            </a:xfrm>
            <a:custGeom>
              <a:avLst/>
              <a:gdLst/>
              <a:ahLst/>
              <a:cxnLst/>
              <a:rect l="l" t="t" r="r" b="b"/>
              <a:pathLst>
                <a:path w="15311" h="13086" extrusionOk="0">
                  <a:moveTo>
                    <a:pt x="9275" y="0"/>
                  </a:moveTo>
                  <a:cubicBezTo>
                    <a:pt x="9235" y="0"/>
                    <a:pt x="9194" y="4"/>
                    <a:pt x="9150" y="12"/>
                  </a:cubicBezTo>
                  <a:cubicBezTo>
                    <a:pt x="8805" y="76"/>
                    <a:pt x="8630" y="360"/>
                    <a:pt x="8542" y="680"/>
                  </a:cubicBezTo>
                  <a:cubicBezTo>
                    <a:pt x="8458" y="984"/>
                    <a:pt x="8367" y="1293"/>
                    <a:pt x="8335" y="1604"/>
                  </a:cubicBezTo>
                  <a:cubicBezTo>
                    <a:pt x="8244" y="2479"/>
                    <a:pt x="8089" y="3349"/>
                    <a:pt x="8149" y="4237"/>
                  </a:cubicBezTo>
                  <a:cubicBezTo>
                    <a:pt x="8153" y="4319"/>
                    <a:pt x="8167" y="4452"/>
                    <a:pt x="7993" y="4452"/>
                  </a:cubicBezTo>
                  <a:cubicBezTo>
                    <a:pt x="7989" y="4452"/>
                    <a:pt x="7986" y="4452"/>
                    <a:pt x="7982" y="4452"/>
                  </a:cubicBezTo>
                  <a:cubicBezTo>
                    <a:pt x="7731" y="4307"/>
                    <a:pt x="7674" y="4010"/>
                    <a:pt x="7583" y="3761"/>
                  </a:cubicBezTo>
                  <a:cubicBezTo>
                    <a:pt x="7348" y="3127"/>
                    <a:pt x="7009" y="2551"/>
                    <a:pt x="6657" y="1981"/>
                  </a:cubicBezTo>
                  <a:cubicBezTo>
                    <a:pt x="6493" y="1715"/>
                    <a:pt x="6298" y="1457"/>
                    <a:pt x="6073" y="1238"/>
                  </a:cubicBezTo>
                  <a:cubicBezTo>
                    <a:pt x="5941" y="1108"/>
                    <a:pt x="5794" y="1046"/>
                    <a:pt x="5650" y="1046"/>
                  </a:cubicBezTo>
                  <a:cubicBezTo>
                    <a:pt x="5443" y="1046"/>
                    <a:pt x="5241" y="1175"/>
                    <a:pt x="5102" y="1411"/>
                  </a:cubicBezTo>
                  <a:cubicBezTo>
                    <a:pt x="4869" y="1807"/>
                    <a:pt x="4930" y="2236"/>
                    <a:pt x="4993" y="2649"/>
                  </a:cubicBezTo>
                  <a:cubicBezTo>
                    <a:pt x="5067" y="3135"/>
                    <a:pt x="5201" y="3611"/>
                    <a:pt x="5296" y="4094"/>
                  </a:cubicBezTo>
                  <a:cubicBezTo>
                    <a:pt x="5336" y="4288"/>
                    <a:pt x="5437" y="4493"/>
                    <a:pt x="5275" y="4685"/>
                  </a:cubicBezTo>
                  <a:cubicBezTo>
                    <a:pt x="5267" y="4686"/>
                    <a:pt x="5259" y="4686"/>
                    <a:pt x="5251" y="4686"/>
                  </a:cubicBezTo>
                  <a:cubicBezTo>
                    <a:pt x="5054" y="4686"/>
                    <a:pt x="4971" y="4519"/>
                    <a:pt x="4854" y="4406"/>
                  </a:cubicBezTo>
                  <a:cubicBezTo>
                    <a:pt x="4401" y="3960"/>
                    <a:pt x="3961" y="3503"/>
                    <a:pt x="3498" y="3068"/>
                  </a:cubicBezTo>
                  <a:cubicBezTo>
                    <a:pt x="3294" y="2877"/>
                    <a:pt x="3071" y="2687"/>
                    <a:pt x="2821" y="2570"/>
                  </a:cubicBezTo>
                  <a:cubicBezTo>
                    <a:pt x="2684" y="2505"/>
                    <a:pt x="2548" y="2474"/>
                    <a:pt x="2420" y="2474"/>
                  </a:cubicBezTo>
                  <a:cubicBezTo>
                    <a:pt x="1994" y="2474"/>
                    <a:pt x="1656" y="2811"/>
                    <a:pt x="1642" y="3319"/>
                  </a:cubicBezTo>
                  <a:cubicBezTo>
                    <a:pt x="1639" y="3456"/>
                    <a:pt x="1694" y="3594"/>
                    <a:pt x="1716" y="3732"/>
                  </a:cubicBezTo>
                  <a:cubicBezTo>
                    <a:pt x="1824" y="4449"/>
                    <a:pt x="2200" y="5050"/>
                    <a:pt x="2539" y="5667"/>
                  </a:cubicBezTo>
                  <a:cubicBezTo>
                    <a:pt x="2744" y="6038"/>
                    <a:pt x="2985" y="6387"/>
                    <a:pt x="3199" y="6751"/>
                  </a:cubicBezTo>
                  <a:cubicBezTo>
                    <a:pt x="3297" y="6917"/>
                    <a:pt x="3541" y="7099"/>
                    <a:pt x="3327" y="7293"/>
                  </a:cubicBezTo>
                  <a:cubicBezTo>
                    <a:pt x="3277" y="7338"/>
                    <a:pt x="3226" y="7356"/>
                    <a:pt x="3176" y="7356"/>
                  </a:cubicBezTo>
                  <a:cubicBezTo>
                    <a:pt x="3035" y="7356"/>
                    <a:pt x="2894" y="7218"/>
                    <a:pt x="2757" y="7163"/>
                  </a:cubicBezTo>
                  <a:cubicBezTo>
                    <a:pt x="2333" y="6989"/>
                    <a:pt x="1917" y="6803"/>
                    <a:pt x="1492" y="6629"/>
                  </a:cubicBezTo>
                  <a:cubicBezTo>
                    <a:pt x="1278" y="6540"/>
                    <a:pt x="1054" y="6512"/>
                    <a:pt x="829" y="6512"/>
                  </a:cubicBezTo>
                  <a:cubicBezTo>
                    <a:pt x="738" y="6512"/>
                    <a:pt x="646" y="6517"/>
                    <a:pt x="554" y="6523"/>
                  </a:cubicBezTo>
                  <a:cubicBezTo>
                    <a:pt x="184" y="6551"/>
                    <a:pt x="0" y="6796"/>
                    <a:pt x="53" y="7177"/>
                  </a:cubicBezTo>
                  <a:cubicBezTo>
                    <a:pt x="108" y="7578"/>
                    <a:pt x="319" y="7900"/>
                    <a:pt x="572" y="8199"/>
                  </a:cubicBezTo>
                  <a:cubicBezTo>
                    <a:pt x="1196" y="8934"/>
                    <a:pt x="1948" y="9503"/>
                    <a:pt x="2786" y="9980"/>
                  </a:cubicBezTo>
                  <a:cubicBezTo>
                    <a:pt x="4381" y="10892"/>
                    <a:pt x="4374" y="10903"/>
                    <a:pt x="5268" y="12459"/>
                  </a:cubicBezTo>
                  <a:cubicBezTo>
                    <a:pt x="5514" y="12888"/>
                    <a:pt x="5713" y="13085"/>
                    <a:pt x="5981" y="13085"/>
                  </a:cubicBezTo>
                  <a:cubicBezTo>
                    <a:pt x="6153" y="13085"/>
                    <a:pt x="6353" y="13005"/>
                    <a:pt x="6613" y="12852"/>
                  </a:cubicBezTo>
                  <a:cubicBezTo>
                    <a:pt x="6734" y="12781"/>
                    <a:pt x="6845" y="12691"/>
                    <a:pt x="6960" y="12610"/>
                  </a:cubicBezTo>
                  <a:cubicBezTo>
                    <a:pt x="8270" y="11703"/>
                    <a:pt x="9645" y="10917"/>
                    <a:pt x="11149" y="10380"/>
                  </a:cubicBezTo>
                  <a:cubicBezTo>
                    <a:pt x="11594" y="10222"/>
                    <a:pt x="11956" y="9959"/>
                    <a:pt x="12273" y="9617"/>
                  </a:cubicBezTo>
                  <a:cubicBezTo>
                    <a:pt x="13088" y="8733"/>
                    <a:pt x="13809" y="7779"/>
                    <a:pt x="14442" y="6759"/>
                  </a:cubicBezTo>
                  <a:cubicBezTo>
                    <a:pt x="14740" y="6277"/>
                    <a:pt x="15023" y="5793"/>
                    <a:pt x="15187" y="5244"/>
                  </a:cubicBezTo>
                  <a:cubicBezTo>
                    <a:pt x="15261" y="5000"/>
                    <a:pt x="15311" y="4762"/>
                    <a:pt x="15281" y="4515"/>
                  </a:cubicBezTo>
                  <a:cubicBezTo>
                    <a:pt x="15230" y="4116"/>
                    <a:pt x="14921" y="3846"/>
                    <a:pt x="14564" y="3846"/>
                  </a:cubicBezTo>
                  <a:cubicBezTo>
                    <a:pt x="14471" y="3846"/>
                    <a:pt x="14375" y="3865"/>
                    <a:pt x="14279" y="3903"/>
                  </a:cubicBezTo>
                  <a:cubicBezTo>
                    <a:pt x="14053" y="3994"/>
                    <a:pt x="13838" y="4121"/>
                    <a:pt x="13634" y="4258"/>
                  </a:cubicBezTo>
                  <a:cubicBezTo>
                    <a:pt x="12923" y="4734"/>
                    <a:pt x="12346" y="5345"/>
                    <a:pt x="11836" y="6032"/>
                  </a:cubicBezTo>
                  <a:cubicBezTo>
                    <a:pt x="11554" y="6414"/>
                    <a:pt x="11356" y="6867"/>
                    <a:pt x="10860" y="7277"/>
                  </a:cubicBezTo>
                  <a:cubicBezTo>
                    <a:pt x="10857" y="6912"/>
                    <a:pt x="10853" y="6679"/>
                    <a:pt x="10851" y="6444"/>
                  </a:cubicBezTo>
                  <a:cubicBezTo>
                    <a:pt x="10846" y="5104"/>
                    <a:pt x="10896" y="3765"/>
                    <a:pt x="10635" y="2437"/>
                  </a:cubicBezTo>
                  <a:cubicBezTo>
                    <a:pt x="10504" y="1773"/>
                    <a:pt x="10330" y="1132"/>
                    <a:pt x="9975" y="554"/>
                  </a:cubicBezTo>
                  <a:cubicBezTo>
                    <a:pt x="9809" y="284"/>
                    <a:pt x="9615" y="0"/>
                    <a:pt x="9275" y="0"/>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8" name="Google Shape;73962;p67">
              <a:extLst>
                <a:ext uri="{FF2B5EF4-FFF2-40B4-BE49-F238E27FC236}">
                  <a16:creationId xmlns:a16="http://schemas.microsoft.com/office/drawing/2014/main" id="{F65EDE13-D437-7EAE-FF8F-AC17B0E6D2EC}"/>
                </a:ext>
              </a:extLst>
            </p:cNvPr>
            <p:cNvSpPr/>
            <p:nvPr/>
          </p:nvSpPr>
          <p:spPr>
            <a:xfrm>
              <a:off x="3833750" y="2442925"/>
              <a:ext cx="151950" cy="87475"/>
            </a:xfrm>
            <a:custGeom>
              <a:avLst/>
              <a:gdLst/>
              <a:ahLst/>
              <a:cxnLst/>
              <a:rect l="l" t="t" r="r" b="b"/>
              <a:pathLst>
                <a:path w="6078" h="3499" extrusionOk="0">
                  <a:moveTo>
                    <a:pt x="5675" y="0"/>
                  </a:moveTo>
                  <a:cubicBezTo>
                    <a:pt x="5289" y="0"/>
                    <a:pt x="4934" y="174"/>
                    <a:pt x="4565" y="256"/>
                  </a:cubicBezTo>
                  <a:cubicBezTo>
                    <a:pt x="2863" y="634"/>
                    <a:pt x="1432" y="1490"/>
                    <a:pt x="268" y="2789"/>
                  </a:cubicBezTo>
                  <a:cubicBezTo>
                    <a:pt x="151" y="2919"/>
                    <a:pt x="0" y="3036"/>
                    <a:pt x="0" y="3227"/>
                  </a:cubicBezTo>
                  <a:cubicBezTo>
                    <a:pt x="0" y="3318"/>
                    <a:pt x="73" y="3409"/>
                    <a:pt x="106" y="3483"/>
                  </a:cubicBezTo>
                  <a:cubicBezTo>
                    <a:pt x="146" y="3494"/>
                    <a:pt x="184" y="3498"/>
                    <a:pt x="220" y="3498"/>
                  </a:cubicBezTo>
                  <a:cubicBezTo>
                    <a:pt x="342" y="3498"/>
                    <a:pt x="435" y="3441"/>
                    <a:pt x="515" y="3366"/>
                  </a:cubicBezTo>
                  <a:cubicBezTo>
                    <a:pt x="851" y="3056"/>
                    <a:pt x="1164" y="2718"/>
                    <a:pt x="1519" y="2430"/>
                  </a:cubicBezTo>
                  <a:cubicBezTo>
                    <a:pt x="2495" y="1642"/>
                    <a:pt x="3614" y="1148"/>
                    <a:pt x="4833" y="863"/>
                  </a:cubicBezTo>
                  <a:cubicBezTo>
                    <a:pt x="5209" y="776"/>
                    <a:pt x="5577" y="653"/>
                    <a:pt x="5937" y="521"/>
                  </a:cubicBezTo>
                  <a:cubicBezTo>
                    <a:pt x="6009" y="495"/>
                    <a:pt x="6076" y="353"/>
                    <a:pt x="6076" y="263"/>
                  </a:cubicBezTo>
                  <a:cubicBezTo>
                    <a:pt x="6077" y="105"/>
                    <a:pt x="5952" y="22"/>
                    <a:pt x="5799" y="7"/>
                  </a:cubicBezTo>
                  <a:cubicBezTo>
                    <a:pt x="5757" y="2"/>
                    <a:pt x="5716" y="0"/>
                    <a:pt x="567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39" name="Google Shape;73963;p67">
              <a:extLst>
                <a:ext uri="{FF2B5EF4-FFF2-40B4-BE49-F238E27FC236}">
                  <a16:creationId xmlns:a16="http://schemas.microsoft.com/office/drawing/2014/main" id="{25CCAD32-E7F6-4E1F-F80E-D68C3343FA0D}"/>
                </a:ext>
              </a:extLst>
            </p:cNvPr>
            <p:cNvSpPr/>
            <p:nvPr/>
          </p:nvSpPr>
          <p:spPr>
            <a:xfrm>
              <a:off x="3917375" y="2496450"/>
              <a:ext cx="37925" cy="65775"/>
            </a:xfrm>
            <a:custGeom>
              <a:avLst/>
              <a:gdLst/>
              <a:ahLst/>
              <a:cxnLst/>
              <a:rect l="l" t="t" r="r" b="b"/>
              <a:pathLst>
                <a:path w="1517" h="2631" extrusionOk="0">
                  <a:moveTo>
                    <a:pt x="1225" y="1"/>
                  </a:moveTo>
                  <a:cubicBezTo>
                    <a:pt x="1146" y="1"/>
                    <a:pt x="1069" y="40"/>
                    <a:pt x="1024" y="118"/>
                  </a:cubicBezTo>
                  <a:cubicBezTo>
                    <a:pt x="625" y="819"/>
                    <a:pt x="301" y="1556"/>
                    <a:pt x="22" y="2311"/>
                  </a:cubicBezTo>
                  <a:cubicBezTo>
                    <a:pt x="1" y="2368"/>
                    <a:pt x="24" y="2458"/>
                    <a:pt x="55" y="2512"/>
                  </a:cubicBezTo>
                  <a:cubicBezTo>
                    <a:pt x="86" y="2565"/>
                    <a:pt x="159" y="2593"/>
                    <a:pt x="189" y="2614"/>
                  </a:cubicBezTo>
                  <a:cubicBezTo>
                    <a:pt x="224" y="2626"/>
                    <a:pt x="256" y="2631"/>
                    <a:pt x="286" y="2631"/>
                  </a:cubicBezTo>
                  <a:cubicBezTo>
                    <a:pt x="377" y="2631"/>
                    <a:pt x="445" y="2584"/>
                    <a:pt x="488" y="2522"/>
                  </a:cubicBezTo>
                  <a:cubicBezTo>
                    <a:pt x="945" y="1849"/>
                    <a:pt x="1235" y="1097"/>
                    <a:pt x="1493" y="332"/>
                  </a:cubicBezTo>
                  <a:cubicBezTo>
                    <a:pt x="1517" y="258"/>
                    <a:pt x="1455" y="114"/>
                    <a:pt x="1387" y="60"/>
                  </a:cubicBezTo>
                  <a:cubicBezTo>
                    <a:pt x="1338" y="20"/>
                    <a:pt x="1281" y="1"/>
                    <a:pt x="122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40" name="Google Shape;73964;p67">
              <a:extLst>
                <a:ext uri="{FF2B5EF4-FFF2-40B4-BE49-F238E27FC236}">
                  <a16:creationId xmlns:a16="http://schemas.microsoft.com/office/drawing/2014/main" id="{418B2FDB-B90F-7478-8E64-2ACC59B04611}"/>
                </a:ext>
              </a:extLst>
            </p:cNvPr>
            <p:cNvSpPr/>
            <p:nvPr/>
          </p:nvSpPr>
          <p:spPr>
            <a:xfrm>
              <a:off x="4820100" y="2479725"/>
              <a:ext cx="515800" cy="288150"/>
            </a:xfrm>
            <a:custGeom>
              <a:avLst/>
              <a:gdLst/>
              <a:ahLst/>
              <a:cxnLst/>
              <a:rect l="l" t="t" r="r" b="b"/>
              <a:pathLst>
                <a:path w="20632" h="11526" extrusionOk="0">
                  <a:moveTo>
                    <a:pt x="14835" y="0"/>
                  </a:moveTo>
                  <a:cubicBezTo>
                    <a:pt x="14715" y="0"/>
                    <a:pt x="14610" y="70"/>
                    <a:pt x="14536" y="172"/>
                  </a:cubicBezTo>
                  <a:cubicBezTo>
                    <a:pt x="14410" y="341"/>
                    <a:pt x="14336" y="544"/>
                    <a:pt x="14232" y="727"/>
                  </a:cubicBezTo>
                  <a:cubicBezTo>
                    <a:pt x="13362" y="2280"/>
                    <a:pt x="12300" y="3687"/>
                    <a:pt x="10856" y="4747"/>
                  </a:cubicBezTo>
                  <a:cubicBezTo>
                    <a:pt x="9083" y="6047"/>
                    <a:pt x="7138" y="7048"/>
                    <a:pt x="5058" y="7759"/>
                  </a:cubicBezTo>
                  <a:cubicBezTo>
                    <a:pt x="3531" y="8279"/>
                    <a:pt x="2013" y="8870"/>
                    <a:pt x="358" y="8870"/>
                  </a:cubicBezTo>
                  <a:cubicBezTo>
                    <a:pt x="356" y="8870"/>
                    <a:pt x="354" y="8870"/>
                    <a:pt x="352" y="8870"/>
                  </a:cubicBezTo>
                  <a:cubicBezTo>
                    <a:pt x="134" y="8870"/>
                    <a:pt x="0" y="9119"/>
                    <a:pt x="64" y="9340"/>
                  </a:cubicBezTo>
                  <a:cubicBezTo>
                    <a:pt x="207" y="9827"/>
                    <a:pt x="510" y="10212"/>
                    <a:pt x="854" y="10574"/>
                  </a:cubicBezTo>
                  <a:cubicBezTo>
                    <a:pt x="1069" y="10801"/>
                    <a:pt x="1359" y="10974"/>
                    <a:pt x="1394" y="11329"/>
                  </a:cubicBezTo>
                  <a:cubicBezTo>
                    <a:pt x="1415" y="11328"/>
                    <a:pt x="1436" y="11328"/>
                    <a:pt x="1457" y="11328"/>
                  </a:cubicBezTo>
                  <a:cubicBezTo>
                    <a:pt x="1902" y="11328"/>
                    <a:pt x="2327" y="11525"/>
                    <a:pt x="2772" y="11525"/>
                  </a:cubicBezTo>
                  <a:cubicBezTo>
                    <a:pt x="2856" y="11525"/>
                    <a:pt x="2941" y="11518"/>
                    <a:pt x="3026" y="11502"/>
                  </a:cubicBezTo>
                  <a:cubicBezTo>
                    <a:pt x="3046" y="11402"/>
                    <a:pt x="3031" y="11266"/>
                    <a:pt x="3092" y="11209"/>
                  </a:cubicBezTo>
                  <a:cubicBezTo>
                    <a:pt x="3244" y="11066"/>
                    <a:pt x="3448" y="10977"/>
                    <a:pt x="3596" y="10830"/>
                  </a:cubicBezTo>
                  <a:cubicBezTo>
                    <a:pt x="3873" y="10558"/>
                    <a:pt x="4122" y="10262"/>
                    <a:pt x="4386" y="9977"/>
                  </a:cubicBezTo>
                  <a:cubicBezTo>
                    <a:pt x="4463" y="9893"/>
                    <a:pt x="4545" y="9848"/>
                    <a:pt x="4632" y="9848"/>
                  </a:cubicBezTo>
                  <a:cubicBezTo>
                    <a:pt x="4701" y="9848"/>
                    <a:pt x="4772" y="9876"/>
                    <a:pt x="4844" y="9934"/>
                  </a:cubicBezTo>
                  <a:cubicBezTo>
                    <a:pt x="4954" y="10024"/>
                    <a:pt x="5057" y="10119"/>
                    <a:pt x="5169" y="10205"/>
                  </a:cubicBezTo>
                  <a:cubicBezTo>
                    <a:pt x="5638" y="10564"/>
                    <a:pt x="6115" y="10736"/>
                    <a:pt x="6600" y="10736"/>
                  </a:cubicBezTo>
                  <a:cubicBezTo>
                    <a:pt x="7035" y="10736"/>
                    <a:pt x="7477" y="10597"/>
                    <a:pt x="7926" y="10329"/>
                  </a:cubicBezTo>
                  <a:cubicBezTo>
                    <a:pt x="8325" y="10090"/>
                    <a:pt x="8676" y="9795"/>
                    <a:pt x="8966" y="9438"/>
                  </a:cubicBezTo>
                  <a:cubicBezTo>
                    <a:pt x="9321" y="9001"/>
                    <a:pt x="9642" y="8537"/>
                    <a:pt x="9979" y="8086"/>
                  </a:cubicBezTo>
                  <a:cubicBezTo>
                    <a:pt x="10122" y="7894"/>
                    <a:pt x="10200" y="7636"/>
                    <a:pt x="10480" y="7575"/>
                  </a:cubicBezTo>
                  <a:cubicBezTo>
                    <a:pt x="10733" y="7864"/>
                    <a:pt x="10961" y="8179"/>
                    <a:pt x="11242" y="8435"/>
                  </a:cubicBezTo>
                  <a:cubicBezTo>
                    <a:pt x="11639" y="8798"/>
                    <a:pt x="12081" y="8977"/>
                    <a:pt x="12525" y="8977"/>
                  </a:cubicBezTo>
                  <a:cubicBezTo>
                    <a:pt x="12969" y="8977"/>
                    <a:pt x="13415" y="8797"/>
                    <a:pt x="13819" y="8441"/>
                  </a:cubicBezTo>
                  <a:cubicBezTo>
                    <a:pt x="14369" y="7957"/>
                    <a:pt x="14671" y="7325"/>
                    <a:pt x="14838" y="6626"/>
                  </a:cubicBezTo>
                  <a:cubicBezTo>
                    <a:pt x="14928" y="6251"/>
                    <a:pt x="14993" y="5871"/>
                    <a:pt x="15067" y="5509"/>
                  </a:cubicBezTo>
                  <a:cubicBezTo>
                    <a:pt x="15093" y="5505"/>
                    <a:pt x="15117" y="5503"/>
                    <a:pt x="15141" y="5503"/>
                  </a:cubicBezTo>
                  <a:cubicBezTo>
                    <a:pt x="15332" y="5503"/>
                    <a:pt x="15442" y="5625"/>
                    <a:pt x="15570" y="5708"/>
                  </a:cubicBezTo>
                  <a:cubicBezTo>
                    <a:pt x="15805" y="5865"/>
                    <a:pt x="16033" y="6035"/>
                    <a:pt x="16281" y="6169"/>
                  </a:cubicBezTo>
                  <a:cubicBezTo>
                    <a:pt x="16726" y="6407"/>
                    <a:pt x="17162" y="6526"/>
                    <a:pt x="17578" y="6526"/>
                  </a:cubicBezTo>
                  <a:cubicBezTo>
                    <a:pt x="18257" y="6526"/>
                    <a:pt x="18884" y="6211"/>
                    <a:pt x="19419" y="5592"/>
                  </a:cubicBezTo>
                  <a:cubicBezTo>
                    <a:pt x="19674" y="5295"/>
                    <a:pt x="19879" y="4967"/>
                    <a:pt x="20043" y="4613"/>
                  </a:cubicBezTo>
                  <a:cubicBezTo>
                    <a:pt x="20577" y="3452"/>
                    <a:pt x="20631" y="2230"/>
                    <a:pt x="20500" y="987"/>
                  </a:cubicBezTo>
                  <a:cubicBezTo>
                    <a:pt x="20482" y="821"/>
                    <a:pt x="20395" y="652"/>
                    <a:pt x="20303" y="506"/>
                  </a:cubicBezTo>
                  <a:cubicBezTo>
                    <a:pt x="20247" y="415"/>
                    <a:pt x="20152" y="345"/>
                    <a:pt x="20041" y="345"/>
                  </a:cubicBezTo>
                  <a:cubicBezTo>
                    <a:pt x="20008" y="345"/>
                    <a:pt x="19975" y="351"/>
                    <a:pt x="19940" y="364"/>
                  </a:cubicBezTo>
                  <a:cubicBezTo>
                    <a:pt x="19809" y="412"/>
                    <a:pt x="19689" y="487"/>
                    <a:pt x="19565" y="551"/>
                  </a:cubicBezTo>
                  <a:cubicBezTo>
                    <a:pt x="18943" y="873"/>
                    <a:pt x="18327" y="1029"/>
                    <a:pt x="17719" y="1029"/>
                  </a:cubicBezTo>
                  <a:cubicBezTo>
                    <a:pt x="16984" y="1029"/>
                    <a:pt x="16259" y="801"/>
                    <a:pt x="15545" y="364"/>
                  </a:cubicBezTo>
                  <a:cubicBezTo>
                    <a:pt x="15365" y="253"/>
                    <a:pt x="15187" y="142"/>
                    <a:pt x="15000" y="43"/>
                  </a:cubicBezTo>
                  <a:cubicBezTo>
                    <a:pt x="14943" y="13"/>
                    <a:pt x="14888" y="0"/>
                    <a:pt x="14835"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41" name="Google Shape;73965;p67">
              <a:extLst>
                <a:ext uri="{FF2B5EF4-FFF2-40B4-BE49-F238E27FC236}">
                  <a16:creationId xmlns:a16="http://schemas.microsoft.com/office/drawing/2014/main" id="{A10DB10D-2D5B-3034-58C8-3144EA64B22E}"/>
                </a:ext>
              </a:extLst>
            </p:cNvPr>
            <p:cNvSpPr/>
            <p:nvPr/>
          </p:nvSpPr>
          <p:spPr>
            <a:xfrm>
              <a:off x="4229025" y="2367825"/>
              <a:ext cx="410850" cy="368475"/>
            </a:xfrm>
            <a:custGeom>
              <a:avLst/>
              <a:gdLst/>
              <a:ahLst/>
              <a:cxnLst/>
              <a:rect l="l" t="t" r="r" b="b"/>
              <a:pathLst>
                <a:path w="16434" h="14739" extrusionOk="0">
                  <a:moveTo>
                    <a:pt x="2800" y="0"/>
                  </a:moveTo>
                  <a:cubicBezTo>
                    <a:pt x="2675" y="0"/>
                    <a:pt x="2543" y="61"/>
                    <a:pt x="2420" y="184"/>
                  </a:cubicBezTo>
                  <a:cubicBezTo>
                    <a:pt x="2271" y="332"/>
                    <a:pt x="2133" y="497"/>
                    <a:pt x="2028" y="678"/>
                  </a:cubicBezTo>
                  <a:cubicBezTo>
                    <a:pt x="1743" y="1164"/>
                    <a:pt x="1478" y="1658"/>
                    <a:pt x="1208" y="2154"/>
                  </a:cubicBezTo>
                  <a:cubicBezTo>
                    <a:pt x="804" y="2901"/>
                    <a:pt x="459" y="3672"/>
                    <a:pt x="271" y="4501"/>
                  </a:cubicBezTo>
                  <a:cubicBezTo>
                    <a:pt x="133" y="5119"/>
                    <a:pt x="0" y="5739"/>
                    <a:pt x="97" y="6382"/>
                  </a:cubicBezTo>
                  <a:cubicBezTo>
                    <a:pt x="267" y="7509"/>
                    <a:pt x="796" y="8050"/>
                    <a:pt x="1756" y="8050"/>
                  </a:cubicBezTo>
                  <a:cubicBezTo>
                    <a:pt x="1923" y="8050"/>
                    <a:pt x="2102" y="8034"/>
                    <a:pt x="2294" y="8002"/>
                  </a:cubicBezTo>
                  <a:cubicBezTo>
                    <a:pt x="2535" y="7960"/>
                    <a:pt x="2771" y="7883"/>
                    <a:pt x="3011" y="7826"/>
                  </a:cubicBezTo>
                  <a:cubicBezTo>
                    <a:pt x="3148" y="7795"/>
                    <a:pt x="3284" y="7749"/>
                    <a:pt x="3424" y="7747"/>
                  </a:cubicBezTo>
                  <a:cubicBezTo>
                    <a:pt x="3429" y="7746"/>
                    <a:pt x="3435" y="7746"/>
                    <a:pt x="3440" y="7746"/>
                  </a:cubicBezTo>
                  <a:cubicBezTo>
                    <a:pt x="3581" y="7746"/>
                    <a:pt x="3701" y="7818"/>
                    <a:pt x="3708" y="7985"/>
                  </a:cubicBezTo>
                  <a:cubicBezTo>
                    <a:pt x="3733" y="8581"/>
                    <a:pt x="3739" y="9180"/>
                    <a:pt x="3780" y="9775"/>
                  </a:cubicBezTo>
                  <a:cubicBezTo>
                    <a:pt x="3817" y="10348"/>
                    <a:pt x="4018" y="10877"/>
                    <a:pt x="4332" y="11354"/>
                  </a:cubicBezTo>
                  <a:cubicBezTo>
                    <a:pt x="4707" y="11923"/>
                    <a:pt x="5175" y="12202"/>
                    <a:pt x="5749" y="12202"/>
                  </a:cubicBezTo>
                  <a:cubicBezTo>
                    <a:pt x="5963" y="12202"/>
                    <a:pt x="6193" y="12163"/>
                    <a:pt x="6437" y="12085"/>
                  </a:cubicBezTo>
                  <a:cubicBezTo>
                    <a:pt x="6912" y="11934"/>
                    <a:pt x="7335" y="11682"/>
                    <a:pt x="7754" y="11421"/>
                  </a:cubicBezTo>
                  <a:cubicBezTo>
                    <a:pt x="7894" y="11332"/>
                    <a:pt x="8023" y="11200"/>
                    <a:pt x="8213" y="11200"/>
                  </a:cubicBezTo>
                  <a:cubicBezTo>
                    <a:pt x="8256" y="11200"/>
                    <a:pt x="8303" y="11207"/>
                    <a:pt x="8354" y="11223"/>
                  </a:cubicBezTo>
                  <a:cubicBezTo>
                    <a:pt x="8454" y="11574"/>
                    <a:pt x="8538" y="11950"/>
                    <a:pt x="8670" y="12313"/>
                  </a:cubicBezTo>
                  <a:cubicBezTo>
                    <a:pt x="9208" y="13820"/>
                    <a:pt x="10504" y="14738"/>
                    <a:pt x="12035" y="14738"/>
                  </a:cubicBezTo>
                  <a:cubicBezTo>
                    <a:pt x="12175" y="14738"/>
                    <a:pt x="12316" y="14731"/>
                    <a:pt x="12459" y="14715"/>
                  </a:cubicBezTo>
                  <a:cubicBezTo>
                    <a:pt x="13674" y="14584"/>
                    <a:pt x="14761" y="14093"/>
                    <a:pt x="15801" y="13481"/>
                  </a:cubicBezTo>
                  <a:cubicBezTo>
                    <a:pt x="15891" y="13430"/>
                    <a:pt x="15965" y="13349"/>
                    <a:pt x="16042" y="13278"/>
                  </a:cubicBezTo>
                  <a:cubicBezTo>
                    <a:pt x="16434" y="12917"/>
                    <a:pt x="16405" y="12696"/>
                    <a:pt x="15919" y="12535"/>
                  </a:cubicBezTo>
                  <a:cubicBezTo>
                    <a:pt x="15151" y="12284"/>
                    <a:pt x="14373" y="12062"/>
                    <a:pt x="13634" y="11723"/>
                  </a:cubicBezTo>
                  <a:cubicBezTo>
                    <a:pt x="11191" y="10609"/>
                    <a:pt x="9150" y="8968"/>
                    <a:pt x="7356" y="6986"/>
                  </a:cubicBezTo>
                  <a:cubicBezTo>
                    <a:pt x="5682" y="5135"/>
                    <a:pt x="4470" y="3002"/>
                    <a:pt x="3417" y="764"/>
                  </a:cubicBezTo>
                  <a:cubicBezTo>
                    <a:pt x="3341" y="603"/>
                    <a:pt x="3290" y="433"/>
                    <a:pt x="3205" y="281"/>
                  </a:cubicBezTo>
                  <a:cubicBezTo>
                    <a:pt x="3101" y="95"/>
                    <a:pt x="2956" y="0"/>
                    <a:pt x="280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42" name="Google Shape;73966;p67">
              <a:extLst>
                <a:ext uri="{FF2B5EF4-FFF2-40B4-BE49-F238E27FC236}">
                  <a16:creationId xmlns:a16="http://schemas.microsoft.com/office/drawing/2014/main" id="{251FA155-4DC1-9BE1-34C1-7095F7ED4BBA}"/>
                </a:ext>
              </a:extLst>
            </p:cNvPr>
            <p:cNvSpPr/>
            <p:nvPr/>
          </p:nvSpPr>
          <p:spPr>
            <a:xfrm>
              <a:off x="4032100" y="1425000"/>
              <a:ext cx="1361675" cy="875325"/>
            </a:xfrm>
            <a:custGeom>
              <a:avLst/>
              <a:gdLst/>
              <a:ahLst/>
              <a:cxnLst/>
              <a:rect l="l" t="t" r="r" b="b"/>
              <a:pathLst>
                <a:path w="54467" h="35013" extrusionOk="0">
                  <a:moveTo>
                    <a:pt x="30134" y="17860"/>
                  </a:moveTo>
                  <a:cubicBezTo>
                    <a:pt x="30134" y="17877"/>
                    <a:pt x="30142" y="17904"/>
                    <a:pt x="30134" y="17914"/>
                  </a:cubicBezTo>
                  <a:cubicBezTo>
                    <a:pt x="30117" y="17931"/>
                    <a:pt x="30095" y="17941"/>
                    <a:pt x="30074" y="17954"/>
                  </a:cubicBezTo>
                  <a:cubicBezTo>
                    <a:pt x="30063" y="17899"/>
                    <a:pt x="30077" y="17863"/>
                    <a:pt x="30134" y="17860"/>
                  </a:cubicBezTo>
                  <a:close/>
                  <a:moveTo>
                    <a:pt x="26892" y="1"/>
                  </a:moveTo>
                  <a:cubicBezTo>
                    <a:pt x="25152" y="1"/>
                    <a:pt x="23434" y="244"/>
                    <a:pt x="21743" y="659"/>
                  </a:cubicBezTo>
                  <a:cubicBezTo>
                    <a:pt x="19744" y="1150"/>
                    <a:pt x="17841" y="1883"/>
                    <a:pt x="16171" y="3129"/>
                  </a:cubicBezTo>
                  <a:cubicBezTo>
                    <a:pt x="15399" y="3705"/>
                    <a:pt x="14722" y="4367"/>
                    <a:pt x="14205" y="5181"/>
                  </a:cubicBezTo>
                  <a:cubicBezTo>
                    <a:pt x="13243" y="6694"/>
                    <a:pt x="13445" y="8588"/>
                    <a:pt x="14612" y="9649"/>
                  </a:cubicBezTo>
                  <a:cubicBezTo>
                    <a:pt x="14715" y="9743"/>
                    <a:pt x="14819" y="9841"/>
                    <a:pt x="14904" y="9954"/>
                  </a:cubicBezTo>
                  <a:cubicBezTo>
                    <a:pt x="14978" y="10052"/>
                    <a:pt x="14936" y="10159"/>
                    <a:pt x="14839" y="10212"/>
                  </a:cubicBezTo>
                  <a:cubicBezTo>
                    <a:pt x="14749" y="10262"/>
                    <a:pt x="14641" y="10290"/>
                    <a:pt x="14537" y="10302"/>
                  </a:cubicBezTo>
                  <a:cubicBezTo>
                    <a:pt x="13301" y="10437"/>
                    <a:pt x="12122" y="10807"/>
                    <a:pt x="10958" y="11215"/>
                  </a:cubicBezTo>
                  <a:cubicBezTo>
                    <a:pt x="7943" y="12271"/>
                    <a:pt x="5311" y="13942"/>
                    <a:pt x="3106" y="16253"/>
                  </a:cubicBezTo>
                  <a:cubicBezTo>
                    <a:pt x="1689" y="17736"/>
                    <a:pt x="664" y="19449"/>
                    <a:pt x="307" y="21496"/>
                  </a:cubicBezTo>
                  <a:cubicBezTo>
                    <a:pt x="1" y="23254"/>
                    <a:pt x="752" y="25072"/>
                    <a:pt x="2707" y="25836"/>
                  </a:cubicBezTo>
                  <a:cubicBezTo>
                    <a:pt x="3301" y="26068"/>
                    <a:pt x="3913" y="26218"/>
                    <a:pt x="4556" y="26245"/>
                  </a:cubicBezTo>
                  <a:cubicBezTo>
                    <a:pt x="4754" y="26253"/>
                    <a:pt x="4951" y="26257"/>
                    <a:pt x="5149" y="26257"/>
                  </a:cubicBezTo>
                  <a:cubicBezTo>
                    <a:pt x="6119" y="26257"/>
                    <a:pt x="7078" y="26153"/>
                    <a:pt x="8011" y="25870"/>
                  </a:cubicBezTo>
                  <a:cubicBezTo>
                    <a:pt x="8170" y="25822"/>
                    <a:pt x="8319" y="25799"/>
                    <a:pt x="8460" y="25799"/>
                  </a:cubicBezTo>
                  <a:cubicBezTo>
                    <a:pt x="8837" y="25799"/>
                    <a:pt x="9158" y="25962"/>
                    <a:pt x="9463" y="26241"/>
                  </a:cubicBezTo>
                  <a:cubicBezTo>
                    <a:pt x="9752" y="26504"/>
                    <a:pt x="10016" y="26788"/>
                    <a:pt x="10191" y="27140"/>
                  </a:cubicBezTo>
                  <a:cubicBezTo>
                    <a:pt x="10378" y="27514"/>
                    <a:pt x="10560" y="27687"/>
                    <a:pt x="10745" y="27687"/>
                  </a:cubicBezTo>
                  <a:cubicBezTo>
                    <a:pt x="10944" y="27687"/>
                    <a:pt x="11147" y="27487"/>
                    <a:pt x="11367" y="27121"/>
                  </a:cubicBezTo>
                  <a:cubicBezTo>
                    <a:pt x="11513" y="26879"/>
                    <a:pt x="11659" y="26638"/>
                    <a:pt x="11807" y="26397"/>
                  </a:cubicBezTo>
                  <a:cubicBezTo>
                    <a:pt x="12361" y="25494"/>
                    <a:pt x="12958" y="24622"/>
                    <a:pt x="13616" y="23791"/>
                  </a:cubicBezTo>
                  <a:cubicBezTo>
                    <a:pt x="13858" y="23488"/>
                    <a:pt x="14126" y="23219"/>
                    <a:pt x="14451" y="22992"/>
                  </a:cubicBezTo>
                  <a:cubicBezTo>
                    <a:pt x="15930" y="21966"/>
                    <a:pt x="17391" y="20918"/>
                    <a:pt x="18864" y="19883"/>
                  </a:cubicBezTo>
                  <a:cubicBezTo>
                    <a:pt x="19050" y="19753"/>
                    <a:pt x="19243" y="19494"/>
                    <a:pt x="19451" y="19494"/>
                  </a:cubicBezTo>
                  <a:cubicBezTo>
                    <a:pt x="19492" y="19494"/>
                    <a:pt x="19535" y="19504"/>
                    <a:pt x="19578" y="19529"/>
                  </a:cubicBezTo>
                  <a:cubicBezTo>
                    <a:pt x="19868" y="19691"/>
                    <a:pt x="19599" y="20020"/>
                    <a:pt x="19558" y="20277"/>
                  </a:cubicBezTo>
                  <a:cubicBezTo>
                    <a:pt x="19536" y="20415"/>
                    <a:pt x="19508" y="20554"/>
                    <a:pt x="19499" y="20695"/>
                  </a:cubicBezTo>
                  <a:cubicBezTo>
                    <a:pt x="19437" y="21714"/>
                    <a:pt x="20011" y="22391"/>
                    <a:pt x="21019" y="22486"/>
                  </a:cubicBezTo>
                  <a:cubicBezTo>
                    <a:pt x="21064" y="22490"/>
                    <a:pt x="21108" y="22492"/>
                    <a:pt x="21152" y="22492"/>
                  </a:cubicBezTo>
                  <a:cubicBezTo>
                    <a:pt x="21283" y="22492"/>
                    <a:pt x="21415" y="22478"/>
                    <a:pt x="21545" y="22471"/>
                  </a:cubicBezTo>
                  <a:cubicBezTo>
                    <a:pt x="22295" y="22424"/>
                    <a:pt x="22997" y="22193"/>
                    <a:pt x="23680" y="21892"/>
                  </a:cubicBezTo>
                  <a:cubicBezTo>
                    <a:pt x="25468" y="21106"/>
                    <a:pt x="27081" y="20036"/>
                    <a:pt x="28635" y="18866"/>
                  </a:cubicBezTo>
                  <a:cubicBezTo>
                    <a:pt x="29001" y="18591"/>
                    <a:pt x="29383" y="18342"/>
                    <a:pt x="29758" y="18082"/>
                  </a:cubicBezTo>
                  <a:cubicBezTo>
                    <a:pt x="29819" y="18014"/>
                    <a:pt x="29882" y="17952"/>
                    <a:pt x="29966" y="17952"/>
                  </a:cubicBezTo>
                  <a:cubicBezTo>
                    <a:pt x="29993" y="17952"/>
                    <a:pt x="30023" y="17959"/>
                    <a:pt x="30055" y="17974"/>
                  </a:cubicBezTo>
                  <a:cubicBezTo>
                    <a:pt x="30055" y="18090"/>
                    <a:pt x="30007" y="18175"/>
                    <a:pt x="29900" y="18226"/>
                  </a:cubicBezTo>
                  <a:cubicBezTo>
                    <a:pt x="29628" y="18796"/>
                    <a:pt x="29346" y="19365"/>
                    <a:pt x="29082" y="19940"/>
                  </a:cubicBezTo>
                  <a:cubicBezTo>
                    <a:pt x="28797" y="20563"/>
                    <a:pt x="28689" y="21220"/>
                    <a:pt x="28766" y="21901"/>
                  </a:cubicBezTo>
                  <a:cubicBezTo>
                    <a:pt x="28840" y="22559"/>
                    <a:pt x="29283" y="22996"/>
                    <a:pt x="29939" y="23053"/>
                  </a:cubicBezTo>
                  <a:cubicBezTo>
                    <a:pt x="30037" y="23062"/>
                    <a:pt x="30134" y="23066"/>
                    <a:pt x="30232" y="23066"/>
                  </a:cubicBezTo>
                  <a:cubicBezTo>
                    <a:pt x="30555" y="23066"/>
                    <a:pt x="30874" y="23019"/>
                    <a:pt x="31192" y="22922"/>
                  </a:cubicBezTo>
                  <a:cubicBezTo>
                    <a:pt x="32111" y="22645"/>
                    <a:pt x="32973" y="22246"/>
                    <a:pt x="33781" y="21733"/>
                  </a:cubicBezTo>
                  <a:cubicBezTo>
                    <a:pt x="34762" y="21109"/>
                    <a:pt x="35729" y="20460"/>
                    <a:pt x="36704" y="19822"/>
                  </a:cubicBezTo>
                  <a:cubicBezTo>
                    <a:pt x="36880" y="19707"/>
                    <a:pt x="37048" y="19570"/>
                    <a:pt x="37244" y="19493"/>
                  </a:cubicBezTo>
                  <a:cubicBezTo>
                    <a:pt x="37295" y="19472"/>
                    <a:pt x="37345" y="19463"/>
                    <a:pt x="37393" y="19463"/>
                  </a:cubicBezTo>
                  <a:cubicBezTo>
                    <a:pt x="37552" y="19463"/>
                    <a:pt x="37697" y="19559"/>
                    <a:pt x="37816" y="19672"/>
                  </a:cubicBezTo>
                  <a:cubicBezTo>
                    <a:pt x="37929" y="19778"/>
                    <a:pt x="37917" y="19923"/>
                    <a:pt x="37872" y="20064"/>
                  </a:cubicBezTo>
                  <a:cubicBezTo>
                    <a:pt x="37754" y="20433"/>
                    <a:pt x="37597" y="20797"/>
                    <a:pt x="37529" y="21174"/>
                  </a:cubicBezTo>
                  <a:cubicBezTo>
                    <a:pt x="37259" y="22637"/>
                    <a:pt x="38108" y="23666"/>
                    <a:pt x="39599" y="23699"/>
                  </a:cubicBezTo>
                  <a:cubicBezTo>
                    <a:pt x="39664" y="23700"/>
                    <a:pt x="39729" y="23701"/>
                    <a:pt x="39794" y="23701"/>
                  </a:cubicBezTo>
                  <a:cubicBezTo>
                    <a:pt x="40223" y="23701"/>
                    <a:pt x="40649" y="23665"/>
                    <a:pt x="41066" y="23542"/>
                  </a:cubicBezTo>
                  <a:cubicBezTo>
                    <a:pt x="41440" y="23434"/>
                    <a:pt x="41827" y="23374"/>
                    <a:pt x="42189" y="23240"/>
                  </a:cubicBezTo>
                  <a:cubicBezTo>
                    <a:pt x="42324" y="23191"/>
                    <a:pt x="42447" y="23166"/>
                    <a:pt x="42561" y="23166"/>
                  </a:cubicBezTo>
                  <a:cubicBezTo>
                    <a:pt x="42813" y="23166"/>
                    <a:pt x="43019" y="23290"/>
                    <a:pt x="43193" y="23552"/>
                  </a:cubicBezTo>
                  <a:cubicBezTo>
                    <a:pt x="43292" y="23697"/>
                    <a:pt x="43417" y="23824"/>
                    <a:pt x="43521" y="23967"/>
                  </a:cubicBezTo>
                  <a:cubicBezTo>
                    <a:pt x="44848" y="25832"/>
                    <a:pt x="45782" y="27866"/>
                    <a:pt x="46164" y="30136"/>
                  </a:cubicBezTo>
                  <a:cubicBezTo>
                    <a:pt x="46379" y="31421"/>
                    <a:pt x="46584" y="32709"/>
                    <a:pt x="46791" y="33997"/>
                  </a:cubicBezTo>
                  <a:cubicBezTo>
                    <a:pt x="46830" y="34241"/>
                    <a:pt x="46844" y="34487"/>
                    <a:pt x="46971" y="34710"/>
                  </a:cubicBezTo>
                  <a:cubicBezTo>
                    <a:pt x="47084" y="34908"/>
                    <a:pt x="47260" y="35012"/>
                    <a:pt x="47436" y="35012"/>
                  </a:cubicBezTo>
                  <a:cubicBezTo>
                    <a:pt x="47579" y="35012"/>
                    <a:pt x="47723" y="34943"/>
                    <a:pt x="47833" y="34798"/>
                  </a:cubicBezTo>
                  <a:cubicBezTo>
                    <a:pt x="47959" y="34631"/>
                    <a:pt x="48061" y="34442"/>
                    <a:pt x="48162" y="34259"/>
                  </a:cubicBezTo>
                  <a:cubicBezTo>
                    <a:pt x="48620" y="33423"/>
                    <a:pt x="49066" y="32582"/>
                    <a:pt x="49532" y="31752"/>
                  </a:cubicBezTo>
                  <a:cubicBezTo>
                    <a:pt x="49935" y="31029"/>
                    <a:pt x="50488" y="30666"/>
                    <a:pt x="51176" y="30666"/>
                  </a:cubicBezTo>
                  <a:cubicBezTo>
                    <a:pt x="51443" y="30666"/>
                    <a:pt x="51730" y="30720"/>
                    <a:pt x="52036" y="30830"/>
                  </a:cubicBezTo>
                  <a:cubicBezTo>
                    <a:pt x="52168" y="30878"/>
                    <a:pt x="52292" y="30950"/>
                    <a:pt x="52426" y="30997"/>
                  </a:cubicBezTo>
                  <a:cubicBezTo>
                    <a:pt x="52527" y="31032"/>
                    <a:pt x="52617" y="31050"/>
                    <a:pt x="52695" y="31050"/>
                  </a:cubicBezTo>
                  <a:cubicBezTo>
                    <a:pt x="52911" y="31050"/>
                    <a:pt x="53047" y="30913"/>
                    <a:pt x="53139" y="30616"/>
                  </a:cubicBezTo>
                  <a:cubicBezTo>
                    <a:pt x="53211" y="30381"/>
                    <a:pt x="53270" y="30139"/>
                    <a:pt x="53317" y="29900"/>
                  </a:cubicBezTo>
                  <a:cubicBezTo>
                    <a:pt x="53694" y="27925"/>
                    <a:pt x="54109" y="25963"/>
                    <a:pt x="54285" y="23954"/>
                  </a:cubicBezTo>
                  <a:cubicBezTo>
                    <a:pt x="54466" y="21894"/>
                    <a:pt x="54381" y="19859"/>
                    <a:pt x="53931" y="17850"/>
                  </a:cubicBezTo>
                  <a:cubicBezTo>
                    <a:pt x="53666" y="16673"/>
                    <a:pt x="53190" y="15568"/>
                    <a:pt x="52475" y="14586"/>
                  </a:cubicBezTo>
                  <a:cubicBezTo>
                    <a:pt x="51774" y="13628"/>
                    <a:pt x="50833" y="13017"/>
                    <a:pt x="49657" y="13017"/>
                  </a:cubicBezTo>
                  <a:cubicBezTo>
                    <a:pt x="49609" y="13017"/>
                    <a:pt x="49560" y="13018"/>
                    <a:pt x="49511" y="13020"/>
                  </a:cubicBezTo>
                  <a:cubicBezTo>
                    <a:pt x="49462" y="13022"/>
                    <a:pt x="49415" y="13024"/>
                    <a:pt x="49370" y="13024"/>
                  </a:cubicBezTo>
                  <a:cubicBezTo>
                    <a:pt x="48774" y="13024"/>
                    <a:pt x="48432" y="12826"/>
                    <a:pt x="48237" y="12249"/>
                  </a:cubicBezTo>
                  <a:cubicBezTo>
                    <a:pt x="48193" y="12118"/>
                    <a:pt x="48108" y="12000"/>
                    <a:pt x="48039" y="11876"/>
                  </a:cubicBezTo>
                  <a:cubicBezTo>
                    <a:pt x="46010" y="8157"/>
                    <a:pt x="43145" y="5255"/>
                    <a:pt x="39456" y="3181"/>
                  </a:cubicBezTo>
                  <a:cubicBezTo>
                    <a:pt x="35785" y="1115"/>
                    <a:pt x="31798" y="179"/>
                    <a:pt x="27615" y="15"/>
                  </a:cubicBezTo>
                  <a:cubicBezTo>
                    <a:pt x="27373" y="5"/>
                    <a:pt x="27132" y="1"/>
                    <a:pt x="26892"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143" name="Google Shape;73967;p67">
              <a:extLst>
                <a:ext uri="{FF2B5EF4-FFF2-40B4-BE49-F238E27FC236}">
                  <a16:creationId xmlns:a16="http://schemas.microsoft.com/office/drawing/2014/main" id="{EB83E0F4-126F-C7C0-7266-C55EC59AA7BF}"/>
                </a:ext>
              </a:extLst>
            </p:cNvPr>
            <p:cNvSpPr/>
            <p:nvPr/>
          </p:nvSpPr>
          <p:spPr>
            <a:xfrm>
              <a:off x="4236475" y="1816525"/>
              <a:ext cx="68200" cy="68000"/>
            </a:xfrm>
            <a:custGeom>
              <a:avLst/>
              <a:gdLst/>
              <a:ahLst/>
              <a:cxnLst/>
              <a:rect l="l" t="t" r="r" b="b"/>
              <a:pathLst>
                <a:path w="2728" h="2720" extrusionOk="0">
                  <a:moveTo>
                    <a:pt x="2086" y="0"/>
                  </a:moveTo>
                  <a:cubicBezTo>
                    <a:pt x="2032" y="0"/>
                    <a:pt x="1976" y="12"/>
                    <a:pt x="1925" y="29"/>
                  </a:cubicBezTo>
                  <a:cubicBezTo>
                    <a:pt x="1261" y="261"/>
                    <a:pt x="789" y="750"/>
                    <a:pt x="417" y="1306"/>
                  </a:cubicBezTo>
                  <a:cubicBezTo>
                    <a:pt x="0" y="1928"/>
                    <a:pt x="353" y="2615"/>
                    <a:pt x="1080" y="2709"/>
                  </a:cubicBezTo>
                  <a:cubicBezTo>
                    <a:pt x="1131" y="2716"/>
                    <a:pt x="1183" y="2718"/>
                    <a:pt x="1235" y="2718"/>
                  </a:cubicBezTo>
                  <a:cubicBezTo>
                    <a:pt x="1324" y="2718"/>
                    <a:pt x="1413" y="2712"/>
                    <a:pt x="1502" y="2712"/>
                  </a:cubicBezTo>
                  <a:cubicBezTo>
                    <a:pt x="1597" y="2716"/>
                    <a:pt x="1692" y="2720"/>
                    <a:pt x="1787" y="2720"/>
                  </a:cubicBezTo>
                  <a:cubicBezTo>
                    <a:pt x="2080" y="2720"/>
                    <a:pt x="2365" y="2682"/>
                    <a:pt x="2617" y="2488"/>
                  </a:cubicBezTo>
                  <a:cubicBezTo>
                    <a:pt x="2664" y="2451"/>
                    <a:pt x="2704" y="2379"/>
                    <a:pt x="2711" y="2317"/>
                  </a:cubicBezTo>
                  <a:cubicBezTo>
                    <a:pt x="2727" y="2189"/>
                    <a:pt x="2620" y="2118"/>
                    <a:pt x="2522" y="2114"/>
                  </a:cubicBezTo>
                  <a:cubicBezTo>
                    <a:pt x="2136" y="2092"/>
                    <a:pt x="1748" y="2095"/>
                    <a:pt x="1361" y="2082"/>
                  </a:cubicBezTo>
                  <a:cubicBezTo>
                    <a:pt x="1220" y="2078"/>
                    <a:pt x="1076" y="2060"/>
                    <a:pt x="1002" y="1914"/>
                  </a:cubicBezTo>
                  <a:cubicBezTo>
                    <a:pt x="910" y="1736"/>
                    <a:pt x="966" y="1572"/>
                    <a:pt x="1081" y="1427"/>
                  </a:cubicBezTo>
                  <a:cubicBezTo>
                    <a:pt x="1168" y="1317"/>
                    <a:pt x="1272" y="1219"/>
                    <a:pt x="1365" y="1113"/>
                  </a:cubicBezTo>
                  <a:cubicBezTo>
                    <a:pt x="1601" y="847"/>
                    <a:pt x="1896" y="658"/>
                    <a:pt x="2198" y="472"/>
                  </a:cubicBezTo>
                  <a:cubicBezTo>
                    <a:pt x="2327" y="393"/>
                    <a:pt x="2392" y="249"/>
                    <a:pt x="2308" y="113"/>
                  </a:cubicBezTo>
                  <a:cubicBezTo>
                    <a:pt x="2256" y="30"/>
                    <a:pt x="2173" y="0"/>
                    <a:pt x="208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6" name="Google Shape;73968;p67">
              <a:extLst>
                <a:ext uri="{FF2B5EF4-FFF2-40B4-BE49-F238E27FC236}">
                  <a16:creationId xmlns:a16="http://schemas.microsoft.com/office/drawing/2014/main" id="{C164AF4F-9CB6-59B4-AA33-4F7674EC5347}"/>
                </a:ext>
              </a:extLst>
            </p:cNvPr>
            <p:cNvSpPr/>
            <p:nvPr/>
          </p:nvSpPr>
          <p:spPr>
            <a:xfrm>
              <a:off x="4582875" y="1523925"/>
              <a:ext cx="56075" cy="69350"/>
            </a:xfrm>
            <a:custGeom>
              <a:avLst/>
              <a:gdLst/>
              <a:ahLst/>
              <a:cxnLst/>
              <a:rect l="l" t="t" r="r" b="b"/>
              <a:pathLst>
                <a:path w="2243" h="2774" extrusionOk="0">
                  <a:moveTo>
                    <a:pt x="1471" y="1"/>
                  </a:moveTo>
                  <a:cubicBezTo>
                    <a:pt x="802" y="1"/>
                    <a:pt x="432" y="472"/>
                    <a:pt x="88" y="969"/>
                  </a:cubicBezTo>
                  <a:cubicBezTo>
                    <a:pt x="14" y="1072"/>
                    <a:pt x="0" y="1240"/>
                    <a:pt x="10" y="1374"/>
                  </a:cubicBezTo>
                  <a:cubicBezTo>
                    <a:pt x="54" y="2019"/>
                    <a:pt x="825" y="2737"/>
                    <a:pt x="1516" y="2773"/>
                  </a:cubicBezTo>
                  <a:cubicBezTo>
                    <a:pt x="1519" y="2773"/>
                    <a:pt x="1523" y="2773"/>
                    <a:pt x="1526" y="2773"/>
                  </a:cubicBezTo>
                  <a:cubicBezTo>
                    <a:pt x="1613" y="2773"/>
                    <a:pt x="1737" y="2707"/>
                    <a:pt x="1773" y="2637"/>
                  </a:cubicBezTo>
                  <a:cubicBezTo>
                    <a:pt x="1807" y="2568"/>
                    <a:pt x="1777" y="2404"/>
                    <a:pt x="1717" y="2360"/>
                  </a:cubicBezTo>
                  <a:cubicBezTo>
                    <a:pt x="1495" y="2193"/>
                    <a:pt x="1242" y="2065"/>
                    <a:pt x="1010" y="1909"/>
                  </a:cubicBezTo>
                  <a:cubicBezTo>
                    <a:pt x="473" y="1547"/>
                    <a:pt x="506" y="963"/>
                    <a:pt x="1089" y="670"/>
                  </a:cubicBezTo>
                  <a:cubicBezTo>
                    <a:pt x="1272" y="577"/>
                    <a:pt x="1480" y="529"/>
                    <a:pt x="1684" y="477"/>
                  </a:cubicBezTo>
                  <a:cubicBezTo>
                    <a:pt x="1817" y="442"/>
                    <a:pt x="1963" y="453"/>
                    <a:pt x="2099" y="418"/>
                  </a:cubicBezTo>
                  <a:cubicBezTo>
                    <a:pt x="2147" y="405"/>
                    <a:pt x="2187" y="322"/>
                    <a:pt x="2211" y="264"/>
                  </a:cubicBezTo>
                  <a:cubicBezTo>
                    <a:pt x="2243" y="184"/>
                    <a:pt x="2206" y="116"/>
                    <a:pt x="2122" y="98"/>
                  </a:cubicBezTo>
                  <a:cubicBezTo>
                    <a:pt x="1952" y="63"/>
                    <a:pt x="1781" y="37"/>
                    <a:pt x="1610" y="7"/>
                  </a:cubicBezTo>
                  <a:cubicBezTo>
                    <a:pt x="1562" y="3"/>
                    <a:pt x="1516" y="1"/>
                    <a:pt x="147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7" name="Google Shape;73969;p67">
              <a:extLst>
                <a:ext uri="{FF2B5EF4-FFF2-40B4-BE49-F238E27FC236}">
                  <a16:creationId xmlns:a16="http://schemas.microsoft.com/office/drawing/2014/main" id="{EC7BF4EC-2B56-9175-2B03-470582CC5914}"/>
                </a:ext>
              </a:extLst>
            </p:cNvPr>
            <p:cNvSpPr/>
            <p:nvPr/>
          </p:nvSpPr>
          <p:spPr>
            <a:xfrm>
              <a:off x="5228225" y="1858500"/>
              <a:ext cx="56275" cy="63425"/>
            </a:xfrm>
            <a:custGeom>
              <a:avLst/>
              <a:gdLst/>
              <a:ahLst/>
              <a:cxnLst/>
              <a:rect l="l" t="t" r="r" b="b"/>
              <a:pathLst>
                <a:path w="2251" h="2537" extrusionOk="0">
                  <a:moveTo>
                    <a:pt x="1773" y="1"/>
                  </a:moveTo>
                  <a:cubicBezTo>
                    <a:pt x="1229" y="1"/>
                    <a:pt x="811" y="281"/>
                    <a:pt x="492" y="735"/>
                  </a:cubicBezTo>
                  <a:cubicBezTo>
                    <a:pt x="0" y="1435"/>
                    <a:pt x="258" y="2190"/>
                    <a:pt x="1082" y="2495"/>
                  </a:cubicBezTo>
                  <a:cubicBezTo>
                    <a:pt x="1150" y="2520"/>
                    <a:pt x="1226" y="2536"/>
                    <a:pt x="1300" y="2536"/>
                  </a:cubicBezTo>
                  <a:cubicBezTo>
                    <a:pt x="1403" y="2536"/>
                    <a:pt x="1502" y="2503"/>
                    <a:pt x="1568" y="2412"/>
                  </a:cubicBezTo>
                  <a:cubicBezTo>
                    <a:pt x="1696" y="2234"/>
                    <a:pt x="1559" y="2092"/>
                    <a:pt x="1410" y="1988"/>
                  </a:cubicBezTo>
                  <a:cubicBezTo>
                    <a:pt x="1296" y="1906"/>
                    <a:pt x="1163" y="1848"/>
                    <a:pt x="1062" y="1755"/>
                  </a:cubicBezTo>
                  <a:cubicBezTo>
                    <a:pt x="823" y="1537"/>
                    <a:pt x="811" y="1261"/>
                    <a:pt x="1015" y="1012"/>
                  </a:cubicBezTo>
                  <a:cubicBezTo>
                    <a:pt x="1176" y="816"/>
                    <a:pt x="1361" y="673"/>
                    <a:pt x="1619" y="624"/>
                  </a:cubicBezTo>
                  <a:cubicBezTo>
                    <a:pt x="1787" y="593"/>
                    <a:pt x="1952" y="539"/>
                    <a:pt x="2109" y="472"/>
                  </a:cubicBezTo>
                  <a:cubicBezTo>
                    <a:pt x="2209" y="429"/>
                    <a:pt x="2250" y="324"/>
                    <a:pt x="2230" y="202"/>
                  </a:cubicBezTo>
                  <a:cubicBezTo>
                    <a:pt x="2215" y="87"/>
                    <a:pt x="2123" y="36"/>
                    <a:pt x="2016" y="19"/>
                  </a:cubicBezTo>
                  <a:cubicBezTo>
                    <a:pt x="1933" y="7"/>
                    <a:pt x="1851" y="1"/>
                    <a:pt x="1773"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8" name="Google Shape;73970;p67">
              <a:extLst>
                <a:ext uri="{FF2B5EF4-FFF2-40B4-BE49-F238E27FC236}">
                  <a16:creationId xmlns:a16="http://schemas.microsoft.com/office/drawing/2014/main" id="{8356EA93-A788-A757-36DF-19D777BBA16F}"/>
                </a:ext>
              </a:extLst>
            </p:cNvPr>
            <p:cNvSpPr/>
            <p:nvPr/>
          </p:nvSpPr>
          <p:spPr>
            <a:xfrm>
              <a:off x="4514450" y="1737375"/>
              <a:ext cx="61325" cy="62625"/>
            </a:xfrm>
            <a:custGeom>
              <a:avLst/>
              <a:gdLst/>
              <a:ahLst/>
              <a:cxnLst/>
              <a:rect l="l" t="t" r="r" b="b"/>
              <a:pathLst>
                <a:path w="2453" h="2505" extrusionOk="0">
                  <a:moveTo>
                    <a:pt x="1547" y="0"/>
                  </a:moveTo>
                  <a:cubicBezTo>
                    <a:pt x="1542" y="0"/>
                    <a:pt x="1538" y="0"/>
                    <a:pt x="1533" y="1"/>
                  </a:cubicBezTo>
                  <a:cubicBezTo>
                    <a:pt x="728" y="82"/>
                    <a:pt x="0" y="1114"/>
                    <a:pt x="690" y="1991"/>
                  </a:cubicBezTo>
                  <a:cubicBezTo>
                    <a:pt x="966" y="2342"/>
                    <a:pt x="1355" y="2490"/>
                    <a:pt x="1775" y="2504"/>
                  </a:cubicBezTo>
                  <a:cubicBezTo>
                    <a:pt x="1868" y="2497"/>
                    <a:pt x="1939" y="2494"/>
                    <a:pt x="2006" y="2487"/>
                  </a:cubicBezTo>
                  <a:cubicBezTo>
                    <a:pt x="2256" y="2456"/>
                    <a:pt x="2452" y="2262"/>
                    <a:pt x="2407" y="2091"/>
                  </a:cubicBezTo>
                  <a:cubicBezTo>
                    <a:pt x="2344" y="1862"/>
                    <a:pt x="2146" y="1899"/>
                    <a:pt x="1981" y="1882"/>
                  </a:cubicBezTo>
                  <a:cubicBezTo>
                    <a:pt x="1875" y="1869"/>
                    <a:pt x="1768" y="1882"/>
                    <a:pt x="1666" y="1864"/>
                  </a:cubicBezTo>
                  <a:cubicBezTo>
                    <a:pt x="1291" y="1807"/>
                    <a:pt x="1109" y="1664"/>
                    <a:pt x="1054" y="1387"/>
                  </a:cubicBezTo>
                  <a:cubicBezTo>
                    <a:pt x="996" y="1079"/>
                    <a:pt x="1101" y="839"/>
                    <a:pt x="1355" y="658"/>
                  </a:cubicBezTo>
                  <a:cubicBezTo>
                    <a:pt x="1496" y="556"/>
                    <a:pt x="1637" y="451"/>
                    <a:pt x="1760" y="331"/>
                  </a:cubicBezTo>
                  <a:cubicBezTo>
                    <a:pt x="1797" y="296"/>
                    <a:pt x="1814" y="173"/>
                    <a:pt x="1782" y="143"/>
                  </a:cubicBezTo>
                  <a:cubicBezTo>
                    <a:pt x="1721" y="79"/>
                    <a:pt x="1625" y="0"/>
                    <a:pt x="1547"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9" name="Google Shape;73971;p67">
              <a:extLst>
                <a:ext uri="{FF2B5EF4-FFF2-40B4-BE49-F238E27FC236}">
                  <a16:creationId xmlns:a16="http://schemas.microsoft.com/office/drawing/2014/main" id="{8CB78BC4-A46E-FB4A-BA6C-E7159DDE813A}"/>
                </a:ext>
              </a:extLst>
            </p:cNvPr>
            <p:cNvSpPr/>
            <p:nvPr/>
          </p:nvSpPr>
          <p:spPr>
            <a:xfrm>
              <a:off x="5053500" y="1662875"/>
              <a:ext cx="41600" cy="68625"/>
            </a:xfrm>
            <a:custGeom>
              <a:avLst/>
              <a:gdLst/>
              <a:ahLst/>
              <a:cxnLst/>
              <a:rect l="l" t="t" r="r" b="b"/>
              <a:pathLst>
                <a:path w="1664" h="2745" extrusionOk="0">
                  <a:moveTo>
                    <a:pt x="1327" y="0"/>
                  </a:moveTo>
                  <a:cubicBezTo>
                    <a:pt x="1326" y="0"/>
                    <a:pt x="1325" y="0"/>
                    <a:pt x="1324" y="0"/>
                  </a:cubicBezTo>
                  <a:cubicBezTo>
                    <a:pt x="574" y="20"/>
                    <a:pt x="8" y="604"/>
                    <a:pt x="4" y="1349"/>
                  </a:cubicBezTo>
                  <a:cubicBezTo>
                    <a:pt x="1" y="1898"/>
                    <a:pt x="373" y="2501"/>
                    <a:pt x="854" y="2693"/>
                  </a:cubicBezTo>
                  <a:cubicBezTo>
                    <a:pt x="928" y="2723"/>
                    <a:pt x="1011" y="2745"/>
                    <a:pt x="1091" y="2745"/>
                  </a:cubicBezTo>
                  <a:cubicBezTo>
                    <a:pt x="1184" y="2745"/>
                    <a:pt x="1274" y="2715"/>
                    <a:pt x="1343" y="2633"/>
                  </a:cubicBezTo>
                  <a:cubicBezTo>
                    <a:pt x="1495" y="2449"/>
                    <a:pt x="1346" y="2314"/>
                    <a:pt x="1212" y="2201"/>
                  </a:cubicBezTo>
                  <a:cubicBezTo>
                    <a:pt x="1105" y="2113"/>
                    <a:pt x="965" y="2058"/>
                    <a:pt x="870" y="1959"/>
                  </a:cubicBezTo>
                  <a:cubicBezTo>
                    <a:pt x="470" y="1552"/>
                    <a:pt x="569" y="916"/>
                    <a:pt x="1075" y="647"/>
                  </a:cubicBezTo>
                  <a:cubicBezTo>
                    <a:pt x="1196" y="581"/>
                    <a:pt x="1339" y="553"/>
                    <a:pt x="1457" y="485"/>
                  </a:cubicBezTo>
                  <a:cubicBezTo>
                    <a:pt x="1589" y="409"/>
                    <a:pt x="1664" y="271"/>
                    <a:pt x="1588" y="134"/>
                  </a:cubicBezTo>
                  <a:cubicBezTo>
                    <a:pt x="1547" y="62"/>
                    <a:pt x="1416" y="0"/>
                    <a:pt x="1327"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0" name="Google Shape;73972;p67">
              <a:extLst>
                <a:ext uri="{FF2B5EF4-FFF2-40B4-BE49-F238E27FC236}">
                  <a16:creationId xmlns:a16="http://schemas.microsoft.com/office/drawing/2014/main" id="{10D1C008-35A0-C507-04AB-26AFE11C0985}"/>
                </a:ext>
              </a:extLst>
            </p:cNvPr>
            <p:cNvSpPr/>
            <p:nvPr/>
          </p:nvSpPr>
          <p:spPr>
            <a:xfrm>
              <a:off x="4799000" y="1701575"/>
              <a:ext cx="52775" cy="61625"/>
            </a:xfrm>
            <a:custGeom>
              <a:avLst/>
              <a:gdLst/>
              <a:ahLst/>
              <a:cxnLst/>
              <a:rect l="l" t="t" r="r" b="b"/>
              <a:pathLst>
                <a:path w="2111" h="2465" extrusionOk="0">
                  <a:moveTo>
                    <a:pt x="1926" y="1"/>
                  </a:moveTo>
                  <a:cubicBezTo>
                    <a:pt x="1921" y="1"/>
                    <a:pt x="1917" y="1"/>
                    <a:pt x="1913" y="2"/>
                  </a:cubicBezTo>
                  <a:cubicBezTo>
                    <a:pt x="1089" y="215"/>
                    <a:pt x="455" y="663"/>
                    <a:pt x="110" y="1470"/>
                  </a:cubicBezTo>
                  <a:cubicBezTo>
                    <a:pt x="1" y="1732"/>
                    <a:pt x="73" y="1946"/>
                    <a:pt x="251" y="2147"/>
                  </a:cubicBezTo>
                  <a:cubicBezTo>
                    <a:pt x="447" y="2367"/>
                    <a:pt x="687" y="2464"/>
                    <a:pt x="971" y="2464"/>
                  </a:cubicBezTo>
                  <a:cubicBezTo>
                    <a:pt x="1020" y="2464"/>
                    <a:pt x="1070" y="2461"/>
                    <a:pt x="1122" y="2456"/>
                  </a:cubicBezTo>
                  <a:cubicBezTo>
                    <a:pt x="1172" y="2444"/>
                    <a:pt x="1242" y="2433"/>
                    <a:pt x="1310" y="2409"/>
                  </a:cubicBezTo>
                  <a:cubicBezTo>
                    <a:pt x="1428" y="2359"/>
                    <a:pt x="1445" y="2256"/>
                    <a:pt x="1393" y="2155"/>
                  </a:cubicBezTo>
                  <a:cubicBezTo>
                    <a:pt x="1363" y="2098"/>
                    <a:pt x="1297" y="2057"/>
                    <a:pt x="1243" y="2017"/>
                  </a:cubicBezTo>
                  <a:cubicBezTo>
                    <a:pt x="1062" y="1876"/>
                    <a:pt x="716" y="1869"/>
                    <a:pt x="752" y="1548"/>
                  </a:cubicBezTo>
                  <a:cubicBezTo>
                    <a:pt x="779" y="1296"/>
                    <a:pt x="1014" y="1138"/>
                    <a:pt x="1200" y="984"/>
                  </a:cubicBezTo>
                  <a:cubicBezTo>
                    <a:pt x="1361" y="850"/>
                    <a:pt x="1554" y="757"/>
                    <a:pt x="1730" y="642"/>
                  </a:cubicBezTo>
                  <a:cubicBezTo>
                    <a:pt x="1846" y="565"/>
                    <a:pt x="1980" y="500"/>
                    <a:pt x="2061" y="394"/>
                  </a:cubicBezTo>
                  <a:cubicBezTo>
                    <a:pt x="2111" y="330"/>
                    <a:pt x="2097" y="196"/>
                    <a:pt x="2075" y="102"/>
                  </a:cubicBezTo>
                  <a:cubicBezTo>
                    <a:pt x="2066" y="59"/>
                    <a:pt x="1976" y="1"/>
                    <a:pt x="1926"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1" name="Google Shape;73973;p67">
              <a:extLst>
                <a:ext uri="{FF2B5EF4-FFF2-40B4-BE49-F238E27FC236}">
                  <a16:creationId xmlns:a16="http://schemas.microsoft.com/office/drawing/2014/main" id="{B45E6ABB-3A53-8996-519E-FCD2C81533EE}"/>
                </a:ext>
              </a:extLst>
            </p:cNvPr>
            <p:cNvSpPr/>
            <p:nvPr/>
          </p:nvSpPr>
          <p:spPr>
            <a:xfrm>
              <a:off x="5238625" y="2050525"/>
              <a:ext cx="45750" cy="60975"/>
            </a:xfrm>
            <a:custGeom>
              <a:avLst/>
              <a:gdLst/>
              <a:ahLst/>
              <a:cxnLst/>
              <a:rect l="l" t="t" r="r" b="b"/>
              <a:pathLst>
                <a:path w="1830" h="2439" extrusionOk="0">
                  <a:moveTo>
                    <a:pt x="1241" y="1"/>
                  </a:moveTo>
                  <a:cubicBezTo>
                    <a:pt x="1170" y="1"/>
                    <a:pt x="1100" y="40"/>
                    <a:pt x="1045" y="90"/>
                  </a:cubicBezTo>
                  <a:cubicBezTo>
                    <a:pt x="841" y="281"/>
                    <a:pt x="626" y="473"/>
                    <a:pt x="478" y="705"/>
                  </a:cubicBezTo>
                  <a:cubicBezTo>
                    <a:pt x="0" y="1449"/>
                    <a:pt x="520" y="2399"/>
                    <a:pt x="1418" y="2438"/>
                  </a:cubicBezTo>
                  <a:cubicBezTo>
                    <a:pt x="1425" y="2438"/>
                    <a:pt x="1431" y="2438"/>
                    <a:pt x="1438" y="2438"/>
                  </a:cubicBezTo>
                  <a:cubicBezTo>
                    <a:pt x="1617" y="2438"/>
                    <a:pt x="1748" y="2326"/>
                    <a:pt x="1820" y="2161"/>
                  </a:cubicBezTo>
                  <a:cubicBezTo>
                    <a:pt x="1830" y="2046"/>
                    <a:pt x="1814" y="1936"/>
                    <a:pt x="1699" y="1895"/>
                  </a:cubicBezTo>
                  <a:cubicBezTo>
                    <a:pt x="1566" y="1848"/>
                    <a:pt x="1418" y="1851"/>
                    <a:pt x="1290" y="1798"/>
                  </a:cubicBezTo>
                  <a:cubicBezTo>
                    <a:pt x="887" y="1639"/>
                    <a:pt x="768" y="1331"/>
                    <a:pt x="982" y="963"/>
                  </a:cubicBezTo>
                  <a:cubicBezTo>
                    <a:pt x="1088" y="785"/>
                    <a:pt x="1240" y="637"/>
                    <a:pt x="1373" y="476"/>
                  </a:cubicBezTo>
                  <a:cubicBezTo>
                    <a:pt x="1471" y="358"/>
                    <a:pt x="1502" y="224"/>
                    <a:pt x="1408" y="96"/>
                  </a:cubicBezTo>
                  <a:cubicBezTo>
                    <a:pt x="1358" y="27"/>
                    <a:pt x="1299" y="1"/>
                    <a:pt x="124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2" name="Google Shape;73974;p67">
              <a:extLst>
                <a:ext uri="{FF2B5EF4-FFF2-40B4-BE49-F238E27FC236}">
                  <a16:creationId xmlns:a16="http://schemas.microsoft.com/office/drawing/2014/main" id="{BAC911BD-2FE1-70BD-36A0-7A1627D5D725}"/>
                </a:ext>
              </a:extLst>
            </p:cNvPr>
            <p:cNvSpPr/>
            <p:nvPr/>
          </p:nvSpPr>
          <p:spPr>
            <a:xfrm>
              <a:off x="4776075" y="1873650"/>
              <a:ext cx="7925" cy="6975"/>
            </a:xfrm>
            <a:custGeom>
              <a:avLst/>
              <a:gdLst/>
              <a:ahLst/>
              <a:cxnLst/>
              <a:rect l="l" t="t" r="r" b="b"/>
              <a:pathLst>
                <a:path w="317" h="279" extrusionOk="0">
                  <a:moveTo>
                    <a:pt x="210" y="0"/>
                  </a:moveTo>
                  <a:cubicBezTo>
                    <a:pt x="126" y="0"/>
                    <a:pt x="62" y="65"/>
                    <a:pt x="0" y="135"/>
                  </a:cubicBezTo>
                  <a:cubicBezTo>
                    <a:pt x="47" y="185"/>
                    <a:pt x="94" y="232"/>
                    <a:pt x="143" y="279"/>
                  </a:cubicBezTo>
                  <a:cubicBezTo>
                    <a:pt x="249" y="226"/>
                    <a:pt x="299" y="139"/>
                    <a:pt x="299" y="22"/>
                  </a:cubicBezTo>
                  <a:lnTo>
                    <a:pt x="299" y="22"/>
                  </a:lnTo>
                  <a:cubicBezTo>
                    <a:pt x="305" y="25"/>
                    <a:pt x="311" y="28"/>
                    <a:pt x="316" y="31"/>
                  </a:cubicBezTo>
                  <a:lnTo>
                    <a:pt x="299" y="17"/>
                  </a:lnTo>
                  <a:lnTo>
                    <a:pt x="299" y="17"/>
                  </a:lnTo>
                  <a:cubicBezTo>
                    <a:pt x="299" y="19"/>
                    <a:pt x="299" y="20"/>
                    <a:pt x="299" y="22"/>
                  </a:cubicBezTo>
                  <a:lnTo>
                    <a:pt x="299" y="22"/>
                  </a:lnTo>
                  <a:cubicBezTo>
                    <a:pt x="267" y="7"/>
                    <a:pt x="238" y="0"/>
                    <a:pt x="210"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3" name="Google Shape;73975;p67">
              <a:extLst>
                <a:ext uri="{FF2B5EF4-FFF2-40B4-BE49-F238E27FC236}">
                  <a16:creationId xmlns:a16="http://schemas.microsoft.com/office/drawing/2014/main" id="{2C62C8D3-BFD8-F120-DEF3-C746C202784C}"/>
                </a:ext>
              </a:extLst>
            </p:cNvPr>
            <p:cNvSpPr/>
            <p:nvPr/>
          </p:nvSpPr>
          <p:spPr>
            <a:xfrm>
              <a:off x="4783350" y="1871425"/>
              <a:ext cx="2325" cy="3000"/>
            </a:xfrm>
            <a:custGeom>
              <a:avLst/>
              <a:gdLst/>
              <a:ahLst/>
              <a:cxnLst/>
              <a:rect l="l" t="t" r="r" b="b"/>
              <a:pathLst>
                <a:path w="93" h="120" extrusionOk="0">
                  <a:moveTo>
                    <a:pt x="84" y="0"/>
                  </a:moveTo>
                  <a:cubicBezTo>
                    <a:pt x="23" y="4"/>
                    <a:pt x="1" y="39"/>
                    <a:pt x="19" y="101"/>
                  </a:cubicBezTo>
                  <a:lnTo>
                    <a:pt x="19" y="101"/>
                  </a:lnTo>
                  <a:cubicBezTo>
                    <a:pt x="42" y="88"/>
                    <a:pt x="67" y="76"/>
                    <a:pt x="84" y="57"/>
                  </a:cubicBezTo>
                  <a:cubicBezTo>
                    <a:pt x="92" y="47"/>
                    <a:pt x="84" y="20"/>
                    <a:pt x="84" y="0"/>
                  </a:cubicBezTo>
                  <a:close/>
                  <a:moveTo>
                    <a:pt x="19" y="101"/>
                  </a:moveTo>
                  <a:cubicBezTo>
                    <a:pt x="15" y="103"/>
                    <a:pt x="12" y="105"/>
                    <a:pt x="9" y="107"/>
                  </a:cubicBezTo>
                  <a:lnTo>
                    <a:pt x="9" y="107"/>
                  </a:lnTo>
                  <a:cubicBezTo>
                    <a:pt x="8" y="107"/>
                    <a:pt x="8" y="107"/>
                    <a:pt x="8" y="107"/>
                  </a:cubicBezTo>
                  <a:cubicBezTo>
                    <a:pt x="8" y="107"/>
                    <a:pt x="8" y="107"/>
                    <a:pt x="8" y="107"/>
                  </a:cubicBezTo>
                  <a:cubicBezTo>
                    <a:pt x="8" y="107"/>
                    <a:pt x="8" y="107"/>
                    <a:pt x="9" y="107"/>
                  </a:cubicBezTo>
                  <a:lnTo>
                    <a:pt x="9" y="107"/>
                  </a:lnTo>
                  <a:cubicBezTo>
                    <a:pt x="10" y="107"/>
                    <a:pt x="25" y="120"/>
                    <a:pt x="25" y="120"/>
                  </a:cubicBezTo>
                  <a:cubicBezTo>
                    <a:pt x="23" y="113"/>
                    <a:pt x="21" y="107"/>
                    <a:pt x="19" y="10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4" name="Google Shape;73976;p67">
              <a:extLst>
                <a:ext uri="{FF2B5EF4-FFF2-40B4-BE49-F238E27FC236}">
                  <a16:creationId xmlns:a16="http://schemas.microsoft.com/office/drawing/2014/main" id="{E3DBD5A0-74AF-F448-E31D-045B268BD3C3}"/>
                </a:ext>
              </a:extLst>
            </p:cNvPr>
            <p:cNvSpPr/>
            <p:nvPr/>
          </p:nvSpPr>
          <p:spPr>
            <a:xfrm>
              <a:off x="4452275" y="2857075"/>
              <a:ext cx="561625" cy="681975"/>
            </a:xfrm>
            <a:custGeom>
              <a:avLst/>
              <a:gdLst/>
              <a:ahLst/>
              <a:cxnLst/>
              <a:rect l="l" t="t" r="r" b="b"/>
              <a:pathLst>
                <a:path w="22465" h="27279" extrusionOk="0">
                  <a:moveTo>
                    <a:pt x="17244" y="0"/>
                  </a:moveTo>
                  <a:cubicBezTo>
                    <a:pt x="17174" y="0"/>
                    <a:pt x="17095" y="8"/>
                    <a:pt x="17007" y="24"/>
                  </a:cubicBezTo>
                  <a:cubicBezTo>
                    <a:pt x="16176" y="168"/>
                    <a:pt x="15350" y="336"/>
                    <a:pt x="14519" y="480"/>
                  </a:cubicBezTo>
                  <a:cubicBezTo>
                    <a:pt x="12650" y="802"/>
                    <a:pt x="10779" y="1128"/>
                    <a:pt x="8906" y="1426"/>
                  </a:cubicBezTo>
                  <a:cubicBezTo>
                    <a:pt x="7482" y="1651"/>
                    <a:pt x="6055" y="1842"/>
                    <a:pt x="4627" y="2041"/>
                  </a:cubicBezTo>
                  <a:cubicBezTo>
                    <a:pt x="3967" y="2134"/>
                    <a:pt x="3302" y="2218"/>
                    <a:pt x="2640" y="2296"/>
                  </a:cubicBezTo>
                  <a:cubicBezTo>
                    <a:pt x="1977" y="2376"/>
                    <a:pt x="1313" y="2447"/>
                    <a:pt x="649" y="2518"/>
                  </a:cubicBezTo>
                  <a:cubicBezTo>
                    <a:pt x="364" y="2548"/>
                    <a:pt x="202" y="2736"/>
                    <a:pt x="122" y="2974"/>
                  </a:cubicBezTo>
                  <a:cubicBezTo>
                    <a:pt x="56" y="3171"/>
                    <a:pt x="52" y="3388"/>
                    <a:pt x="39" y="3598"/>
                  </a:cubicBezTo>
                  <a:cubicBezTo>
                    <a:pt x="1" y="4271"/>
                    <a:pt x="206" y="4931"/>
                    <a:pt x="210" y="5593"/>
                  </a:cubicBezTo>
                  <a:cubicBezTo>
                    <a:pt x="217" y="6726"/>
                    <a:pt x="512" y="7830"/>
                    <a:pt x="484" y="8960"/>
                  </a:cubicBezTo>
                  <a:cubicBezTo>
                    <a:pt x="480" y="9099"/>
                    <a:pt x="528" y="9238"/>
                    <a:pt x="544" y="9377"/>
                  </a:cubicBezTo>
                  <a:cubicBezTo>
                    <a:pt x="656" y="10319"/>
                    <a:pt x="780" y="11259"/>
                    <a:pt x="873" y="12204"/>
                  </a:cubicBezTo>
                  <a:cubicBezTo>
                    <a:pt x="973" y="13219"/>
                    <a:pt x="975" y="14249"/>
                    <a:pt x="1151" y="15249"/>
                  </a:cubicBezTo>
                  <a:cubicBezTo>
                    <a:pt x="1286" y="16020"/>
                    <a:pt x="1267" y="16793"/>
                    <a:pt x="1364" y="17561"/>
                  </a:cubicBezTo>
                  <a:cubicBezTo>
                    <a:pt x="1493" y="18570"/>
                    <a:pt x="1645" y="19582"/>
                    <a:pt x="1712" y="20597"/>
                  </a:cubicBezTo>
                  <a:cubicBezTo>
                    <a:pt x="1803" y="21935"/>
                    <a:pt x="2077" y="23243"/>
                    <a:pt x="2232" y="24571"/>
                  </a:cubicBezTo>
                  <a:cubicBezTo>
                    <a:pt x="2293" y="25091"/>
                    <a:pt x="2436" y="25607"/>
                    <a:pt x="2585" y="26111"/>
                  </a:cubicBezTo>
                  <a:cubicBezTo>
                    <a:pt x="2751" y="26673"/>
                    <a:pt x="3155" y="26993"/>
                    <a:pt x="3739" y="27046"/>
                  </a:cubicBezTo>
                  <a:cubicBezTo>
                    <a:pt x="4580" y="27123"/>
                    <a:pt x="5421" y="27208"/>
                    <a:pt x="6263" y="27237"/>
                  </a:cubicBezTo>
                  <a:cubicBezTo>
                    <a:pt x="6650" y="27249"/>
                    <a:pt x="7038" y="27253"/>
                    <a:pt x="7426" y="27253"/>
                  </a:cubicBezTo>
                  <a:cubicBezTo>
                    <a:pt x="8026" y="27253"/>
                    <a:pt x="8626" y="27244"/>
                    <a:pt x="9226" y="27244"/>
                  </a:cubicBezTo>
                  <a:lnTo>
                    <a:pt x="9226" y="27267"/>
                  </a:lnTo>
                  <a:cubicBezTo>
                    <a:pt x="9732" y="27267"/>
                    <a:pt x="10238" y="27256"/>
                    <a:pt x="10744" y="27256"/>
                  </a:cubicBezTo>
                  <a:cubicBezTo>
                    <a:pt x="11050" y="27256"/>
                    <a:pt x="11356" y="27260"/>
                    <a:pt x="11661" y="27273"/>
                  </a:cubicBezTo>
                  <a:cubicBezTo>
                    <a:pt x="11768" y="27277"/>
                    <a:pt x="11875" y="27279"/>
                    <a:pt x="11982" y="27279"/>
                  </a:cubicBezTo>
                  <a:cubicBezTo>
                    <a:pt x="13041" y="27279"/>
                    <a:pt x="14084" y="27087"/>
                    <a:pt x="15132" y="26986"/>
                  </a:cubicBezTo>
                  <a:cubicBezTo>
                    <a:pt x="16317" y="26869"/>
                    <a:pt x="17492" y="26609"/>
                    <a:pt x="18660" y="26356"/>
                  </a:cubicBezTo>
                  <a:cubicBezTo>
                    <a:pt x="19760" y="26120"/>
                    <a:pt x="20845" y="25818"/>
                    <a:pt x="21934" y="25533"/>
                  </a:cubicBezTo>
                  <a:cubicBezTo>
                    <a:pt x="22393" y="25413"/>
                    <a:pt x="22464" y="25259"/>
                    <a:pt x="22367" y="24756"/>
                  </a:cubicBezTo>
                  <a:cubicBezTo>
                    <a:pt x="22125" y="23514"/>
                    <a:pt x="20603" y="15289"/>
                    <a:pt x="20070" y="12419"/>
                  </a:cubicBezTo>
                  <a:cubicBezTo>
                    <a:pt x="19603" y="9896"/>
                    <a:pt x="19119" y="7377"/>
                    <a:pt x="18636" y="4856"/>
                  </a:cubicBezTo>
                  <a:cubicBezTo>
                    <a:pt x="18365" y="3442"/>
                    <a:pt x="18093" y="2025"/>
                    <a:pt x="17805" y="613"/>
                  </a:cubicBezTo>
                  <a:cubicBezTo>
                    <a:pt x="17715" y="171"/>
                    <a:pt x="17566" y="0"/>
                    <a:pt x="1724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5" name="Google Shape;73977;p67">
              <a:extLst>
                <a:ext uri="{FF2B5EF4-FFF2-40B4-BE49-F238E27FC236}">
                  <a16:creationId xmlns:a16="http://schemas.microsoft.com/office/drawing/2014/main" id="{0DE541D9-F9D1-4DCD-3B74-7149706FD361}"/>
                </a:ext>
              </a:extLst>
            </p:cNvPr>
            <p:cNvSpPr/>
            <p:nvPr/>
          </p:nvSpPr>
          <p:spPr>
            <a:xfrm>
              <a:off x="4541550" y="2937775"/>
              <a:ext cx="306450" cy="197950"/>
            </a:xfrm>
            <a:custGeom>
              <a:avLst/>
              <a:gdLst/>
              <a:ahLst/>
              <a:cxnLst/>
              <a:rect l="l" t="t" r="r" b="b"/>
              <a:pathLst>
                <a:path w="12258" h="7918" extrusionOk="0">
                  <a:moveTo>
                    <a:pt x="9350" y="1513"/>
                  </a:moveTo>
                  <a:cubicBezTo>
                    <a:pt x="9441" y="1513"/>
                    <a:pt x="9528" y="1532"/>
                    <a:pt x="9602" y="1599"/>
                  </a:cubicBezTo>
                  <a:cubicBezTo>
                    <a:pt x="9652" y="1643"/>
                    <a:pt x="9705" y="1705"/>
                    <a:pt x="9712" y="1767"/>
                  </a:cubicBezTo>
                  <a:cubicBezTo>
                    <a:pt x="9722" y="1825"/>
                    <a:pt x="9693" y="1912"/>
                    <a:pt x="9648" y="1950"/>
                  </a:cubicBezTo>
                  <a:cubicBezTo>
                    <a:pt x="9458" y="2123"/>
                    <a:pt x="9210" y="2161"/>
                    <a:pt x="8967" y="2191"/>
                  </a:cubicBezTo>
                  <a:cubicBezTo>
                    <a:pt x="7089" y="2425"/>
                    <a:pt x="5209" y="2651"/>
                    <a:pt x="3333" y="2887"/>
                  </a:cubicBezTo>
                  <a:cubicBezTo>
                    <a:pt x="2777" y="2956"/>
                    <a:pt x="2224" y="3052"/>
                    <a:pt x="1710" y="3129"/>
                  </a:cubicBezTo>
                  <a:cubicBezTo>
                    <a:pt x="1563" y="3102"/>
                    <a:pt x="1456" y="3096"/>
                    <a:pt x="1358" y="3056"/>
                  </a:cubicBezTo>
                  <a:cubicBezTo>
                    <a:pt x="1310" y="3035"/>
                    <a:pt x="1260" y="2958"/>
                    <a:pt x="1254" y="2902"/>
                  </a:cubicBezTo>
                  <a:cubicBezTo>
                    <a:pt x="1247" y="2844"/>
                    <a:pt x="1277" y="2744"/>
                    <a:pt x="1320" y="2724"/>
                  </a:cubicBezTo>
                  <a:cubicBezTo>
                    <a:pt x="1511" y="2639"/>
                    <a:pt x="1704" y="2543"/>
                    <a:pt x="1908" y="2512"/>
                  </a:cubicBezTo>
                  <a:cubicBezTo>
                    <a:pt x="3468" y="2281"/>
                    <a:pt x="5030" y="2059"/>
                    <a:pt x="6594" y="1845"/>
                  </a:cubicBezTo>
                  <a:cubicBezTo>
                    <a:pt x="7461" y="1727"/>
                    <a:pt x="8334" y="1628"/>
                    <a:pt x="9203" y="1524"/>
                  </a:cubicBezTo>
                  <a:cubicBezTo>
                    <a:pt x="9252" y="1518"/>
                    <a:pt x="9301" y="1513"/>
                    <a:pt x="9350" y="1513"/>
                  </a:cubicBezTo>
                  <a:close/>
                  <a:moveTo>
                    <a:pt x="9497" y="3095"/>
                  </a:moveTo>
                  <a:cubicBezTo>
                    <a:pt x="9564" y="3107"/>
                    <a:pt x="9672" y="3115"/>
                    <a:pt x="9766" y="3152"/>
                  </a:cubicBezTo>
                  <a:cubicBezTo>
                    <a:pt x="9823" y="3174"/>
                    <a:pt x="9873" y="3238"/>
                    <a:pt x="9900" y="3297"/>
                  </a:cubicBezTo>
                  <a:cubicBezTo>
                    <a:pt x="9951" y="3409"/>
                    <a:pt x="9893" y="3513"/>
                    <a:pt x="9803" y="3565"/>
                  </a:cubicBezTo>
                  <a:cubicBezTo>
                    <a:pt x="9683" y="3632"/>
                    <a:pt x="9551" y="3692"/>
                    <a:pt x="9417" y="3710"/>
                  </a:cubicBezTo>
                  <a:cubicBezTo>
                    <a:pt x="8441" y="3851"/>
                    <a:pt x="7463" y="3978"/>
                    <a:pt x="6487" y="4116"/>
                  </a:cubicBezTo>
                  <a:cubicBezTo>
                    <a:pt x="5093" y="4314"/>
                    <a:pt x="3699" y="4521"/>
                    <a:pt x="2306" y="4717"/>
                  </a:cubicBezTo>
                  <a:cubicBezTo>
                    <a:pt x="2074" y="4749"/>
                    <a:pt x="1838" y="4763"/>
                    <a:pt x="1604" y="4763"/>
                  </a:cubicBezTo>
                  <a:cubicBezTo>
                    <a:pt x="1593" y="4763"/>
                    <a:pt x="1582" y="4763"/>
                    <a:pt x="1570" y="4763"/>
                  </a:cubicBezTo>
                  <a:cubicBezTo>
                    <a:pt x="1475" y="4762"/>
                    <a:pt x="1368" y="4703"/>
                    <a:pt x="1375" y="4565"/>
                  </a:cubicBezTo>
                  <a:cubicBezTo>
                    <a:pt x="1381" y="4455"/>
                    <a:pt x="1434" y="4377"/>
                    <a:pt x="1532" y="4318"/>
                  </a:cubicBezTo>
                  <a:cubicBezTo>
                    <a:pt x="1817" y="4147"/>
                    <a:pt x="2145" y="4170"/>
                    <a:pt x="2454" y="4106"/>
                  </a:cubicBezTo>
                  <a:cubicBezTo>
                    <a:pt x="4665" y="3650"/>
                    <a:pt x="6913" y="3455"/>
                    <a:pt x="9143" y="3120"/>
                  </a:cubicBezTo>
                  <a:cubicBezTo>
                    <a:pt x="9247" y="3103"/>
                    <a:pt x="9354" y="3103"/>
                    <a:pt x="9497" y="3095"/>
                  </a:cubicBezTo>
                  <a:close/>
                  <a:moveTo>
                    <a:pt x="10042" y="4845"/>
                  </a:moveTo>
                  <a:cubicBezTo>
                    <a:pt x="10096" y="4845"/>
                    <a:pt x="10148" y="4851"/>
                    <a:pt x="10193" y="4870"/>
                  </a:cubicBezTo>
                  <a:cubicBezTo>
                    <a:pt x="10279" y="4905"/>
                    <a:pt x="10369" y="4994"/>
                    <a:pt x="10401" y="5079"/>
                  </a:cubicBezTo>
                  <a:cubicBezTo>
                    <a:pt x="10440" y="5172"/>
                    <a:pt x="10414" y="5304"/>
                    <a:pt x="10299" y="5343"/>
                  </a:cubicBezTo>
                  <a:cubicBezTo>
                    <a:pt x="10034" y="5430"/>
                    <a:pt x="9764" y="5528"/>
                    <a:pt x="9489" y="5565"/>
                  </a:cubicBezTo>
                  <a:cubicBezTo>
                    <a:pt x="7745" y="5807"/>
                    <a:pt x="6003" y="6035"/>
                    <a:pt x="4259" y="6266"/>
                  </a:cubicBezTo>
                  <a:cubicBezTo>
                    <a:pt x="3596" y="6356"/>
                    <a:pt x="2934" y="6441"/>
                    <a:pt x="2271" y="6530"/>
                  </a:cubicBezTo>
                  <a:cubicBezTo>
                    <a:pt x="2166" y="6544"/>
                    <a:pt x="2063" y="6563"/>
                    <a:pt x="1968" y="6577"/>
                  </a:cubicBezTo>
                  <a:cubicBezTo>
                    <a:pt x="1894" y="6544"/>
                    <a:pt x="1821" y="6528"/>
                    <a:pt x="1773" y="6484"/>
                  </a:cubicBezTo>
                  <a:cubicBezTo>
                    <a:pt x="1724" y="6441"/>
                    <a:pt x="1674" y="6370"/>
                    <a:pt x="1673" y="6312"/>
                  </a:cubicBezTo>
                  <a:cubicBezTo>
                    <a:pt x="1672" y="6252"/>
                    <a:pt x="1714" y="6152"/>
                    <a:pt x="1760" y="6136"/>
                  </a:cubicBezTo>
                  <a:cubicBezTo>
                    <a:pt x="2024" y="6050"/>
                    <a:pt x="2291" y="5951"/>
                    <a:pt x="2565" y="5910"/>
                  </a:cubicBezTo>
                  <a:cubicBezTo>
                    <a:pt x="5003" y="5552"/>
                    <a:pt x="7442" y="5205"/>
                    <a:pt x="9881" y="4858"/>
                  </a:cubicBezTo>
                  <a:cubicBezTo>
                    <a:pt x="9933" y="4851"/>
                    <a:pt x="9988" y="4845"/>
                    <a:pt x="10042" y="4845"/>
                  </a:cubicBezTo>
                  <a:close/>
                  <a:moveTo>
                    <a:pt x="10804" y="1"/>
                  </a:moveTo>
                  <a:cubicBezTo>
                    <a:pt x="10778" y="1"/>
                    <a:pt x="10750" y="3"/>
                    <a:pt x="10722" y="7"/>
                  </a:cubicBezTo>
                  <a:cubicBezTo>
                    <a:pt x="9819" y="140"/>
                    <a:pt x="8917" y="274"/>
                    <a:pt x="8015" y="409"/>
                  </a:cubicBezTo>
                  <a:cubicBezTo>
                    <a:pt x="6767" y="597"/>
                    <a:pt x="5514" y="775"/>
                    <a:pt x="4269" y="983"/>
                  </a:cubicBezTo>
                  <a:cubicBezTo>
                    <a:pt x="3128" y="1173"/>
                    <a:pt x="1988" y="1378"/>
                    <a:pt x="854" y="1611"/>
                  </a:cubicBezTo>
                  <a:cubicBezTo>
                    <a:pt x="234" y="1737"/>
                    <a:pt x="0" y="2074"/>
                    <a:pt x="136" y="2674"/>
                  </a:cubicBezTo>
                  <a:cubicBezTo>
                    <a:pt x="254" y="3199"/>
                    <a:pt x="227" y="3726"/>
                    <a:pt x="285" y="4247"/>
                  </a:cubicBezTo>
                  <a:cubicBezTo>
                    <a:pt x="399" y="5257"/>
                    <a:pt x="526" y="6266"/>
                    <a:pt x="690" y="7271"/>
                  </a:cubicBezTo>
                  <a:cubicBezTo>
                    <a:pt x="769" y="7755"/>
                    <a:pt x="909" y="7918"/>
                    <a:pt x="1255" y="7918"/>
                  </a:cubicBezTo>
                  <a:cubicBezTo>
                    <a:pt x="1341" y="7918"/>
                    <a:pt x="1439" y="7908"/>
                    <a:pt x="1552" y="7890"/>
                  </a:cubicBezTo>
                  <a:cubicBezTo>
                    <a:pt x="2800" y="7698"/>
                    <a:pt x="4047" y="7501"/>
                    <a:pt x="5298" y="7325"/>
                  </a:cubicBezTo>
                  <a:cubicBezTo>
                    <a:pt x="7415" y="7027"/>
                    <a:pt x="9538" y="6743"/>
                    <a:pt x="11657" y="6451"/>
                  </a:cubicBezTo>
                  <a:cubicBezTo>
                    <a:pt x="12159" y="6383"/>
                    <a:pt x="12258" y="6256"/>
                    <a:pt x="12191" y="5772"/>
                  </a:cubicBezTo>
                  <a:cubicBezTo>
                    <a:pt x="12178" y="5671"/>
                    <a:pt x="12159" y="5571"/>
                    <a:pt x="12154" y="5550"/>
                  </a:cubicBezTo>
                  <a:lnTo>
                    <a:pt x="12154" y="5550"/>
                  </a:lnTo>
                  <a:cubicBezTo>
                    <a:pt x="12022" y="3836"/>
                    <a:pt x="11682" y="2365"/>
                    <a:pt x="11456" y="879"/>
                  </a:cubicBezTo>
                  <a:cubicBezTo>
                    <a:pt x="11426" y="675"/>
                    <a:pt x="11335" y="474"/>
                    <a:pt x="11239" y="289"/>
                  </a:cubicBezTo>
                  <a:cubicBezTo>
                    <a:pt x="11148" y="117"/>
                    <a:pt x="11004" y="1"/>
                    <a:pt x="1080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48" name="Google Shape;73978;p67">
              <a:extLst>
                <a:ext uri="{FF2B5EF4-FFF2-40B4-BE49-F238E27FC236}">
                  <a16:creationId xmlns:a16="http://schemas.microsoft.com/office/drawing/2014/main" id="{D9CB2448-7E88-C57E-1E0D-1CFE30ED359E}"/>
                </a:ext>
              </a:extLst>
            </p:cNvPr>
            <p:cNvSpPr/>
            <p:nvPr/>
          </p:nvSpPr>
          <p:spPr>
            <a:xfrm>
              <a:off x="4583325" y="3058900"/>
              <a:ext cx="219225" cy="43300"/>
            </a:xfrm>
            <a:custGeom>
              <a:avLst/>
              <a:gdLst/>
              <a:ahLst/>
              <a:cxnLst/>
              <a:rect l="l" t="t" r="r" b="b"/>
              <a:pathLst>
                <a:path w="8769" h="1732" extrusionOk="0">
                  <a:moveTo>
                    <a:pt x="8369" y="0"/>
                  </a:moveTo>
                  <a:cubicBezTo>
                    <a:pt x="8316" y="0"/>
                    <a:pt x="8261" y="6"/>
                    <a:pt x="8210" y="13"/>
                  </a:cubicBezTo>
                  <a:cubicBezTo>
                    <a:pt x="5771" y="360"/>
                    <a:pt x="3332" y="707"/>
                    <a:pt x="894" y="1065"/>
                  </a:cubicBezTo>
                  <a:cubicBezTo>
                    <a:pt x="620" y="1105"/>
                    <a:pt x="354" y="1203"/>
                    <a:pt x="89" y="1291"/>
                  </a:cubicBezTo>
                  <a:cubicBezTo>
                    <a:pt x="43" y="1306"/>
                    <a:pt x="1" y="1407"/>
                    <a:pt x="2" y="1467"/>
                  </a:cubicBezTo>
                  <a:cubicBezTo>
                    <a:pt x="3" y="1527"/>
                    <a:pt x="53" y="1596"/>
                    <a:pt x="102" y="1639"/>
                  </a:cubicBezTo>
                  <a:cubicBezTo>
                    <a:pt x="152" y="1683"/>
                    <a:pt x="224" y="1699"/>
                    <a:pt x="297" y="1732"/>
                  </a:cubicBezTo>
                  <a:cubicBezTo>
                    <a:pt x="392" y="1718"/>
                    <a:pt x="495" y="1699"/>
                    <a:pt x="600" y="1685"/>
                  </a:cubicBezTo>
                  <a:cubicBezTo>
                    <a:pt x="1263" y="1596"/>
                    <a:pt x="1925" y="1511"/>
                    <a:pt x="2588" y="1421"/>
                  </a:cubicBezTo>
                  <a:cubicBezTo>
                    <a:pt x="4332" y="1190"/>
                    <a:pt x="6077" y="962"/>
                    <a:pt x="7818" y="720"/>
                  </a:cubicBezTo>
                  <a:cubicBezTo>
                    <a:pt x="8093" y="680"/>
                    <a:pt x="8363" y="585"/>
                    <a:pt x="8628" y="498"/>
                  </a:cubicBezTo>
                  <a:cubicBezTo>
                    <a:pt x="8742" y="459"/>
                    <a:pt x="8769" y="327"/>
                    <a:pt x="8730" y="234"/>
                  </a:cubicBezTo>
                  <a:cubicBezTo>
                    <a:pt x="8696" y="149"/>
                    <a:pt x="8608" y="59"/>
                    <a:pt x="8522" y="25"/>
                  </a:cubicBezTo>
                  <a:cubicBezTo>
                    <a:pt x="8476" y="7"/>
                    <a:pt x="8423" y="0"/>
                    <a:pt x="8369"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49" name="Google Shape;73979;p67">
              <a:extLst>
                <a:ext uri="{FF2B5EF4-FFF2-40B4-BE49-F238E27FC236}">
                  <a16:creationId xmlns:a16="http://schemas.microsoft.com/office/drawing/2014/main" id="{94505764-37C6-7C4D-C46A-02ADA5BE9112}"/>
                </a:ext>
              </a:extLst>
            </p:cNvPr>
            <p:cNvSpPr/>
            <p:nvPr/>
          </p:nvSpPr>
          <p:spPr>
            <a:xfrm>
              <a:off x="4572850" y="2975625"/>
              <a:ext cx="211800" cy="40375"/>
            </a:xfrm>
            <a:custGeom>
              <a:avLst/>
              <a:gdLst/>
              <a:ahLst/>
              <a:cxnLst/>
              <a:rect l="l" t="t" r="r" b="b"/>
              <a:pathLst>
                <a:path w="8472" h="1615" extrusionOk="0">
                  <a:moveTo>
                    <a:pt x="8101" y="0"/>
                  </a:moveTo>
                  <a:cubicBezTo>
                    <a:pt x="8053" y="0"/>
                    <a:pt x="8004" y="5"/>
                    <a:pt x="7955" y="12"/>
                  </a:cubicBezTo>
                  <a:cubicBezTo>
                    <a:pt x="7086" y="116"/>
                    <a:pt x="6213" y="213"/>
                    <a:pt x="5345" y="332"/>
                  </a:cubicBezTo>
                  <a:cubicBezTo>
                    <a:pt x="3782" y="546"/>
                    <a:pt x="2221" y="768"/>
                    <a:pt x="660" y="1001"/>
                  </a:cubicBezTo>
                  <a:cubicBezTo>
                    <a:pt x="457" y="1031"/>
                    <a:pt x="263" y="1126"/>
                    <a:pt x="72" y="1212"/>
                  </a:cubicBezTo>
                  <a:cubicBezTo>
                    <a:pt x="29" y="1230"/>
                    <a:pt x="1" y="1331"/>
                    <a:pt x="6" y="1390"/>
                  </a:cubicBezTo>
                  <a:cubicBezTo>
                    <a:pt x="11" y="1445"/>
                    <a:pt x="59" y="1524"/>
                    <a:pt x="109" y="1544"/>
                  </a:cubicBezTo>
                  <a:cubicBezTo>
                    <a:pt x="204" y="1582"/>
                    <a:pt x="311" y="1588"/>
                    <a:pt x="458" y="1615"/>
                  </a:cubicBezTo>
                  <a:cubicBezTo>
                    <a:pt x="974" y="1538"/>
                    <a:pt x="1525" y="1442"/>
                    <a:pt x="2085" y="1374"/>
                  </a:cubicBezTo>
                  <a:cubicBezTo>
                    <a:pt x="3962" y="1137"/>
                    <a:pt x="5841" y="912"/>
                    <a:pt x="7717" y="679"/>
                  </a:cubicBezTo>
                  <a:cubicBezTo>
                    <a:pt x="7960" y="649"/>
                    <a:pt x="8208" y="612"/>
                    <a:pt x="8400" y="439"/>
                  </a:cubicBezTo>
                  <a:cubicBezTo>
                    <a:pt x="8443" y="399"/>
                    <a:pt x="8471" y="313"/>
                    <a:pt x="8464" y="254"/>
                  </a:cubicBezTo>
                  <a:cubicBezTo>
                    <a:pt x="8455" y="193"/>
                    <a:pt x="8401" y="132"/>
                    <a:pt x="8354" y="86"/>
                  </a:cubicBezTo>
                  <a:cubicBezTo>
                    <a:pt x="8280" y="19"/>
                    <a:pt x="8192" y="0"/>
                    <a:pt x="8101"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0050" name="Google Shape;73980;p67">
              <a:extLst>
                <a:ext uri="{FF2B5EF4-FFF2-40B4-BE49-F238E27FC236}">
                  <a16:creationId xmlns:a16="http://schemas.microsoft.com/office/drawing/2014/main" id="{136C4475-3536-C719-F0C6-28EFEAD247A0}"/>
                </a:ext>
              </a:extLst>
            </p:cNvPr>
            <p:cNvSpPr/>
            <p:nvPr/>
          </p:nvSpPr>
          <p:spPr>
            <a:xfrm>
              <a:off x="4575700" y="3015125"/>
              <a:ext cx="214650" cy="41750"/>
            </a:xfrm>
            <a:custGeom>
              <a:avLst/>
              <a:gdLst/>
              <a:ahLst/>
              <a:cxnLst/>
              <a:rect l="l" t="t" r="r" b="b"/>
              <a:pathLst>
                <a:path w="8586" h="1670" extrusionOk="0">
                  <a:moveTo>
                    <a:pt x="8131" y="1"/>
                  </a:moveTo>
                  <a:cubicBezTo>
                    <a:pt x="7987" y="12"/>
                    <a:pt x="7880" y="9"/>
                    <a:pt x="7777" y="26"/>
                  </a:cubicBezTo>
                  <a:cubicBezTo>
                    <a:pt x="5547" y="358"/>
                    <a:pt x="3298" y="555"/>
                    <a:pt x="1088" y="1012"/>
                  </a:cubicBezTo>
                  <a:cubicBezTo>
                    <a:pt x="779" y="1076"/>
                    <a:pt x="451" y="1055"/>
                    <a:pt x="166" y="1224"/>
                  </a:cubicBezTo>
                  <a:cubicBezTo>
                    <a:pt x="69" y="1283"/>
                    <a:pt x="16" y="1361"/>
                    <a:pt x="9" y="1472"/>
                  </a:cubicBezTo>
                  <a:cubicBezTo>
                    <a:pt x="1" y="1609"/>
                    <a:pt x="109" y="1669"/>
                    <a:pt x="204" y="1669"/>
                  </a:cubicBezTo>
                  <a:cubicBezTo>
                    <a:pt x="216" y="1669"/>
                    <a:pt x="227" y="1669"/>
                    <a:pt x="238" y="1669"/>
                  </a:cubicBezTo>
                  <a:cubicBezTo>
                    <a:pt x="472" y="1669"/>
                    <a:pt x="708" y="1655"/>
                    <a:pt x="940" y="1623"/>
                  </a:cubicBezTo>
                  <a:cubicBezTo>
                    <a:pt x="2335" y="1427"/>
                    <a:pt x="3727" y="1220"/>
                    <a:pt x="5121" y="1024"/>
                  </a:cubicBezTo>
                  <a:cubicBezTo>
                    <a:pt x="6097" y="885"/>
                    <a:pt x="7075" y="757"/>
                    <a:pt x="8051" y="618"/>
                  </a:cubicBezTo>
                  <a:cubicBezTo>
                    <a:pt x="8185" y="598"/>
                    <a:pt x="8320" y="539"/>
                    <a:pt x="8437" y="471"/>
                  </a:cubicBezTo>
                  <a:cubicBezTo>
                    <a:pt x="8527" y="419"/>
                    <a:pt x="8585" y="315"/>
                    <a:pt x="8534" y="204"/>
                  </a:cubicBezTo>
                  <a:cubicBezTo>
                    <a:pt x="8507" y="144"/>
                    <a:pt x="8455" y="80"/>
                    <a:pt x="8400" y="58"/>
                  </a:cubicBezTo>
                  <a:cubicBezTo>
                    <a:pt x="8306" y="21"/>
                    <a:pt x="8199" y="13"/>
                    <a:pt x="8131"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pic>
        <p:nvPicPr>
          <p:cNvPr id="70053" name="Picture 70052">
            <a:extLst>
              <a:ext uri="{FF2B5EF4-FFF2-40B4-BE49-F238E27FC236}">
                <a16:creationId xmlns:a16="http://schemas.microsoft.com/office/drawing/2014/main" id="{01D821FE-1085-2E4C-3232-682BE96C7542}"/>
              </a:ext>
            </a:extLst>
          </p:cNvPr>
          <p:cNvPicPr>
            <a:picLocks noChangeAspect="1"/>
          </p:cNvPicPr>
          <p:nvPr/>
        </p:nvPicPr>
        <p:blipFill>
          <a:blip r:embed="rId3"/>
          <a:stretch>
            <a:fillRect/>
          </a:stretch>
        </p:blipFill>
        <p:spPr>
          <a:xfrm>
            <a:off x="926033" y="-190500"/>
            <a:ext cx="11578183" cy="6858000"/>
          </a:xfrm>
          <a:prstGeom prst="rect">
            <a:avLst/>
          </a:prstGeom>
        </p:spPr>
      </p:pic>
      <p:pic>
        <p:nvPicPr>
          <p:cNvPr id="197" name="Picture 196">
            <a:extLst>
              <a:ext uri="{FF2B5EF4-FFF2-40B4-BE49-F238E27FC236}">
                <a16:creationId xmlns:a16="http://schemas.microsoft.com/office/drawing/2014/main" id="{9CDD786F-5F5B-4B4D-979C-489676801F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77891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0053"/>
                                        </p:tgtEl>
                                        <p:attrNameLst>
                                          <p:attrName>style.visibility</p:attrName>
                                        </p:attrNameLst>
                                      </p:cBhvr>
                                      <p:to>
                                        <p:strVal val="visible"/>
                                      </p:to>
                                    </p:set>
                                    <p:animEffect transition="in" filter="barn(inVertical)">
                                      <p:cBhvr>
                                        <p:cTn id="7" dur="500"/>
                                        <p:tgtEl>
                                          <p:spTgt spid="70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736"/>
        <p:cNvGrpSpPr/>
        <p:nvPr/>
      </p:nvGrpSpPr>
      <p:grpSpPr>
        <a:xfrm>
          <a:off x="0" y="0"/>
          <a:ext cx="0" cy="0"/>
          <a:chOff x="0" y="0"/>
          <a:chExt cx="0" cy="0"/>
        </a:xfrm>
      </p:grpSpPr>
      <p:sp>
        <p:nvSpPr>
          <p:cNvPr id="72787" name="Google Shape;72787;p50"/>
          <p:cNvSpPr/>
          <p:nvPr/>
        </p:nvSpPr>
        <p:spPr>
          <a:xfrm>
            <a:off x="857100" y="4640301"/>
            <a:ext cx="205800" cy="183300"/>
          </a:xfrm>
          <a:custGeom>
            <a:avLst/>
            <a:gdLst/>
            <a:ahLst/>
            <a:cxnLst/>
            <a:rect l="l" t="t" r="r" b="b"/>
            <a:pathLst>
              <a:path w="6174" h="5499" extrusionOk="0">
                <a:moveTo>
                  <a:pt x="3088" y="0"/>
                </a:moveTo>
                <a:cubicBezTo>
                  <a:pt x="2801" y="0"/>
                  <a:pt x="2508" y="46"/>
                  <a:pt x="2220" y="142"/>
                </a:cubicBezTo>
                <a:cubicBezTo>
                  <a:pt x="779" y="620"/>
                  <a:pt x="0" y="2175"/>
                  <a:pt x="478" y="3616"/>
                </a:cubicBezTo>
                <a:cubicBezTo>
                  <a:pt x="862" y="4770"/>
                  <a:pt x="1934" y="5499"/>
                  <a:pt x="3085" y="5499"/>
                </a:cubicBezTo>
                <a:cubicBezTo>
                  <a:pt x="3373" y="5499"/>
                  <a:pt x="3666" y="5453"/>
                  <a:pt x="3954" y="5357"/>
                </a:cubicBezTo>
                <a:cubicBezTo>
                  <a:pt x="5395" y="4879"/>
                  <a:pt x="6174" y="3324"/>
                  <a:pt x="5695" y="1883"/>
                </a:cubicBezTo>
                <a:cubicBezTo>
                  <a:pt x="5312" y="730"/>
                  <a:pt x="4240" y="0"/>
                  <a:pt x="308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88" name="Google Shape;72788;p50"/>
          <p:cNvSpPr/>
          <p:nvPr/>
        </p:nvSpPr>
        <p:spPr>
          <a:xfrm>
            <a:off x="9616145" y="6040539"/>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90" name="Google Shape;72790;p50"/>
          <p:cNvSpPr/>
          <p:nvPr/>
        </p:nvSpPr>
        <p:spPr>
          <a:xfrm>
            <a:off x="11570701" y="4668000"/>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69" name="Text Box 53">
                <a:extLst>
                  <a:ext uri="{FF2B5EF4-FFF2-40B4-BE49-F238E27FC236}">
                    <a16:creationId xmlns:a16="http://schemas.microsoft.com/office/drawing/2014/main" id="{7B049D66-5541-4595-AF69-E2DCD1085F73}"/>
                  </a:ext>
                </a:extLst>
              </p:cNvPr>
              <p:cNvSpPr txBox="1">
                <a:spLocks noChangeArrowheads="1"/>
              </p:cNvSpPr>
              <p:nvPr/>
            </p:nvSpPr>
            <p:spPr bwMode="auto">
              <a:xfrm>
                <a:off x="4742201" y="1049946"/>
                <a:ext cx="3287373" cy="1157305"/>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f>
                      <m:fPr>
                        <m:ctrlPr>
                          <a:rPr lang="en-US" sz="4800" b="1" i="1" smtClean="0">
                            <a:solidFill>
                              <a:schemeClr val="bg1"/>
                            </a:solidFill>
                            <a:latin typeface="Cambria Math" panose="02040503050406030204" pitchFamily="18" charset="0"/>
                          </a:rPr>
                        </m:ctrlPr>
                      </m:fPr>
                      <m:num>
                        <m:r>
                          <a:rPr lang="en-US" sz="4800" b="1" i="1">
                            <a:solidFill>
                              <a:schemeClr val="bg1"/>
                            </a:solidFill>
                            <a:latin typeface="Cambria Math" panose="02040503050406030204" pitchFamily="18" charset="0"/>
                          </a:rPr>
                          <m:t>𝟐</m:t>
                        </m:r>
                      </m:num>
                      <m:den>
                        <m:r>
                          <a:rPr lang="en-US" sz="4800" b="1" i="1">
                            <a:solidFill>
                              <a:schemeClr val="bg1"/>
                            </a:solidFill>
                            <a:latin typeface="Cambria Math" panose="02040503050406030204" pitchFamily="18" charset="0"/>
                          </a:rPr>
                          <m:t>𝟕</m:t>
                        </m:r>
                      </m:den>
                    </m:f>
                  </m:oMath>
                </a14:m>
                <a:r>
                  <a:rPr lang="en-US" sz="4800" b="1" dirty="0">
                    <a:solidFill>
                      <a:schemeClr val="bg1"/>
                    </a:solidFill>
                    <a:latin typeface="Cambria" panose="02040503050406030204" pitchFamily="18" charset="0"/>
                    <a:ea typeface="Cambria" panose="02040503050406030204" pitchFamily="18" charset="0"/>
                  </a:rPr>
                  <a:t> × 0 = ?</a:t>
                </a:r>
              </a:p>
            </p:txBody>
          </p:sp>
        </mc:Choice>
        <mc:Fallback xmlns="">
          <p:sp>
            <p:nvSpPr>
              <p:cNvPr id="69" name="Text Box 53">
                <a:extLst>
                  <a:ext uri="{FF2B5EF4-FFF2-40B4-BE49-F238E27FC236}">
                    <a16:creationId xmlns:a16="http://schemas.microsoft.com/office/drawing/2014/main" id="{7B049D66-5541-4595-AF69-E2DCD1085F73}"/>
                  </a:ext>
                </a:extLst>
              </p:cNvPr>
              <p:cNvSpPr txBox="1">
                <a:spLocks noRot="1" noChangeAspect="1" noMove="1" noResize="1" noEditPoints="1" noAdjustHandles="1" noChangeArrowheads="1" noChangeShapeType="1" noTextEdit="1"/>
              </p:cNvSpPr>
              <p:nvPr/>
            </p:nvSpPr>
            <p:spPr bwMode="auto">
              <a:xfrm>
                <a:off x="4742201" y="1049946"/>
                <a:ext cx="3287373" cy="1157305"/>
              </a:xfrm>
              <a:prstGeom prst="rect">
                <a:avLst/>
              </a:prstGeom>
              <a:blipFill>
                <a:blip r:embed="rId6"/>
                <a:stretch>
                  <a:fillRect b="-1210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pic>
        <p:nvPicPr>
          <p:cNvPr id="95" name="Tieng-tinh-tinh-www_tiengdong_com">
            <a:hlinkClick r:id="" action="ppaction://media"/>
            <a:extLst>
              <a:ext uri="{FF2B5EF4-FFF2-40B4-BE49-F238E27FC236}">
                <a16:creationId xmlns:a16="http://schemas.microsoft.com/office/drawing/2014/main" id="{B97BA88E-27BF-4479-9CA4-21F0AA9677A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104311" y="5898363"/>
            <a:ext cx="1106487" cy="1106487"/>
          </a:xfrm>
          <a:prstGeom prst="rect">
            <a:avLst/>
          </a:prstGeom>
        </p:spPr>
      </p:pic>
      <p:sp>
        <p:nvSpPr>
          <p:cNvPr id="98" name="Rectangle 2">
            <a:extLst>
              <a:ext uri="{FF2B5EF4-FFF2-40B4-BE49-F238E27FC236}">
                <a16:creationId xmlns:a16="http://schemas.microsoft.com/office/drawing/2014/main" id="{3C8FD036-C69D-4DAB-8FD5-C7FEBF1249D5}"/>
              </a:ext>
            </a:extLst>
          </p:cNvPr>
          <p:cNvSpPr>
            <a:spLocks noChangeArrowheads="1"/>
          </p:cNvSpPr>
          <p:nvPr/>
        </p:nvSpPr>
        <p:spPr bwMode="auto">
          <a:xfrm>
            <a:off x="1" y="-205217"/>
            <a:ext cx="246286" cy="410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 name="Text Box 53">
            <a:extLst>
              <a:ext uri="{FF2B5EF4-FFF2-40B4-BE49-F238E27FC236}">
                <a16:creationId xmlns:a16="http://schemas.microsoft.com/office/drawing/2014/main" id="{C051708B-25EF-48A1-A02C-21D54E46EA0E}"/>
              </a:ext>
            </a:extLst>
          </p:cNvPr>
          <p:cNvSpPr txBox="1">
            <a:spLocks noChangeArrowheads="1"/>
          </p:cNvSpPr>
          <p:nvPr/>
        </p:nvSpPr>
        <p:spPr bwMode="auto">
          <a:xfrm>
            <a:off x="1095980" y="4731934"/>
            <a:ext cx="4135057" cy="830997"/>
          </a:xfrm>
          <a:prstGeom prst="rect">
            <a:avLst/>
          </a:prstGeom>
          <a:ln/>
        </p:spPr>
        <p:style>
          <a:lnRef idx="2">
            <a:schemeClr val="accent3"/>
          </a:lnRef>
          <a:fillRef idx="1">
            <a:schemeClr val="lt1"/>
          </a:fillRef>
          <a:effectRef idx="0">
            <a:schemeClr val="accent3"/>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marL="0" marR="0" lvl="0" indent="0" algn="ctr" defTabSz="1219170" rtl="0" eaLnBrk="1" fontAlgn="auto" latinLnBrk="0" hangingPunct="1">
              <a:lnSpc>
                <a:spcPct val="100000"/>
              </a:lnSpc>
              <a:spcBef>
                <a:spcPct val="50000"/>
              </a:spcBef>
              <a:spcAft>
                <a:spcPts val="0"/>
              </a:spcAft>
              <a:buClr>
                <a:srgbClr val="000000"/>
              </a:buClr>
              <a:buSzTx/>
              <a:buFontTx/>
              <a:buNone/>
              <a:tabLst/>
              <a:defRPr/>
            </a:pPr>
            <a:r>
              <a:rPr kumimoji="0" lang="en-US" sz="4800" b="1" i="0" u="none" strike="noStrike" kern="0" cap="none" spc="0" normalizeH="0" baseline="0" noProof="0" dirty="0">
                <a:ln>
                  <a:noFill/>
                </a:ln>
                <a:solidFill>
                  <a:schemeClr val="accent3">
                    <a:lumMod val="75000"/>
                  </a:schemeClr>
                </a:solidFill>
                <a:effectLst/>
                <a:uLnTx/>
                <a:uFillTx/>
                <a:latin typeface="Cambria" panose="02040503050406030204" pitchFamily="18" charset="0"/>
                <a:ea typeface="Cambria" panose="02040503050406030204" pitchFamily="18" charset="0"/>
                <a:cs typeface="Arial" charset="0"/>
                <a:sym typeface="Arial"/>
              </a:rPr>
              <a:t>0</a:t>
            </a:r>
            <a:endParaRPr kumimoji="0" lang="vi-VN" sz="4800" b="1" i="0" u="none" strike="noStrike" kern="0" cap="none" spc="0" normalizeH="0" baseline="0" noProof="0" dirty="0">
              <a:ln>
                <a:noFill/>
              </a:ln>
              <a:solidFill>
                <a:schemeClr val="accent3">
                  <a:lumMod val="75000"/>
                </a:schemeClr>
              </a:solidFill>
              <a:effectLst/>
              <a:uLnTx/>
              <a:uFillTx/>
              <a:latin typeface="Cambria" panose="02040503050406030204" pitchFamily="18" charset="0"/>
              <a:ea typeface="Cambria" panose="02040503050406030204" pitchFamily="18" charset="0"/>
              <a:cs typeface="Arial" charset="0"/>
              <a:sym typeface="Arial"/>
            </a:endParaRPr>
          </a:p>
        </p:txBody>
      </p:sp>
      <mc:AlternateContent xmlns:mc="http://schemas.openxmlformats.org/markup-compatibility/2006" xmlns:a14="http://schemas.microsoft.com/office/drawing/2010/main">
        <mc:Choice Requires="a14">
          <p:sp>
            <p:nvSpPr>
              <p:cNvPr id="71" name="Text Box 53">
                <a:extLst>
                  <a:ext uri="{FF2B5EF4-FFF2-40B4-BE49-F238E27FC236}">
                    <a16:creationId xmlns:a16="http://schemas.microsoft.com/office/drawing/2014/main" id="{1675893D-0890-402A-91B5-0039C89C395B}"/>
                  </a:ext>
                </a:extLst>
              </p:cNvPr>
              <p:cNvSpPr txBox="1">
                <a:spLocks noChangeArrowheads="1"/>
              </p:cNvSpPr>
              <p:nvPr/>
            </p:nvSpPr>
            <p:spPr bwMode="auto">
              <a:xfrm>
                <a:off x="6788348" y="4704585"/>
                <a:ext cx="4443113" cy="1241558"/>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4000" b="1" i="1" smtClean="0">
                              <a:solidFill>
                                <a:srgbClr val="00B050"/>
                              </a:solidFill>
                              <a:latin typeface="Cambria Math" panose="02040503050406030204" pitchFamily="18" charset="0"/>
                            </a:rPr>
                          </m:ctrlPr>
                        </m:fPr>
                        <m:num>
                          <m:r>
                            <a:rPr lang="en-US" sz="4000" b="1" i="1" smtClean="0">
                              <a:solidFill>
                                <a:srgbClr val="00B050"/>
                              </a:solidFill>
                              <a:latin typeface="Cambria Math" panose="02040503050406030204" pitchFamily="18" charset="0"/>
                            </a:rPr>
                            <m:t>𝟕</m:t>
                          </m:r>
                        </m:num>
                        <m:den>
                          <m:r>
                            <a:rPr lang="en-US" sz="4000" b="1" i="1" smtClean="0">
                              <a:solidFill>
                                <a:srgbClr val="00B050"/>
                              </a:solidFill>
                              <a:latin typeface="Cambria Math" panose="02040503050406030204" pitchFamily="18" charset="0"/>
                            </a:rPr>
                            <m:t>𝟎</m:t>
                          </m:r>
                        </m:den>
                      </m:f>
                    </m:oMath>
                  </m:oMathPara>
                </a14:m>
                <a:endParaRPr lang="vi-VN" sz="4000" b="1" kern="0" dirty="0">
                  <a:solidFill>
                    <a:srgbClr val="002060"/>
                  </a:solidFill>
                  <a:latin typeface="Cambria" panose="02040503050406030204" pitchFamily="18" charset="0"/>
                  <a:ea typeface="Cambria" panose="02040503050406030204" pitchFamily="18" charset="0"/>
                  <a:cs typeface="Arial" charset="0"/>
                  <a:sym typeface="Arial"/>
                </a:endParaRPr>
              </a:p>
            </p:txBody>
          </p:sp>
        </mc:Choice>
        <mc:Fallback xmlns="">
          <p:sp>
            <p:nvSpPr>
              <p:cNvPr id="71" name="Text Box 53">
                <a:extLst>
                  <a:ext uri="{FF2B5EF4-FFF2-40B4-BE49-F238E27FC236}">
                    <a16:creationId xmlns:a16="http://schemas.microsoft.com/office/drawing/2014/main" id="{1675893D-0890-402A-91B5-0039C89C395B}"/>
                  </a:ext>
                </a:extLst>
              </p:cNvPr>
              <p:cNvSpPr txBox="1">
                <a:spLocks noRot="1" noChangeAspect="1" noMove="1" noResize="1" noEditPoints="1" noAdjustHandles="1" noChangeArrowheads="1" noChangeShapeType="1" noTextEdit="1"/>
              </p:cNvSpPr>
              <p:nvPr/>
            </p:nvSpPr>
            <p:spPr bwMode="auto">
              <a:xfrm>
                <a:off x="6788348" y="4704585"/>
                <a:ext cx="4443113" cy="1241558"/>
              </a:xfrm>
              <a:prstGeom prst="rect">
                <a:avLst/>
              </a:prstGeom>
              <a:blipFill>
                <a:blip r:embed="rId8"/>
                <a:stretch>
                  <a:fillRect/>
                </a:stretch>
              </a:blip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 Box 53">
                <a:extLst>
                  <a:ext uri="{FF2B5EF4-FFF2-40B4-BE49-F238E27FC236}">
                    <a16:creationId xmlns:a16="http://schemas.microsoft.com/office/drawing/2014/main" id="{370B1E1A-BCFA-4632-A5EB-254212BBF75D}"/>
                  </a:ext>
                </a:extLst>
              </p:cNvPr>
              <p:cNvSpPr txBox="1">
                <a:spLocks noChangeArrowheads="1"/>
              </p:cNvSpPr>
              <p:nvPr/>
            </p:nvSpPr>
            <p:spPr bwMode="auto">
              <a:xfrm>
                <a:off x="4123827" y="2881922"/>
                <a:ext cx="4668141" cy="1130118"/>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3600" b="1" i="1" smtClean="0">
                              <a:solidFill>
                                <a:srgbClr val="002060"/>
                              </a:solidFill>
                              <a:latin typeface="Cambria Math" panose="02040503050406030204" pitchFamily="18" charset="0"/>
                            </a:rPr>
                          </m:ctrlPr>
                        </m:fPr>
                        <m:num>
                          <m:r>
                            <a:rPr lang="en-US" sz="3600" b="1" i="1" smtClean="0">
                              <a:solidFill>
                                <a:srgbClr val="002060"/>
                              </a:solidFill>
                              <a:latin typeface="Cambria Math" panose="02040503050406030204" pitchFamily="18" charset="0"/>
                            </a:rPr>
                            <m:t>𝟎</m:t>
                          </m:r>
                        </m:num>
                        <m:den>
                          <m:r>
                            <a:rPr lang="en-US" sz="3600" b="1" i="1">
                              <a:solidFill>
                                <a:srgbClr val="002060"/>
                              </a:solidFill>
                              <a:latin typeface="Cambria Math" panose="02040503050406030204" pitchFamily="18" charset="0"/>
                            </a:rPr>
                            <m:t>𝟕</m:t>
                          </m:r>
                        </m:den>
                      </m:f>
                    </m:oMath>
                  </m:oMathPara>
                </a14:m>
                <a:endParaRPr kumimoji="0" lang="vi-VN" sz="3600" b="1" i="0" u="none" strike="noStrike" kern="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charset="0"/>
                  <a:sym typeface="Arial"/>
                </a:endParaRPr>
              </a:p>
            </p:txBody>
          </p:sp>
        </mc:Choice>
        <mc:Fallback xmlns="">
          <p:sp>
            <p:nvSpPr>
              <p:cNvPr id="70" name="Text Box 53">
                <a:extLst>
                  <a:ext uri="{FF2B5EF4-FFF2-40B4-BE49-F238E27FC236}">
                    <a16:creationId xmlns:a16="http://schemas.microsoft.com/office/drawing/2014/main" id="{370B1E1A-BCFA-4632-A5EB-254212BBF75D}"/>
                  </a:ext>
                </a:extLst>
              </p:cNvPr>
              <p:cNvSpPr txBox="1">
                <a:spLocks noRot="1" noChangeAspect="1" noMove="1" noResize="1" noEditPoints="1" noAdjustHandles="1" noChangeArrowheads="1" noChangeShapeType="1" noTextEdit="1"/>
              </p:cNvSpPr>
              <p:nvPr/>
            </p:nvSpPr>
            <p:spPr bwMode="auto">
              <a:xfrm>
                <a:off x="4123827" y="2881922"/>
                <a:ext cx="4668141" cy="1130118"/>
              </a:xfrm>
              <a:prstGeom prst="rect">
                <a:avLst/>
              </a:prstGeom>
              <a:blipFill>
                <a:blip r:embed="rId9"/>
                <a:stretch>
                  <a:fillRect/>
                </a:stretch>
              </a:blipFill>
              <a:ln/>
            </p:spPr>
            <p:txBody>
              <a:bodyPr/>
              <a:lstStyle/>
              <a:p>
                <a:r>
                  <a:rPr lang="en-US">
                    <a:noFill/>
                  </a:rPr>
                  <a:t> </a:t>
                </a:r>
              </a:p>
            </p:txBody>
          </p:sp>
        </mc:Fallback>
      </mc:AlternateContent>
      <p:pic>
        <p:nvPicPr>
          <p:cNvPr id="96" name="Picture 95">
            <a:extLst>
              <a:ext uri="{FF2B5EF4-FFF2-40B4-BE49-F238E27FC236}">
                <a16:creationId xmlns:a16="http://schemas.microsoft.com/office/drawing/2014/main" id="{C4783B1A-0590-4FC3-AD95-C0A83F697DD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38183" y="4195945"/>
            <a:ext cx="1406703" cy="1199843"/>
          </a:xfrm>
          <a:prstGeom prst="rect">
            <a:avLst/>
          </a:prstGeom>
        </p:spPr>
      </p:pic>
      <p:pic>
        <p:nvPicPr>
          <p:cNvPr id="88" name="Picture 87">
            <a:extLst>
              <a:ext uri="{FF2B5EF4-FFF2-40B4-BE49-F238E27FC236}">
                <a16:creationId xmlns:a16="http://schemas.microsoft.com/office/drawing/2014/main" id="{BD55D7F9-C4B6-4AA8-B733-7B0EF47E462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0713664" y="4558784"/>
            <a:ext cx="974593" cy="968096"/>
          </a:xfrm>
          <a:prstGeom prst="rect">
            <a:avLst/>
          </a:prstGeom>
        </p:spPr>
      </p:pic>
      <p:pic>
        <p:nvPicPr>
          <p:cNvPr id="93" name="Picture 92">
            <a:extLst>
              <a:ext uri="{FF2B5EF4-FFF2-40B4-BE49-F238E27FC236}">
                <a16:creationId xmlns:a16="http://schemas.microsoft.com/office/drawing/2014/main" id="{0EBA3EC5-1FEC-4175-9EDB-CD9FCD75972E}"/>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045623" y="2587445"/>
            <a:ext cx="959636" cy="953239"/>
          </a:xfrm>
          <a:prstGeom prst="rect">
            <a:avLst/>
          </a:prstGeom>
        </p:spPr>
      </p:pic>
      <p:grpSp>
        <p:nvGrpSpPr>
          <p:cNvPr id="24" name="Google Shape;73919;p67">
            <a:extLst>
              <a:ext uri="{FF2B5EF4-FFF2-40B4-BE49-F238E27FC236}">
                <a16:creationId xmlns:a16="http://schemas.microsoft.com/office/drawing/2014/main" id="{51753FB8-7EFA-4F56-BC66-5B95E745EFD7}"/>
              </a:ext>
            </a:extLst>
          </p:cNvPr>
          <p:cNvGrpSpPr/>
          <p:nvPr/>
        </p:nvGrpSpPr>
        <p:grpSpPr>
          <a:xfrm>
            <a:off x="9774939" y="205216"/>
            <a:ext cx="2227067" cy="4155867"/>
            <a:chOff x="3742175" y="1425000"/>
            <a:chExt cx="1670300" cy="3116900"/>
          </a:xfrm>
        </p:grpSpPr>
        <p:sp>
          <p:nvSpPr>
            <p:cNvPr id="25" name="Google Shape;73920;p67">
              <a:extLst>
                <a:ext uri="{FF2B5EF4-FFF2-40B4-BE49-F238E27FC236}">
                  <a16:creationId xmlns:a16="http://schemas.microsoft.com/office/drawing/2014/main" id="{60E499A3-D79F-4B8C-8D0C-5FEC60F160D4}"/>
                </a:ext>
              </a:extLst>
            </p:cNvPr>
            <p:cNvSpPr/>
            <p:nvPr/>
          </p:nvSpPr>
          <p:spPr>
            <a:xfrm>
              <a:off x="4262825" y="4343200"/>
              <a:ext cx="11000" cy="8925"/>
            </a:xfrm>
            <a:custGeom>
              <a:avLst/>
              <a:gdLst/>
              <a:ahLst/>
              <a:cxnLst/>
              <a:rect l="l" t="t" r="r" b="b"/>
              <a:pathLst>
                <a:path w="440" h="357" extrusionOk="0">
                  <a:moveTo>
                    <a:pt x="285" y="1"/>
                  </a:moveTo>
                  <a:cubicBezTo>
                    <a:pt x="190" y="65"/>
                    <a:pt x="94" y="130"/>
                    <a:pt x="0" y="194"/>
                  </a:cubicBezTo>
                  <a:cubicBezTo>
                    <a:pt x="90" y="248"/>
                    <a:pt x="178" y="304"/>
                    <a:pt x="268" y="357"/>
                  </a:cubicBezTo>
                  <a:cubicBezTo>
                    <a:pt x="325" y="308"/>
                    <a:pt x="382" y="263"/>
                    <a:pt x="439" y="214"/>
                  </a:cubicBezTo>
                  <a:cubicBezTo>
                    <a:pt x="389" y="143"/>
                    <a:pt x="337" y="72"/>
                    <a:pt x="285"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6" name="Google Shape;73921;p67">
              <a:extLst>
                <a:ext uri="{FF2B5EF4-FFF2-40B4-BE49-F238E27FC236}">
                  <a16:creationId xmlns:a16="http://schemas.microsoft.com/office/drawing/2014/main" id="{C3043F83-8ADB-451C-8069-855EEAA5B61C}"/>
                </a:ext>
              </a:extLst>
            </p:cNvPr>
            <p:cNvSpPr/>
            <p:nvPr/>
          </p:nvSpPr>
          <p:spPr>
            <a:xfrm>
              <a:off x="4269525" y="4348550"/>
              <a:ext cx="8175" cy="6875"/>
            </a:xfrm>
            <a:custGeom>
              <a:avLst/>
              <a:gdLst/>
              <a:ahLst/>
              <a:cxnLst/>
              <a:rect l="l" t="t" r="r" b="b"/>
              <a:pathLst>
                <a:path w="327" h="275" extrusionOk="0">
                  <a:moveTo>
                    <a:pt x="171" y="0"/>
                  </a:moveTo>
                  <a:cubicBezTo>
                    <a:pt x="114" y="49"/>
                    <a:pt x="57" y="94"/>
                    <a:pt x="0" y="143"/>
                  </a:cubicBezTo>
                  <a:cubicBezTo>
                    <a:pt x="35" y="214"/>
                    <a:pt x="87" y="275"/>
                    <a:pt x="150" y="275"/>
                  </a:cubicBezTo>
                  <a:cubicBezTo>
                    <a:pt x="174" y="275"/>
                    <a:pt x="200" y="266"/>
                    <a:pt x="227" y="244"/>
                  </a:cubicBezTo>
                  <a:cubicBezTo>
                    <a:pt x="326" y="163"/>
                    <a:pt x="227" y="76"/>
                    <a:pt x="171"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7" name="Google Shape;73922;p67">
              <a:extLst>
                <a:ext uri="{FF2B5EF4-FFF2-40B4-BE49-F238E27FC236}">
                  <a16:creationId xmlns:a16="http://schemas.microsoft.com/office/drawing/2014/main" id="{3AFAA81B-4F61-4C37-984A-D3B2652B6BA2}"/>
                </a:ext>
              </a:extLst>
            </p:cNvPr>
            <p:cNvSpPr/>
            <p:nvPr/>
          </p:nvSpPr>
          <p:spPr>
            <a:xfrm>
              <a:off x="5120375" y="4364975"/>
              <a:ext cx="10050" cy="7950"/>
            </a:xfrm>
            <a:custGeom>
              <a:avLst/>
              <a:gdLst/>
              <a:ahLst/>
              <a:cxnLst/>
              <a:rect l="l" t="t" r="r" b="b"/>
              <a:pathLst>
                <a:path w="402" h="318" extrusionOk="0">
                  <a:moveTo>
                    <a:pt x="207" y="0"/>
                  </a:moveTo>
                  <a:cubicBezTo>
                    <a:pt x="120" y="93"/>
                    <a:pt x="0" y="192"/>
                    <a:pt x="147" y="309"/>
                  </a:cubicBezTo>
                  <a:cubicBezTo>
                    <a:pt x="155" y="315"/>
                    <a:pt x="165" y="318"/>
                    <a:pt x="177" y="318"/>
                  </a:cubicBezTo>
                  <a:cubicBezTo>
                    <a:pt x="233" y="318"/>
                    <a:pt x="329" y="265"/>
                    <a:pt x="402" y="245"/>
                  </a:cubicBezTo>
                  <a:cubicBezTo>
                    <a:pt x="338" y="163"/>
                    <a:pt x="274" y="83"/>
                    <a:pt x="207"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73923;p67">
              <a:extLst>
                <a:ext uri="{FF2B5EF4-FFF2-40B4-BE49-F238E27FC236}">
                  <a16:creationId xmlns:a16="http://schemas.microsoft.com/office/drawing/2014/main" id="{13EAE63C-12B0-4657-AA52-0660CD515729}"/>
                </a:ext>
              </a:extLst>
            </p:cNvPr>
            <p:cNvSpPr/>
            <p:nvPr/>
          </p:nvSpPr>
          <p:spPr>
            <a:xfrm>
              <a:off x="5088475" y="4414575"/>
              <a:ext cx="2425" cy="2775"/>
            </a:xfrm>
            <a:custGeom>
              <a:avLst/>
              <a:gdLst/>
              <a:ahLst/>
              <a:cxnLst/>
              <a:rect l="l" t="t" r="r" b="b"/>
              <a:pathLst>
                <a:path w="97" h="111" extrusionOk="0">
                  <a:moveTo>
                    <a:pt x="82" y="1"/>
                  </a:moveTo>
                  <a:cubicBezTo>
                    <a:pt x="83" y="6"/>
                    <a:pt x="84" y="11"/>
                    <a:pt x="84" y="16"/>
                  </a:cubicBezTo>
                  <a:lnTo>
                    <a:pt x="84" y="16"/>
                  </a:lnTo>
                  <a:cubicBezTo>
                    <a:pt x="88" y="14"/>
                    <a:pt x="92" y="13"/>
                    <a:pt x="96" y="11"/>
                  </a:cubicBezTo>
                  <a:lnTo>
                    <a:pt x="82" y="1"/>
                  </a:lnTo>
                  <a:close/>
                  <a:moveTo>
                    <a:pt x="84" y="16"/>
                  </a:moveTo>
                  <a:cubicBezTo>
                    <a:pt x="59" y="26"/>
                    <a:pt x="33" y="35"/>
                    <a:pt x="14" y="51"/>
                  </a:cubicBezTo>
                  <a:cubicBezTo>
                    <a:pt x="1" y="61"/>
                    <a:pt x="7" y="89"/>
                    <a:pt x="4" y="109"/>
                  </a:cubicBezTo>
                  <a:cubicBezTo>
                    <a:pt x="10" y="110"/>
                    <a:pt x="16" y="110"/>
                    <a:pt x="21" y="110"/>
                  </a:cubicBezTo>
                  <a:cubicBezTo>
                    <a:pt x="70" y="110"/>
                    <a:pt x="92" y="78"/>
                    <a:pt x="84" y="16"/>
                  </a:cubicBezTo>
                  <a:close/>
                </a:path>
              </a:pathLst>
            </a:custGeom>
            <a:solidFill>
              <a:srgbClr val="C5DDF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73924;p67">
              <a:extLst>
                <a:ext uri="{FF2B5EF4-FFF2-40B4-BE49-F238E27FC236}">
                  <a16:creationId xmlns:a16="http://schemas.microsoft.com/office/drawing/2014/main" id="{1F8644F1-6234-421D-A9B0-B2DA38D2C620}"/>
                </a:ext>
              </a:extLst>
            </p:cNvPr>
            <p:cNvSpPr/>
            <p:nvPr/>
          </p:nvSpPr>
          <p:spPr>
            <a:xfrm>
              <a:off x="4054950" y="4261375"/>
              <a:ext cx="467200" cy="280525"/>
            </a:xfrm>
            <a:custGeom>
              <a:avLst/>
              <a:gdLst/>
              <a:ahLst/>
              <a:cxnLst/>
              <a:rect l="l" t="t" r="r" b="b"/>
              <a:pathLst>
                <a:path w="18688" h="11221" extrusionOk="0">
                  <a:moveTo>
                    <a:pt x="8220" y="743"/>
                  </a:moveTo>
                  <a:cubicBezTo>
                    <a:pt x="8929" y="1297"/>
                    <a:pt x="9303" y="2034"/>
                    <a:pt x="9677" y="2766"/>
                  </a:cubicBezTo>
                  <a:cubicBezTo>
                    <a:pt x="10015" y="3425"/>
                    <a:pt x="10316" y="4094"/>
                    <a:pt x="10339" y="4902"/>
                  </a:cubicBezTo>
                  <a:cubicBezTo>
                    <a:pt x="9531" y="4111"/>
                    <a:pt x="8439" y="2397"/>
                    <a:pt x="8133" y="1457"/>
                  </a:cubicBezTo>
                  <a:cubicBezTo>
                    <a:pt x="8059" y="1236"/>
                    <a:pt x="7915" y="1000"/>
                    <a:pt x="8220" y="743"/>
                  </a:cubicBezTo>
                  <a:close/>
                  <a:moveTo>
                    <a:pt x="4724" y="2339"/>
                  </a:moveTo>
                  <a:cubicBezTo>
                    <a:pt x="4755" y="2339"/>
                    <a:pt x="4786" y="2342"/>
                    <a:pt x="4816" y="2346"/>
                  </a:cubicBezTo>
                  <a:cubicBezTo>
                    <a:pt x="5087" y="2382"/>
                    <a:pt x="5373" y="2419"/>
                    <a:pt x="5615" y="2526"/>
                  </a:cubicBezTo>
                  <a:cubicBezTo>
                    <a:pt x="7104" y="3178"/>
                    <a:pt x="8322" y="4126"/>
                    <a:pt x="9293" y="5325"/>
                  </a:cubicBezTo>
                  <a:cubicBezTo>
                    <a:pt x="9311" y="5347"/>
                    <a:pt x="9291" y="5394"/>
                    <a:pt x="9286" y="5451"/>
                  </a:cubicBezTo>
                  <a:cubicBezTo>
                    <a:pt x="9135" y="5438"/>
                    <a:pt x="8971" y="5451"/>
                    <a:pt x="8828" y="5409"/>
                  </a:cubicBezTo>
                  <a:cubicBezTo>
                    <a:pt x="7452" y="5005"/>
                    <a:pt x="6218" y="4368"/>
                    <a:pt x="5107" y="3537"/>
                  </a:cubicBezTo>
                  <a:cubicBezTo>
                    <a:pt x="4866" y="3359"/>
                    <a:pt x="4674" y="3124"/>
                    <a:pt x="4481" y="2900"/>
                  </a:cubicBezTo>
                  <a:cubicBezTo>
                    <a:pt x="4384" y="2788"/>
                    <a:pt x="4349" y="2644"/>
                    <a:pt x="4420" y="2501"/>
                  </a:cubicBezTo>
                  <a:cubicBezTo>
                    <a:pt x="4481" y="2377"/>
                    <a:pt x="4603" y="2339"/>
                    <a:pt x="4724" y="2339"/>
                  </a:cubicBezTo>
                  <a:close/>
                  <a:moveTo>
                    <a:pt x="7934" y="1"/>
                  </a:moveTo>
                  <a:cubicBezTo>
                    <a:pt x="7694" y="1"/>
                    <a:pt x="7456" y="139"/>
                    <a:pt x="7389" y="341"/>
                  </a:cubicBezTo>
                  <a:cubicBezTo>
                    <a:pt x="7288" y="656"/>
                    <a:pt x="7311" y="973"/>
                    <a:pt x="7413" y="1283"/>
                  </a:cubicBezTo>
                  <a:cubicBezTo>
                    <a:pt x="7570" y="1758"/>
                    <a:pt x="7744" y="2228"/>
                    <a:pt x="7909" y="2701"/>
                  </a:cubicBezTo>
                  <a:cubicBezTo>
                    <a:pt x="7962" y="2775"/>
                    <a:pt x="8012" y="2852"/>
                    <a:pt x="8057" y="2927"/>
                  </a:cubicBezTo>
                  <a:cubicBezTo>
                    <a:pt x="8113" y="3009"/>
                    <a:pt x="8217" y="3104"/>
                    <a:pt x="8099" y="3175"/>
                  </a:cubicBezTo>
                  <a:cubicBezTo>
                    <a:pt x="8071" y="3192"/>
                    <a:pt x="8044" y="3200"/>
                    <a:pt x="8020" y="3200"/>
                  </a:cubicBezTo>
                  <a:cubicBezTo>
                    <a:pt x="7945" y="3200"/>
                    <a:pt x="7888" y="3132"/>
                    <a:pt x="7854" y="3054"/>
                  </a:cubicBezTo>
                  <a:cubicBezTo>
                    <a:pt x="7760" y="2991"/>
                    <a:pt x="7666" y="2932"/>
                    <a:pt x="7569" y="2869"/>
                  </a:cubicBezTo>
                  <a:cubicBezTo>
                    <a:pt x="6982" y="2570"/>
                    <a:pt x="6399" y="2262"/>
                    <a:pt x="5805" y="1973"/>
                  </a:cubicBezTo>
                  <a:cubicBezTo>
                    <a:pt x="5488" y="1820"/>
                    <a:pt x="5145" y="1732"/>
                    <a:pt x="4786" y="1732"/>
                  </a:cubicBezTo>
                  <a:cubicBezTo>
                    <a:pt x="4743" y="1732"/>
                    <a:pt x="4699" y="1734"/>
                    <a:pt x="4655" y="1736"/>
                  </a:cubicBezTo>
                  <a:cubicBezTo>
                    <a:pt x="3871" y="1785"/>
                    <a:pt x="3491" y="2365"/>
                    <a:pt x="3813" y="3016"/>
                  </a:cubicBezTo>
                  <a:cubicBezTo>
                    <a:pt x="4047" y="3486"/>
                    <a:pt x="4446" y="3835"/>
                    <a:pt x="4893" y="4141"/>
                  </a:cubicBezTo>
                  <a:cubicBezTo>
                    <a:pt x="5848" y="4797"/>
                    <a:pt x="6869" y="5348"/>
                    <a:pt x="7979" y="5766"/>
                  </a:cubicBezTo>
                  <a:cubicBezTo>
                    <a:pt x="8114" y="5817"/>
                    <a:pt x="8317" y="5813"/>
                    <a:pt x="8342" y="5981"/>
                  </a:cubicBezTo>
                  <a:cubicBezTo>
                    <a:pt x="8378" y="6217"/>
                    <a:pt x="8123" y="6243"/>
                    <a:pt x="7963" y="6315"/>
                  </a:cubicBezTo>
                  <a:cubicBezTo>
                    <a:pt x="7154" y="6679"/>
                    <a:pt x="6326" y="7006"/>
                    <a:pt x="5531" y="7390"/>
                  </a:cubicBezTo>
                  <a:cubicBezTo>
                    <a:pt x="4010" y="8119"/>
                    <a:pt x="2502" y="8874"/>
                    <a:pt x="996" y="9631"/>
                  </a:cubicBezTo>
                  <a:cubicBezTo>
                    <a:pt x="726" y="9769"/>
                    <a:pt x="466" y="9937"/>
                    <a:pt x="241" y="10127"/>
                  </a:cubicBezTo>
                  <a:cubicBezTo>
                    <a:pt x="0" y="10328"/>
                    <a:pt x="114" y="10732"/>
                    <a:pt x="428" y="10828"/>
                  </a:cubicBezTo>
                  <a:cubicBezTo>
                    <a:pt x="650" y="10896"/>
                    <a:pt x="891" y="10945"/>
                    <a:pt x="1124" y="10956"/>
                  </a:cubicBezTo>
                  <a:cubicBezTo>
                    <a:pt x="1875" y="10997"/>
                    <a:pt x="2629" y="11033"/>
                    <a:pt x="3380" y="11044"/>
                  </a:cubicBezTo>
                  <a:cubicBezTo>
                    <a:pt x="7184" y="11097"/>
                    <a:pt x="10991" y="11144"/>
                    <a:pt x="14795" y="11191"/>
                  </a:cubicBezTo>
                  <a:cubicBezTo>
                    <a:pt x="15590" y="11201"/>
                    <a:pt x="16386" y="11220"/>
                    <a:pt x="17179" y="11220"/>
                  </a:cubicBezTo>
                  <a:cubicBezTo>
                    <a:pt x="17257" y="11220"/>
                    <a:pt x="17334" y="11220"/>
                    <a:pt x="17411" y="11220"/>
                  </a:cubicBezTo>
                  <a:cubicBezTo>
                    <a:pt x="18183" y="11217"/>
                    <a:pt x="18400" y="11053"/>
                    <a:pt x="18515" y="10392"/>
                  </a:cubicBezTo>
                  <a:cubicBezTo>
                    <a:pt x="18688" y="9413"/>
                    <a:pt x="18668" y="8424"/>
                    <a:pt x="18552" y="7435"/>
                  </a:cubicBezTo>
                  <a:cubicBezTo>
                    <a:pt x="18485" y="6858"/>
                    <a:pt x="18364" y="6739"/>
                    <a:pt x="17703" y="6563"/>
                  </a:cubicBezTo>
                  <a:cubicBezTo>
                    <a:pt x="17475" y="6502"/>
                    <a:pt x="17243" y="6445"/>
                    <a:pt x="17011" y="6402"/>
                  </a:cubicBezTo>
                  <a:cubicBezTo>
                    <a:pt x="15295" y="6093"/>
                    <a:pt x="13584" y="5770"/>
                    <a:pt x="11863" y="5489"/>
                  </a:cubicBezTo>
                  <a:cubicBezTo>
                    <a:pt x="11270" y="5392"/>
                    <a:pt x="11114" y="5310"/>
                    <a:pt x="11017" y="4790"/>
                  </a:cubicBezTo>
                  <a:cubicBezTo>
                    <a:pt x="10823" y="3735"/>
                    <a:pt x="10401" y="2738"/>
                    <a:pt x="9854" y="1780"/>
                  </a:cubicBezTo>
                  <a:cubicBezTo>
                    <a:pt x="9562" y="1272"/>
                    <a:pt x="9210" y="796"/>
                    <a:pt x="8754" y="388"/>
                  </a:cubicBezTo>
                  <a:cubicBezTo>
                    <a:pt x="8555" y="209"/>
                    <a:pt x="8330" y="64"/>
                    <a:pt x="8045" y="11"/>
                  </a:cubicBezTo>
                  <a:cubicBezTo>
                    <a:pt x="8008" y="4"/>
                    <a:pt x="7971" y="1"/>
                    <a:pt x="793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73925;p67">
              <a:extLst>
                <a:ext uri="{FF2B5EF4-FFF2-40B4-BE49-F238E27FC236}">
                  <a16:creationId xmlns:a16="http://schemas.microsoft.com/office/drawing/2014/main" id="{4D8073DB-9EEC-49B5-B26B-9879609DF34B}"/>
                </a:ext>
              </a:extLst>
            </p:cNvPr>
            <p:cNvSpPr/>
            <p:nvPr/>
          </p:nvSpPr>
          <p:spPr>
            <a:xfrm>
              <a:off x="4847450" y="4299100"/>
              <a:ext cx="459550" cy="237025"/>
            </a:xfrm>
            <a:custGeom>
              <a:avLst/>
              <a:gdLst/>
              <a:ahLst/>
              <a:cxnLst/>
              <a:rect l="l" t="t" r="r" b="b"/>
              <a:pathLst>
                <a:path w="18382" h="9481" extrusionOk="0">
                  <a:moveTo>
                    <a:pt x="11282" y="757"/>
                  </a:moveTo>
                  <a:cubicBezTo>
                    <a:pt x="11303" y="757"/>
                    <a:pt x="11320" y="761"/>
                    <a:pt x="11327" y="769"/>
                  </a:cubicBezTo>
                  <a:cubicBezTo>
                    <a:pt x="11366" y="811"/>
                    <a:pt x="11393" y="910"/>
                    <a:pt x="11370" y="958"/>
                  </a:cubicBezTo>
                  <a:cubicBezTo>
                    <a:pt x="11184" y="1331"/>
                    <a:pt x="11010" y="1716"/>
                    <a:pt x="10782" y="2064"/>
                  </a:cubicBezTo>
                  <a:cubicBezTo>
                    <a:pt x="10393" y="2659"/>
                    <a:pt x="9948" y="3215"/>
                    <a:pt x="9424" y="3756"/>
                  </a:cubicBezTo>
                  <a:cubicBezTo>
                    <a:pt x="9360" y="3618"/>
                    <a:pt x="9326" y="3580"/>
                    <a:pt x="9334" y="3554"/>
                  </a:cubicBezTo>
                  <a:cubicBezTo>
                    <a:pt x="9708" y="2483"/>
                    <a:pt x="10299" y="1551"/>
                    <a:pt x="11154" y="796"/>
                  </a:cubicBezTo>
                  <a:cubicBezTo>
                    <a:pt x="11180" y="772"/>
                    <a:pt x="11239" y="757"/>
                    <a:pt x="11282" y="757"/>
                  </a:cubicBezTo>
                  <a:close/>
                  <a:moveTo>
                    <a:pt x="12376" y="3162"/>
                  </a:moveTo>
                  <a:cubicBezTo>
                    <a:pt x="12429" y="3162"/>
                    <a:pt x="12492" y="3184"/>
                    <a:pt x="12527" y="3215"/>
                  </a:cubicBezTo>
                  <a:cubicBezTo>
                    <a:pt x="12556" y="3238"/>
                    <a:pt x="12551" y="3357"/>
                    <a:pt x="12520" y="3382"/>
                  </a:cubicBezTo>
                  <a:cubicBezTo>
                    <a:pt x="11713" y="4053"/>
                    <a:pt x="10842" y="4584"/>
                    <a:pt x="9750" y="4619"/>
                  </a:cubicBezTo>
                  <a:lnTo>
                    <a:pt x="9750" y="4619"/>
                  </a:lnTo>
                  <a:cubicBezTo>
                    <a:pt x="10464" y="3874"/>
                    <a:pt x="11376" y="3477"/>
                    <a:pt x="12335" y="3168"/>
                  </a:cubicBezTo>
                  <a:cubicBezTo>
                    <a:pt x="12347" y="3164"/>
                    <a:pt x="12361" y="3162"/>
                    <a:pt x="12376" y="3162"/>
                  </a:cubicBezTo>
                  <a:close/>
                  <a:moveTo>
                    <a:pt x="9726" y="4637"/>
                  </a:moveTo>
                  <a:cubicBezTo>
                    <a:pt x="9733" y="4700"/>
                    <a:pt x="9709" y="4730"/>
                    <a:pt x="9658" y="4730"/>
                  </a:cubicBezTo>
                  <a:cubicBezTo>
                    <a:pt x="9654" y="4730"/>
                    <a:pt x="9649" y="4730"/>
                    <a:pt x="9645" y="4730"/>
                  </a:cubicBezTo>
                  <a:cubicBezTo>
                    <a:pt x="9648" y="4708"/>
                    <a:pt x="9645" y="4680"/>
                    <a:pt x="9655" y="4671"/>
                  </a:cubicBezTo>
                  <a:cubicBezTo>
                    <a:pt x="9674" y="4654"/>
                    <a:pt x="9701" y="4646"/>
                    <a:pt x="9726" y="4637"/>
                  </a:cubicBezTo>
                  <a:close/>
                  <a:moveTo>
                    <a:pt x="11507" y="1"/>
                  </a:moveTo>
                  <a:cubicBezTo>
                    <a:pt x="11395" y="1"/>
                    <a:pt x="11283" y="40"/>
                    <a:pt x="11172" y="96"/>
                  </a:cubicBezTo>
                  <a:cubicBezTo>
                    <a:pt x="10752" y="310"/>
                    <a:pt x="10447" y="652"/>
                    <a:pt x="10161" y="1011"/>
                  </a:cubicBezTo>
                  <a:cubicBezTo>
                    <a:pt x="9360" y="2018"/>
                    <a:pt x="8793" y="3148"/>
                    <a:pt x="8472" y="4390"/>
                  </a:cubicBezTo>
                  <a:cubicBezTo>
                    <a:pt x="8365" y="4806"/>
                    <a:pt x="8123" y="4970"/>
                    <a:pt x="7740" y="5014"/>
                  </a:cubicBezTo>
                  <a:cubicBezTo>
                    <a:pt x="7600" y="5032"/>
                    <a:pt x="7459" y="5034"/>
                    <a:pt x="7318" y="5042"/>
                  </a:cubicBezTo>
                  <a:cubicBezTo>
                    <a:pt x="5417" y="5127"/>
                    <a:pt x="3515" y="5213"/>
                    <a:pt x="1616" y="5295"/>
                  </a:cubicBezTo>
                  <a:cubicBezTo>
                    <a:pt x="1487" y="5301"/>
                    <a:pt x="1358" y="5307"/>
                    <a:pt x="1229" y="5307"/>
                  </a:cubicBezTo>
                  <a:cubicBezTo>
                    <a:pt x="1045" y="5307"/>
                    <a:pt x="859" y="5295"/>
                    <a:pt x="671" y="5254"/>
                  </a:cubicBezTo>
                  <a:cubicBezTo>
                    <a:pt x="585" y="5235"/>
                    <a:pt x="512" y="5225"/>
                    <a:pt x="451" y="5225"/>
                  </a:cubicBezTo>
                  <a:cubicBezTo>
                    <a:pt x="237" y="5225"/>
                    <a:pt x="167" y="5350"/>
                    <a:pt x="146" y="5663"/>
                  </a:cubicBezTo>
                  <a:cubicBezTo>
                    <a:pt x="99" y="6401"/>
                    <a:pt x="72" y="7140"/>
                    <a:pt x="37" y="7878"/>
                  </a:cubicBezTo>
                  <a:cubicBezTo>
                    <a:pt x="23" y="8196"/>
                    <a:pt x="0" y="8512"/>
                    <a:pt x="8" y="8830"/>
                  </a:cubicBezTo>
                  <a:cubicBezTo>
                    <a:pt x="16" y="9159"/>
                    <a:pt x="181" y="9367"/>
                    <a:pt x="506" y="9413"/>
                  </a:cubicBezTo>
                  <a:cubicBezTo>
                    <a:pt x="887" y="9464"/>
                    <a:pt x="1277" y="9477"/>
                    <a:pt x="1663" y="9478"/>
                  </a:cubicBezTo>
                  <a:cubicBezTo>
                    <a:pt x="1896" y="9480"/>
                    <a:pt x="2129" y="9480"/>
                    <a:pt x="2362" y="9480"/>
                  </a:cubicBezTo>
                  <a:cubicBezTo>
                    <a:pt x="5408" y="9480"/>
                    <a:pt x="8450" y="9379"/>
                    <a:pt x="11493" y="9259"/>
                  </a:cubicBezTo>
                  <a:cubicBezTo>
                    <a:pt x="13289" y="9188"/>
                    <a:pt x="15085" y="9106"/>
                    <a:pt x="16880" y="9039"/>
                  </a:cubicBezTo>
                  <a:cubicBezTo>
                    <a:pt x="17310" y="9024"/>
                    <a:pt x="17716" y="8921"/>
                    <a:pt x="18122" y="8807"/>
                  </a:cubicBezTo>
                  <a:cubicBezTo>
                    <a:pt x="18258" y="8767"/>
                    <a:pt x="18353" y="8653"/>
                    <a:pt x="18367" y="8498"/>
                  </a:cubicBezTo>
                  <a:cubicBezTo>
                    <a:pt x="18382" y="8337"/>
                    <a:pt x="18283" y="8220"/>
                    <a:pt x="18161" y="8159"/>
                  </a:cubicBezTo>
                  <a:cubicBezTo>
                    <a:pt x="17911" y="8032"/>
                    <a:pt x="17652" y="7920"/>
                    <a:pt x="17386" y="7827"/>
                  </a:cubicBezTo>
                  <a:cubicBezTo>
                    <a:pt x="15190" y="7065"/>
                    <a:pt x="13029" y="6210"/>
                    <a:pt x="10795" y="5556"/>
                  </a:cubicBezTo>
                  <a:cubicBezTo>
                    <a:pt x="10661" y="5517"/>
                    <a:pt x="10528" y="5463"/>
                    <a:pt x="10407" y="5396"/>
                  </a:cubicBezTo>
                  <a:cubicBezTo>
                    <a:pt x="10383" y="5382"/>
                    <a:pt x="10386" y="5242"/>
                    <a:pt x="10418" y="5218"/>
                  </a:cubicBezTo>
                  <a:cubicBezTo>
                    <a:pt x="10530" y="5134"/>
                    <a:pt x="10652" y="5064"/>
                    <a:pt x="10780" y="5013"/>
                  </a:cubicBezTo>
                  <a:cubicBezTo>
                    <a:pt x="11370" y="4777"/>
                    <a:pt x="11946" y="4513"/>
                    <a:pt x="12473" y="4152"/>
                  </a:cubicBezTo>
                  <a:cubicBezTo>
                    <a:pt x="12765" y="3953"/>
                    <a:pt x="13050" y="3745"/>
                    <a:pt x="13221" y="3422"/>
                  </a:cubicBezTo>
                  <a:cubicBezTo>
                    <a:pt x="13402" y="3080"/>
                    <a:pt x="13231" y="2689"/>
                    <a:pt x="12853" y="2591"/>
                  </a:cubicBezTo>
                  <a:cubicBezTo>
                    <a:pt x="12768" y="2568"/>
                    <a:pt x="12683" y="2558"/>
                    <a:pt x="12599" y="2558"/>
                  </a:cubicBezTo>
                  <a:cubicBezTo>
                    <a:pt x="12474" y="2558"/>
                    <a:pt x="12351" y="2580"/>
                    <a:pt x="12228" y="2617"/>
                  </a:cubicBezTo>
                  <a:cubicBezTo>
                    <a:pt x="11926" y="2705"/>
                    <a:pt x="11621" y="2792"/>
                    <a:pt x="11319" y="2880"/>
                  </a:cubicBezTo>
                  <a:cubicBezTo>
                    <a:pt x="11246" y="2900"/>
                    <a:pt x="11148" y="2953"/>
                    <a:pt x="11092" y="2953"/>
                  </a:cubicBezTo>
                  <a:cubicBezTo>
                    <a:pt x="11080" y="2953"/>
                    <a:pt x="11070" y="2951"/>
                    <a:pt x="11062" y="2946"/>
                  </a:cubicBezTo>
                  <a:cubicBezTo>
                    <a:pt x="10916" y="2830"/>
                    <a:pt x="11035" y="2728"/>
                    <a:pt x="11122" y="2638"/>
                  </a:cubicBezTo>
                  <a:cubicBezTo>
                    <a:pt x="11223" y="2453"/>
                    <a:pt x="11319" y="2263"/>
                    <a:pt x="11427" y="2084"/>
                  </a:cubicBezTo>
                  <a:cubicBezTo>
                    <a:pt x="11684" y="1659"/>
                    <a:pt x="11915" y="1223"/>
                    <a:pt x="12013" y="733"/>
                  </a:cubicBezTo>
                  <a:cubicBezTo>
                    <a:pt x="12063" y="477"/>
                    <a:pt x="12006" y="240"/>
                    <a:pt x="11771" y="83"/>
                  </a:cubicBezTo>
                  <a:cubicBezTo>
                    <a:pt x="11683" y="25"/>
                    <a:pt x="11595" y="1"/>
                    <a:pt x="1150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73926;p67">
              <a:extLst>
                <a:ext uri="{FF2B5EF4-FFF2-40B4-BE49-F238E27FC236}">
                  <a16:creationId xmlns:a16="http://schemas.microsoft.com/office/drawing/2014/main" id="{2E7F74A6-16FF-4702-8EE6-DBB50A28B55B}"/>
                </a:ext>
              </a:extLst>
            </p:cNvPr>
            <p:cNvSpPr/>
            <p:nvPr/>
          </p:nvSpPr>
          <p:spPr>
            <a:xfrm>
              <a:off x="4329600" y="3651600"/>
              <a:ext cx="749300" cy="787350"/>
            </a:xfrm>
            <a:custGeom>
              <a:avLst/>
              <a:gdLst/>
              <a:ahLst/>
              <a:cxnLst/>
              <a:rect l="l" t="t" r="r" b="b"/>
              <a:pathLst>
                <a:path w="29972" h="31494" extrusionOk="0">
                  <a:moveTo>
                    <a:pt x="28178" y="0"/>
                  </a:moveTo>
                  <a:cubicBezTo>
                    <a:pt x="28131" y="0"/>
                    <a:pt x="28087" y="22"/>
                    <a:pt x="28052" y="79"/>
                  </a:cubicBezTo>
                  <a:cubicBezTo>
                    <a:pt x="27831" y="437"/>
                    <a:pt x="27485" y="465"/>
                    <a:pt x="27133" y="483"/>
                  </a:cubicBezTo>
                  <a:cubicBezTo>
                    <a:pt x="25970" y="540"/>
                    <a:pt x="24806" y="575"/>
                    <a:pt x="23644" y="639"/>
                  </a:cubicBezTo>
                  <a:cubicBezTo>
                    <a:pt x="19840" y="849"/>
                    <a:pt x="16034" y="996"/>
                    <a:pt x="12223" y="1028"/>
                  </a:cubicBezTo>
                  <a:cubicBezTo>
                    <a:pt x="8554" y="1057"/>
                    <a:pt x="4885" y="1151"/>
                    <a:pt x="1216" y="1222"/>
                  </a:cubicBezTo>
                  <a:cubicBezTo>
                    <a:pt x="703" y="1233"/>
                    <a:pt x="680" y="1278"/>
                    <a:pt x="663" y="1756"/>
                  </a:cubicBezTo>
                  <a:cubicBezTo>
                    <a:pt x="589" y="3872"/>
                    <a:pt x="519" y="5987"/>
                    <a:pt x="433" y="8102"/>
                  </a:cubicBezTo>
                  <a:cubicBezTo>
                    <a:pt x="330" y="10569"/>
                    <a:pt x="213" y="13035"/>
                    <a:pt x="101" y="15504"/>
                  </a:cubicBezTo>
                  <a:lnTo>
                    <a:pt x="55" y="15504"/>
                  </a:lnTo>
                  <a:cubicBezTo>
                    <a:pt x="55" y="16526"/>
                    <a:pt x="68" y="17550"/>
                    <a:pt x="52" y="18573"/>
                  </a:cubicBezTo>
                  <a:cubicBezTo>
                    <a:pt x="1" y="22138"/>
                    <a:pt x="102" y="25698"/>
                    <a:pt x="306" y="29256"/>
                  </a:cubicBezTo>
                  <a:cubicBezTo>
                    <a:pt x="357" y="30171"/>
                    <a:pt x="576" y="30439"/>
                    <a:pt x="1473" y="30601"/>
                  </a:cubicBezTo>
                  <a:cubicBezTo>
                    <a:pt x="2719" y="30828"/>
                    <a:pt x="3973" y="31033"/>
                    <a:pt x="5227" y="31219"/>
                  </a:cubicBezTo>
                  <a:cubicBezTo>
                    <a:pt x="5677" y="31286"/>
                    <a:pt x="6140" y="31284"/>
                    <a:pt x="6598" y="31302"/>
                  </a:cubicBezTo>
                  <a:cubicBezTo>
                    <a:pt x="6607" y="31302"/>
                    <a:pt x="6616" y="31303"/>
                    <a:pt x="6625" y="31303"/>
                  </a:cubicBezTo>
                  <a:cubicBezTo>
                    <a:pt x="6895" y="31303"/>
                    <a:pt x="7058" y="31156"/>
                    <a:pt x="7111" y="30880"/>
                  </a:cubicBezTo>
                  <a:cubicBezTo>
                    <a:pt x="7150" y="30674"/>
                    <a:pt x="7210" y="30470"/>
                    <a:pt x="7250" y="30263"/>
                  </a:cubicBezTo>
                  <a:cubicBezTo>
                    <a:pt x="7431" y="29292"/>
                    <a:pt x="7602" y="28321"/>
                    <a:pt x="7792" y="27353"/>
                  </a:cubicBezTo>
                  <a:cubicBezTo>
                    <a:pt x="8256" y="24965"/>
                    <a:pt x="8725" y="22578"/>
                    <a:pt x="9196" y="20193"/>
                  </a:cubicBezTo>
                  <a:cubicBezTo>
                    <a:pt x="9708" y="17598"/>
                    <a:pt x="10282" y="15020"/>
                    <a:pt x="11063" y="12489"/>
                  </a:cubicBezTo>
                  <a:cubicBezTo>
                    <a:pt x="11418" y="11342"/>
                    <a:pt x="11834" y="10220"/>
                    <a:pt x="12379" y="9148"/>
                  </a:cubicBezTo>
                  <a:cubicBezTo>
                    <a:pt x="12781" y="8355"/>
                    <a:pt x="13384" y="7797"/>
                    <a:pt x="14236" y="7521"/>
                  </a:cubicBezTo>
                  <a:cubicBezTo>
                    <a:pt x="15153" y="7225"/>
                    <a:pt x="16090" y="7088"/>
                    <a:pt x="17047" y="7088"/>
                  </a:cubicBezTo>
                  <a:cubicBezTo>
                    <a:pt x="17187" y="7088"/>
                    <a:pt x="17328" y="7091"/>
                    <a:pt x="17469" y="7096"/>
                  </a:cubicBezTo>
                  <a:cubicBezTo>
                    <a:pt x="17916" y="7114"/>
                    <a:pt x="18204" y="7333"/>
                    <a:pt x="18345" y="7733"/>
                  </a:cubicBezTo>
                  <a:cubicBezTo>
                    <a:pt x="18485" y="8132"/>
                    <a:pt x="18600" y="8541"/>
                    <a:pt x="18698" y="8950"/>
                  </a:cubicBezTo>
                  <a:cubicBezTo>
                    <a:pt x="19140" y="10808"/>
                    <a:pt x="19318" y="12709"/>
                    <a:pt x="19508" y="14601"/>
                  </a:cubicBezTo>
                  <a:cubicBezTo>
                    <a:pt x="19971" y="19199"/>
                    <a:pt x="20368" y="23802"/>
                    <a:pt x="20992" y="28381"/>
                  </a:cubicBezTo>
                  <a:cubicBezTo>
                    <a:pt x="21101" y="29183"/>
                    <a:pt x="21192" y="29990"/>
                    <a:pt x="21256" y="30798"/>
                  </a:cubicBezTo>
                  <a:cubicBezTo>
                    <a:pt x="21301" y="31382"/>
                    <a:pt x="21307" y="31454"/>
                    <a:pt x="21804" y="31460"/>
                  </a:cubicBezTo>
                  <a:cubicBezTo>
                    <a:pt x="23661" y="31481"/>
                    <a:pt x="25518" y="31493"/>
                    <a:pt x="27375" y="31493"/>
                  </a:cubicBezTo>
                  <a:cubicBezTo>
                    <a:pt x="27564" y="31493"/>
                    <a:pt x="27753" y="31493"/>
                    <a:pt x="27942" y="31493"/>
                  </a:cubicBezTo>
                  <a:cubicBezTo>
                    <a:pt x="28481" y="31493"/>
                    <a:pt x="28518" y="31427"/>
                    <a:pt x="28595" y="30886"/>
                  </a:cubicBezTo>
                  <a:cubicBezTo>
                    <a:pt x="28807" y="29384"/>
                    <a:pt x="29028" y="27885"/>
                    <a:pt x="29145" y="26371"/>
                  </a:cubicBezTo>
                  <a:cubicBezTo>
                    <a:pt x="29296" y="24402"/>
                    <a:pt x="29537" y="22438"/>
                    <a:pt x="29652" y="20469"/>
                  </a:cubicBezTo>
                  <a:cubicBezTo>
                    <a:pt x="29924" y="15816"/>
                    <a:pt x="29971" y="11160"/>
                    <a:pt x="29693" y="6504"/>
                  </a:cubicBezTo>
                  <a:cubicBezTo>
                    <a:pt x="29582" y="4630"/>
                    <a:pt x="29249" y="2794"/>
                    <a:pt x="28786" y="980"/>
                  </a:cubicBezTo>
                  <a:cubicBezTo>
                    <a:pt x="28709" y="681"/>
                    <a:pt x="28670" y="344"/>
                    <a:pt x="28411" y="119"/>
                  </a:cubicBezTo>
                  <a:cubicBezTo>
                    <a:pt x="28347" y="63"/>
                    <a:pt x="28258" y="0"/>
                    <a:pt x="28178"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73927;p67">
              <a:extLst>
                <a:ext uri="{FF2B5EF4-FFF2-40B4-BE49-F238E27FC236}">
                  <a16:creationId xmlns:a16="http://schemas.microsoft.com/office/drawing/2014/main" id="{65C5A4BF-54A9-4649-9606-D7E52E08A5B7}"/>
                </a:ext>
              </a:extLst>
            </p:cNvPr>
            <p:cNvSpPr/>
            <p:nvPr/>
          </p:nvSpPr>
          <p:spPr>
            <a:xfrm>
              <a:off x="5014575" y="3735575"/>
              <a:ext cx="37925" cy="648800"/>
            </a:xfrm>
            <a:custGeom>
              <a:avLst/>
              <a:gdLst/>
              <a:ahLst/>
              <a:cxnLst/>
              <a:rect l="l" t="t" r="r" b="b"/>
              <a:pathLst>
                <a:path w="1517" h="25952" extrusionOk="0">
                  <a:moveTo>
                    <a:pt x="315" y="1"/>
                  </a:moveTo>
                  <a:cubicBezTo>
                    <a:pt x="276" y="1"/>
                    <a:pt x="236" y="12"/>
                    <a:pt x="197" y="39"/>
                  </a:cubicBezTo>
                  <a:cubicBezTo>
                    <a:pt x="142" y="76"/>
                    <a:pt x="72" y="124"/>
                    <a:pt x="55" y="181"/>
                  </a:cubicBezTo>
                  <a:cubicBezTo>
                    <a:pt x="25" y="278"/>
                    <a:pt x="1" y="395"/>
                    <a:pt x="25" y="490"/>
                  </a:cubicBezTo>
                  <a:cubicBezTo>
                    <a:pt x="397" y="2002"/>
                    <a:pt x="409" y="3561"/>
                    <a:pt x="560" y="5097"/>
                  </a:cubicBezTo>
                  <a:cubicBezTo>
                    <a:pt x="737" y="6880"/>
                    <a:pt x="761" y="8683"/>
                    <a:pt x="801" y="10478"/>
                  </a:cubicBezTo>
                  <a:cubicBezTo>
                    <a:pt x="838" y="12171"/>
                    <a:pt x="776" y="13866"/>
                    <a:pt x="817" y="15557"/>
                  </a:cubicBezTo>
                  <a:cubicBezTo>
                    <a:pt x="860" y="17289"/>
                    <a:pt x="590" y="19003"/>
                    <a:pt x="619" y="20731"/>
                  </a:cubicBezTo>
                  <a:cubicBezTo>
                    <a:pt x="633" y="21574"/>
                    <a:pt x="598" y="22416"/>
                    <a:pt x="446" y="23257"/>
                  </a:cubicBezTo>
                  <a:cubicBezTo>
                    <a:pt x="310" y="24013"/>
                    <a:pt x="425" y="24804"/>
                    <a:pt x="221" y="25565"/>
                  </a:cubicBezTo>
                  <a:cubicBezTo>
                    <a:pt x="175" y="25741"/>
                    <a:pt x="336" y="25951"/>
                    <a:pt x="481" y="25951"/>
                  </a:cubicBezTo>
                  <a:cubicBezTo>
                    <a:pt x="484" y="25951"/>
                    <a:pt x="486" y="25951"/>
                    <a:pt x="489" y="25951"/>
                  </a:cubicBezTo>
                  <a:cubicBezTo>
                    <a:pt x="642" y="25943"/>
                    <a:pt x="756" y="25857"/>
                    <a:pt x="787" y="25706"/>
                  </a:cubicBezTo>
                  <a:cubicBezTo>
                    <a:pt x="875" y="25257"/>
                    <a:pt x="1019" y="24820"/>
                    <a:pt x="1018" y="24354"/>
                  </a:cubicBezTo>
                  <a:cubicBezTo>
                    <a:pt x="1016" y="24004"/>
                    <a:pt x="1019" y="23643"/>
                    <a:pt x="1082" y="23300"/>
                  </a:cubicBezTo>
                  <a:cubicBezTo>
                    <a:pt x="1323" y="21977"/>
                    <a:pt x="1338" y="20635"/>
                    <a:pt x="1401" y="19305"/>
                  </a:cubicBezTo>
                  <a:cubicBezTo>
                    <a:pt x="1492" y="17404"/>
                    <a:pt x="1424" y="15495"/>
                    <a:pt x="1424" y="13591"/>
                  </a:cubicBezTo>
                  <a:cubicBezTo>
                    <a:pt x="1387" y="11055"/>
                    <a:pt x="1517" y="8519"/>
                    <a:pt x="1283" y="5983"/>
                  </a:cubicBezTo>
                  <a:cubicBezTo>
                    <a:pt x="1126" y="4267"/>
                    <a:pt x="968" y="2551"/>
                    <a:pt x="803" y="837"/>
                  </a:cubicBezTo>
                  <a:cubicBezTo>
                    <a:pt x="776" y="553"/>
                    <a:pt x="710" y="275"/>
                    <a:pt x="488" y="74"/>
                  </a:cubicBezTo>
                  <a:cubicBezTo>
                    <a:pt x="440" y="31"/>
                    <a:pt x="379" y="1"/>
                    <a:pt x="315"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3" name="Google Shape;73928;p67">
              <a:extLst>
                <a:ext uri="{FF2B5EF4-FFF2-40B4-BE49-F238E27FC236}">
                  <a16:creationId xmlns:a16="http://schemas.microsoft.com/office/drawing/2014/main" id="{AD7CF466-F7B9-4CF6-97CF-75EE91DF1323}"/>
                </a:ext>
              </a:extLst>
            </p:cNvPr>
            <p:cNvSpPr/>
            <p:nvPr/>
          </p:nvSpPr>
          <p:spPr>
            <a:xfrm>
              <a:off x="4351575" y="3752150"/>
              <a:ext cx="48550" cy="585125"/>
            </a:xfrm>
            <a:custGeom>
              <a:avLst/>
              <a:gdLst/>
              <a:ahLst/>
              <a:cxnLst/>
              <a:rect l="l" t="t" r="r" b="b"/>
              <a:pathLst>
                <a:path w="1942" h="23405" extrusionOk="0">
                  <a:moveTo>
                    <a:pt x="1673" y="1"/>
                  </a:moveTo>
                  <a:cubicBezTo>
                    <a:pt x="1552" y="1"/>
                    <a:pt x="1475" y="92"/>
                    <a:pt x="1423" y="189"/>
                  </a:cubicBezTo>
                  <a:cubicBezTo>
                    <a:pt x="1359" y="310"/>
                    <a:pt x="1327" y="453"/>
                    <a:pt x="1307" y="590"/>
                  </a:cubicBezTo>
                  <a:cubicBezTo>
                    <a:pt x="1155" y="1670"/>
                    <a:pt x="950" y="2738"/>
                    <a:pt x="837" y="3824"/>
                  </a:cubicBezTo>
                  <a:cubicBezTo>
                    <a:pt x="686" y="5291"/>
                    <a:pt x="475" y="6756"/>
                    <a:pt x="437" y="8234"/>
                  </a:cubicBezTo>
                  <a:cubicBezTo>
                    <a:pt x="433" y="8340"/>
                    <a:pt x="421" y="8446"/>
                    <a:pt x="414" y="8551"/>
                  </a:cubicBezTo>
                  <a:cubicBezTo>
                    <a:pt x="290" y="10198"/>
                    <a:pt x="132" y="11844"/>
                    <a:pt x="59" y="13492"/>
                  </a:cubicBezTo>
                  <a:cubicBezTo>
                    <a:pt x="1" y="14795"/>
                    <a:pt x="47" y="16103"/>
                    <a:pt x="47" y="17406"/>
                  </a:cubicBezTo>
                  <a:cubicBezTo>
                    <a:pt x="52" y="17406"/>
                    <a:pt x="56" y="17406"/>
                    <a:pt x="65" y="17402"/>
                  </a:cubicBezTo>
                  <a:lnTo>
                    <a:pt x="65" y="17402"/>
                  </a:lnTo>
                  <a:cubicBezTo>
                    <a:pt x="65" y="18919"/>
                    <a:pt x="66" y="20435"/>
                    <a:pt x="62" y="21951"/>
                  </a:cubicBezTo>
                  <a:cubicBezTo>
                    <a:pt x="61" y="22414"/>
                    <a:pt x="122" y="22863"/>
                    <a:pt x="319" y="23285"/>
                  </a:cubicBezTo>
                  <a:cubicBezTo>
                    <a:pt x="357" y="23365"/>
                    <a:pt x="431" y="23404"/>
                    <a:pt x="505" y="23404"/>
                  </a:cubicBezTo>
                  <a:cubicBezTo>
                    <a:pt x="532" y="23404"/>
                    <a:pt x="560" y="23399"/>
                    <a:pt x="585" y="23389"/>
                  </a:cubicBezTo>
                  <a:cubicBezTo>
                    <a:pt x="668" y="23356"/>
                    <a:pt x="792" y="23256"/>
                    <a:pt x="789" y="23189"/>
                  </a:cubicBezTo>
                  <a:cubicBezTo>
                    <a:pt x="773" y="22772"/>
                    <a:pt x="702" y="22353"/>
                    <a:pt x="696" y="21934"/>
                  </a:cubicBezTo>
                  <a:cubicBezTo>
                    <a:pt x="675" y="20313"/>
                    <a:pt x="695" y="18690"/>
                    <a:pt x="656" y="17069"/>
                  </a:cubicBezTo>
                  <a:cubicBezTo>
                    <a:pt x="599" y="14705"/>
                    <a:pt x="859" y="12354"/>
                    <a:pt x="907" y="9996"/>
                  </a:cubicBezTo>
                  <a:cubicBezTo>
                    <a:pt x="909" y="9928"/>
                    <a:pt x="906" y="9854"/>
                    <a:pt x="921" y="9787"/>
                  </a:cubicBezTo>
                  <a:cubicBezTo>
                    <a:pt x="1206" y="8541"/>
                    <a:pt x="1064" y="7263"/>
                    <a:pt x="1259" y="6004"/>
                  </a:cubicBezTo>
                  <a:cubicBezTo>
                    <a:pt x="1497" y="4479"/>
                    <a:pt x="1565" y="2929"/>
                    <a:pt x="1867" y="1409"/>
                  </a:cubicBezTo>
                  <a:cubicBezTo>
                    <a:pt x="1941" y="1034"/>
                    <a:pt x="1920" y="639"/>
                    <a:pt x="1929" y="253"/>
                  </a:cubicBezTo>
                  <a:cubicBezTo>
                    <a:pt x="1932" y="152"/>
                    <a:pt x="1879" y="55"/>
                    <a:pt x="1762" y="15"/>
                  </a:cubicBezTo>
                  <a:cubicBezTo>
                    <a:pt x="1730" y="5"/>
                    <a:pt x="1700" y="1"/>
                    <a:pt x="1673"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4" name="Google Shape;73929;p67">
              <a:extLst>
                <a:ext uri="{FF2B5EF4-FFF2-40B4-BE49-F238E27FC236}">
                  <a16:creationId xmlns:a16="http://schemas.microsoft.com/office/drawing/2014/main" id="{615FB7A7-9C97-494E-A411-276B7946B40A}"/>
                </a:ext>
              </a:extLst>
            </p:cNvPr>
            <p:cNvSpPr/>
            <p:nvPr/>
          </p:nvSpPr>
          <p:spPr>
            <a:xfrm>
              <a:off x="4893250" y="4402150"/>
              <a:ext cx="139700" cy="15975"/>
            </a:xfrm>
            <a:custGeom>
              <a:avLst/>
              <a:gdLst/>
              <a:ahLst/>
              <a:cxnLst/>
              <a:rect l="l" t="t" r="r" b="b"/>
              <a:pathLst>
                <a:path w="5588" h="639" extrusionOk="0">
                  <a:moveTo>
                    <a:pt x="264" y="1"/>
                  </a:moveTo>
                  <a:cubicBezTo>
                    <a:pt x="112" y="1"/>
                    <a:pt x="1" y="127"/>
                    <a:pt x="9" y="277"/>
                  </a:cubicBezTo>
                  <a:cubicBezTo>
                    <a:pt x="18" y="421"/>
                    <a:pt x="127" y="535"/>
                    <a:pt x="279" y="556"/>
                  </a:cubicBezTo>
                  <a:cubicBezTo>
                    <a:pt x="485" y="585"/>
                    <a:pt x="696" y="600"/>
                    <a:pt x="905" y="603"/>
                  </a:cubicBezTo>
                  <a:cubicBezTo>
                    <a:pt x="1190" y="605"/>
                    <a:pt x="1475" y="606"/>
                    <a:pt x="1760" y="606"/>
                  </a:cubicBezTo>
                  <a:cubicBezTo>
                    <a:pt x="2141" y="606"/>
                    <a:pt x="2521" y="605"/>
                    <a:pt x="2902" y="605"/>
                  </a:cubicBezTo>
                  <a:cubicBezTo>
                    <a:pt x="2902" y="618"/>
                    <a:pt x="2902" y="627"/>
                    <a:pt x="2903" y="636"/>
                  </a:cubicBezTo>
                  <a:cubicBezTo>
                    <a:pt x="3312" y="636"/>
                    <a:pt x="3722" y="638"/>
                    <a:pt x="4132" y="638"/>
                  </a:cubicBezTo>
                  <a:cubicBezTo>
                    <a:pt x="4388" y="638"/>
                    <a:pt x="4644" y="637"/>
                    <a:pt x="4901" y="635"/>
                  </a:cubicBezTo>
                  <a:cubicBezTo>
                    <a:pt x="5073" y="633"/>
                    <a:pt x="5252" y="622"/>
                    <a:pt x="5415" y="570"/>
                  </a:cubicBezTo>
                  <a:cubicBezTo>
                    <a:pt x="5488" y="548"/>
                    <a:pt x="5546" y="422"/>
                    <a:pt x="5573" y="333"/>
                  </a:cubicBezTo>
                  <a:cubicBezTo>
                    <a:pt x="5587" y="287"/>
                    <a:pt x="5527" y="199"/>
                    <a:pt x="5478" y="160"/>
                  </a:cubicBezTo>
                  <a:cubicBezTo>
                    <a:pt x="5395" y="99"/>
                    <a:pt x="5295" y="22"/>
                    <a:pt x="5203" y="22"/>
                  </a:cubicBezTo>
                  <a:cubicBezTo>
                    <a:pt x="3557" y="8"/>
                    <a:pt x="1910" y="1"/>
                    <a:pt x="264"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73930;p67">
              <a:extLst>
                <a:ext uri="{FF2B5EF4-FFF2-40B4-BE49-F238E27FC236}">
                  <a16:creationId xmlns:a16="http://schemas.microsoft.com/office/drawing/2014/main" id="{D514A0A6-1E15-4C88-859A-2012D03CC905}"/>
                </a:ext>
              </a:extLst>
            </p:cNvPr>
            <p:cNvSpPr/>
            <p:nvPr/>
          </p:nvSpPr>
          <p:spPr>
            <a:xfrm>
              <a:off x="4696075" y="3719775"/>
              <a:ext cx="25875" cy="103875"/>
            </a:xfrm>
            <a:custGeom>
              <a:avLst/>
              <a:gdLst/>
              <a:ahLst/>
              <a:cxnLst/>
              <a:rect l="l" t="t" r="r" b="b"/>
              <a:pathLst>
                <a:path w="1035" h="4155" extrusionOk="0">
                  <a:moveTo>
                    <a:pt x="338" y="1"/>
                  </a:moveTo>
                  <a:cubicBezTo>
                    <a:pt x="318" y="1"/>
                    <a:pt x="296" y="4"/>
                    <a:pt x="274" y="10"/>
                  </a:cubicBezTo>
                  <a:cubicBezTo>
                    <a:pt x="188" y="32"/>
                    <a:pt x="77" y="119"/>
                    <a:pt x="56" y="198"/>
                  </a:cubicBezTo>
                  <a:cubicBezTo>
                    <a:pt x="10" y="364"/>
                    <a:pt x="17" y="544"/>
                    <a:pt x="0" y="773"/>
                  </a:cubicBezTo>
                  <a:cubicBezTo>
                    <a:pt x="124" y="1658"/>
                    <a:pt x="255" y="2594"/>
                    <a:pt x="386" y="3527"/>
                  </a:cubicBezTo>
                  <a:cubicBezTo>
                    <a:pt x="406" y="3666"/>
                    <a:pt x="423" y="3807"/>
                    <a:pt x="465" y="3941"/>
                  </a:cubicBezTo>
                  <a:cubicBezTo>
                    <a:pt x="504" y="4069"/>
                    <a:pt x="595" y="4154"/>
                    <a:pt x="726" y="4154"/>
                  </a:cubicBezTo>
                  <a:cubicBezTo>
                    <a:pt x="742" y="4154"/>
                    <a:pt x="760" y="4153"/>
                    <a:pt x="778" y="4150"/>
                  </a:cubicBezTo>
                  <a:cubicBezTo>
                    <a:pt x="935" y="4126"/>
                    <a:pt x="1034" y="4002"/>
                    <a:pt x="1022" y="3856"/>
                  </a:cubicBezTo>
                  <a:cubicBezTo>
                    <a:pt x="987" y="3475"/>
                    <a:pt x="881" y="3096"/>
                    <a:pt x="883" y="2715"/>
                  </a:cubicBezTo>
                  <a:cubicBezTo>
                    <a:pt x="886" y="1936"/>
                    <a:pt x="687" y="1185"/>
                    <a:pt x="636" y="416"/>
                  </a:cubicBezTo>
                  <a:cubicBezTo>
                    <a:pt x="630" y="346"/>
                    <a:pt x="617" y="275"/>
                    <a:pt x="591" y="210"/>
                  </a:cubicBezTo>
                  <a:cubicBezTo>
                    <a:pt x="543" y="94"/>
                    <a:pt x="458" y="1"/>
                    <a:pt x="33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73931;p67">
              <a:extLst>
                <a:ext uri="{FF2B5EF4-FFF2-40B4-BE49-F238E27FC236}">
                  <a16:creationId xmlns:a16="http://schemas.microsoft.com/office/drawing/2014/main" id="{CD3881DA-8AA0-42F8-A35C-7FC887190DA9}"/>
                </a:ext>
              </a:extLst>
            </p:cNvPr>
            <p:cNvSpPr/>
            <p:nvPr/>
          </p:nvSpPr>
          <p:spPr>
            <a:xfrm>
              <a:off x="4368725" y="4365125"/>
              <a:ext cx="99225" cy="25425"/>
            </a:xfrm>
            <a:custGeom>
              <a:avLst/>
              <a:gdLst/>
              <a:ahLst/>
              <a:cxnLst/>
              <a:rect l="l" t="t" r="r" b="b"/>
              <a:pathLst>
                <a:path w="3969" h="1017" extrusionOk="0">
                  <a:moveTo>
                    <a:pt x="442" y="0"/>
                  </a:moveTo>
                  <a:cubicBezTo>
                    <a:pt x="391" y="0"/>
                    <a:pt x="338" y="9"/>
                    <a:pt x="287" y="15"/>
                  </a:cubicBezTo>
                  <a:cubicBezTo>
                    <a:pt x="130" y="35"/>
                    <a:pt x="20" y="137"/>
                    <a:pt x="9" y="282"/>
                  </a:cubicBezTo>
                  <a:cubicBezTo>
                    <a:pt x="0" y="426"/>
                    <a:pt x="99" y="537"/>
                    <a:pt x="248" y="584"/>
                  </a:cubicBezTo>
                  <a:cubicBezTo>
                    <a:pt x="1160" y="862"/>
                    <a:pt x="2115" y="853"/>
                    <a:pt x="2867" y="1013"/>
                  </a:cubicBezTo>
                  <a:cubicBezTo>
                    <a:pt x="3090" y="1013"/>
                    <a:pt x="3243" y="1017"/>
                    <a:pt x="3369" y="1017"/>
                  </a:cubicBezTo>
                  <a:cubicBezTo>
                    <a:pt x="3441" y="1017"/>
                    <a:pt x="3505" y="1016"/>
                    <a:pt x="3568" y="1011"/>
                  </a:cubicBezTo>
                  <a:cubicBezTo>
                    <a:pt x="3755" y="1001"/>
                    <a:pt x="3928" y="920"/>
                    <a:pt x="3948" y="724"/>
                  </a:cubicBezTo>
                  <a:cubicBezTo>
                    <a:pt x="3968" y="517"/>
                    <a:pt x="3803" y="416"/>
                    <a:pt x="3614" y="400"/>
                  </a:cubicBezTo>
                  <a:cubicBezTo>
                    <a:pt x="3266" y="372"/>
                    <a:pt x="2921" y="340"/>
                    <a:pt x="2573" y="278"/>
                  </a:cubicBezTo>
                  <a:cubicBezTo>
                    <a:pt x="1887" y="151"/>
                    <a:pt x="1190" y="90"/>
                    <a:pt x="495" y="4"/>
                  </a:cubicBezTo>
                  <a:cubicBezTo>
                    <a:pt x="477" y="2"/>
                    <a:pt x="460" y="0"/>
                    <a:pt x="442"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7" name="Google Shape;73932;p67">
              <a:extLst>
                <a:ext uri="{FF2B5EF4-FFF2-40B4-BE49-F238E27FC236}">
                  <a16:creationId xmlns:a16="http://schemas.microsoft.com/office/drawing/2014/main" id="{D2FEE12B-910A-47E6-90C5-942262D69831}"/>
                </a:ext>
              </a:extLst>
            </p:cNvPr>
            <p:cNvSpPr/>
            <p:nvPr/>
          </p:nvSpPr>
          <p:spPr>
            <a:xfrm>
              <a:off x="3891975" y="2558150"/>
              <a:ext cx="1302850" cy="1192975"/>
            </a:xfrm>
            <a:custGeom>
              <a:avLst/>
              <a:gdLst/>
              <a:ahLst/>
              <a:cxnLst/>
              <a:rect l="l" t="t" r="r" b="b"/>
              <a:pathLst>
                <a:path w="52114" h="47719" extrusionOk="0">
                  <a:moveTo>
                    <a:pt x="5568" y="0"/>
                  </a:moveTo>
                  <a:cubicBezTo>
                    <a:pt x="5497" y="0"/>
                    <a:pt x="5420" y="10"/>
                    <a:pt x="5337" y="27"/>
                  </a:cubicBezTo>
                  <a:cubicBezTo>
                    <a:pt x="3376" y="421"/>
                    <a:pt x="1735" y="1412"/>
                    <a:pt x="263" y="2722"/>
                  </a:cubicBezTo>
                  <a:cubicBezTo>
                    <a:pt x="1" y="2956"/>
                    <a:pt x="1" y="3211"/>
                    <a:pt x="141" y="3483"/>
                  </a:cubicBezTo>
                  <a:cubicBezTo>
                    <a:pt x="636" y="4456"/>
                    <a:pt x="1107" y="5447"/>
                    <a:pt x="1655" y="6388"/>
                  </a:cubicBezTo>
                  <a:cubicBezTo>
                    <a:pt x="3990" y="10398"/>
                    <a:pt x="7088" y="13662"/>
                    <a:pt x="11141" y="15976"/>
                  </a:cubicBezTo>
                  <a:cubicBezTo>
                    <a:pt x="12868" y="16962"/>
                    <a:pt x="14702" y="17664"/>
                    <a:pt x="16664" y="18025"/>
                  </a:cubicBezTo>
                  <a:cubicBezTo>
                    <a:pt x="17641" y="18205"/>
                    <a:pt x="18624" y="18231"/>
                    <a:pt x="19612" y="18270"/>
                  </a:cubicBezTo>
                  <a:cubicBezTo>
                    <a:pt x="19905" y="18280"/>
                    <a:pt x="20005" y="18381"/>
                    <a:pt x="19995" y="18647"/>
                  </a:cubicBezTo>
                  <a:cubicBezTo>
                    <a:pt x="19982" y="18928"/>
                    <a:pt x="19961" y="19211"/>
                    <a:pt x="19918" y="19489"/>
                  </a:cubicBezTo>
                  <a:cubicBezTo>
                    <a:pt x="19418" y="22763"/>
                    <a:pt x="18914" y="26038"/>
                    <a:pt x="18408" y="29312"/>
                  </a:cubicBezTo>
                  <a:cubicBezTo>
                    <a:pt x="18086" y="31400"/>
                    <a:pt x="17745" y="33488"/>
                    <a:pt x="17433" y="35578"/>
                  </a:cubicBezTo>
                  <a:cubicBezTo>
                    <a:pt x="17133" y="37600"/>
                    <a:pt x="16868" y="39627"/>
                    <a:pt x="16573" y="41649"/>
                  </a:cubicBezTo>
                  <a:cubicBezTo>
                    <a:pt x="16459" y="42438"/>
                    <a:pt x="16669" y="42947"/>
                    <a:pt x="17348" y="43304"/>
                  </a:cubicBezTo>
                  <a:cubicBezTo>
                    <a:pt x="17626" y="43451"/>
                    <a:pt x="17936" y="43541"/>
                    <a:pt x="18225" y="43665"/>
                  </a:cubicBezTo>
                  <a:cubicBezTo>
                    <a:pt x="18439" y="43758"/>
                    <a:pt x="18549" y="43924"/>
                    <a:pt x="18535" y="44164"/>
                  </a:cubicBezTo>
                  <a:cubicBezTo>
                    <a:pt x="18513" y="44516"/>
                    <a:pt x="18486" y="44867"/>
                    <a:pt x="18480" y="45221"/>
                  </a:cubicBezTo>
                  <a:cubicBezTo>
                    <a:pt x="18478" y="45472"/>
                    <a:pt x="18537" y="45708"/>
                    <a:pt x="18721" y="45900"/>
                  </a:cubicBezTo>
                  <a:cubicBezTo>
                    <a:pt x="18894" y="46084"/>
                    <a:pt x="19103" y="46169"/>
                    <a:pt x="19348" y="46169"/>
                  </a:cubicBezTo>
                  <a:cubicBezTo>
                    <a:pt x="19360" y="46169"/>
                    <a:pt x="19372" y="46169"/>
                    <a:pt x="19384" y="46168"/>
                  </a:cubicBezTo>
                  <a:cubicBezTo>
                    <a:pt x="19469" y="45436"/>
                    <a:pt x="19550" y="44704"/>
                    <a:pt x="19640" y="43974"/>
                  </a:cubicBezTo>
                  <a:cubicBezTo>
                    <a:pt x="19653" y="43870"/>
                    <a:pt x="19681" y="43768"/>
                    <a:pt x="19717" y="43669"/>
                  </a:cubicBezTo>
                  <a:cubicBezTo>
                    <a:pt x="19763" y="43547"/>
                    <a:pt x="19838" y="43437"/>
                    <a:pt x="19973" y="43437"/>
                  </a:cubicBezTo>
                  <a:cubicBezTo>
                    <a:pt x="19988" y="43437"/>
                    <a:pt x="20004" y="43438"/>
                    <a:pt x="20021" y="43441"/>
                  </a:cubicBezTo>
                  <a:cubicBezTo>
                    <a:pt x="20216" y="43477"/>
                    <a:pt x="20338" y="43615"/>
                    <a:pt x="20316" y="43810"/>
                  </a:cubicBezTo>
                  <a:cubicBezTo>
                    <a:pt x="20216" y="44645"/>
                    <a:pt x="20099" y="45479"/>
                    <a:pt x="19989" y="46312"/>
                  </a:cubicBezTo>
                  <a:cubicBezTo>
                    <a:pt x="20588" y="46569"/>
                    <a:pt x="21215" y="46710"/>
                    <a:pt x="21866" y="46732"/>
                  </a:cubicBezTo>
                  <a:cubicBezTo>
                    <a:pt x="21893" y="46101"/>
                    <a:pt x="21913" y="45470"/>
                    <a:pt x="21954" y="44839"/>
                  </a:cubicBezTo>
                  <a:cubicBezTo>
                    <a:pt x="21965" y="44632"/>
                    <a:pt x="22020" y="44426"/>
                    <a:pt x="22079" y="44226"/>
                  </a:cubicBezTo>
                  <a:cubicBezTo>
                    <a:pt x="22120" y="44098"/>
                    <a:pt x="22226" y="44036"/>
                    <a:pt x="22349" y="44036"/>
                  </a:cubicBezTo>
                  <a:cubicBezTo>
                    <a:pt x="22370" y="44036"/>
                    <a:pt x="22391" y="44038"/>
                    <a:pt x="22413" y="44041"/>
                  </a:cubicBezTo>
                  <a:cubicBezTo>
                    <a:pt x="22562" y="44067"/>
                    <a:pt x="22696" y="44176"/>
                    <a:pt x="22661" y="44326"/>
                  </a:cubicBezTo>
                  <a:cubicBezTo>
                    <a:pt x="22467" y="45148"/>
                    <a:pt x="22619" y="46014"/>
                    <a:pt x="22333" y="46822"/>
                  </a:cubicBezTo>
                  <a:cubicBezTo>
                    <a:pt x="22970" y="46987"/>
                    <a:pt x="23609" y="47152"/>
                    <a:pt x="24270" y="47152"/>
                  </a:cubicBezTo>
                  <a:cubicBezTo>
                    <a:pt x="24352" y="47152"/>
                    <a:pt x="24434" y="47150"/>
                    <a:pt x="24516" y="47144"/>
                  </a:cubicBezTo>
                  <a:cubicBezTo>
                    <a:pt x="24570" y="46349"/>
                    <a:pt x="24621" y="45556"/>
                    <a:pt x="24678" y="44763"/>
                  </a:cubicBezTo>
                  <a:cubicBezTo>
                    <a:pt x="24690" y="44604"/>
                    <a:pt x="24799" y="44508"/>
                    <a:pt x="24950" y="44508"/>
                  </a:cubicBezTo>
                  <a:cubicBezTo>
                    <a:pt x="25099" y="44508"/>
                    <a:pt x="25235" y="44602"/>
                    <a:pt x="25235" y="44751"/>
                  </a:cubicBezTo>
                  <a:cubicBezTo>
                    <a:pt x="25235" y="45338"/>
                    <a:pt x="25221" y="45927"/>
                    <a:pt x="25195" y="46516"/>
                  </a:cubicBezTo>
                  <a:cubicBezTo>
                    <a:pt x="25184" y="46755"/>
                    <a:pt x="25124" y="46995"/>
                    <a:pt x="25089" y="47235"/>
                  </a:cubicBezTo>
                  <a:cubicBezTo>
                    <a:pt x="25765" y="47446"/>
                    <a:pt x="26468" y="47422"/>
                    <a:pt x="27163" y="47468"/>
                  </a:cubicBezTo>
                  <a:cubicBezTo>
                    <a:pt x="27163" y="46775"/>
                    <a:pt x="27159" y="46083"/>
                    <a:pt x="27169" y="45392"/>
                  </a:cubicBezTo>
                  <a:cubicBezTo>
                    <a:pt x="27170" y="45259"/>
                    <a:pt x="27223" y="45128"/>
                    <a:pt x="27261" y="44999"/>
                  </a:cubicBezTo>
                  <a:cubicBezTo>
                    <a:pt x="27278" y="44941"/>
                    <a:pt x="27317" y="44909"/>
                    <a:pt x="27368" y="44909"/>
                  </a:cubicBezTo>
                  <a:cubicBezTo>
                    <a:pt x="27386" y="44909"/>
                    <a:pt x="27407" y="44914"/>
                    <a:pt x="27428" y="44923"/>
                  </a:cubicBezTo>
                  <a:cubicBezTo>
                    <a:pt x="27485" y="44949"/>
                    <a:pt x="27571" y="44980"/>
                    <a:pt x="27582" y="45024"/>
                  </a:cubicBezTo>
                  <a:cubicBezTo>
                    <a:pt x="27620" y="45191"/>
                    <a:pt x="27655" y="45362"/>
                    <a:pt x="27655" y="45529"/>
                  </a:cubicBezTo>
                  <a:cubicBezTo>
                    <a:pt x="27649" y="46185"/>
                    <a:pt x="27629" y="46845"/>
                    <a:pt x="27615" y="47502"/>
                  </a:cubicBezTo>
                  <a:cubicBezTo>
                    <a:pt x="28021" y="47581"/>
                    <a:pt x="28430" y="47614"/>
                    <a:pt x="28840" y="47614"/>
                  </a:cubicBezTo>
                  <a:cubicBezTo>
                    <a:pt x="29059" y="47614"/>
                    <a:pt x="29279" y="47605"/>
                    <a:pt x="29500" y="47587"/>
                  </a:cubicBezTo>
                  <a:cubicBezTo>
                    <a:pt x="29514" y="46953"/>
                    <a:pt x="29528" y="46319"/>
                    <a:pt x="29545" y="45685"/>
                  </a:cubicBezTo>
                  <a:cubicBezTo>
                    <a:pt x="29550" y="45547"/>
                    <a:pt x="29551" y="45397"/>
                    <a:pt x="29599" y="45271"/>
                  </a:cubicBezTo>
                  <a:cubicBezTo>
                    <a:pt x="29629" y="45191"/>
                    <a:pt x="29738" y="45108"/>
                    <a:pt x="29826" y="45087"/>
                  </a:cubicBezTo>
                  <a:cubicBezTo>
                    <a:pt x="29848" y="45082"/>
                    <a:pt x="29870" y="45079"/>
                    <a:pt x="29891" y="45079"/>
                  </a:cubicBezTo>
                  <a:cubicBezTo>
                    <a:pt x="30018" y="45079"/>
                    <a:pt x="30117" y="45170"/>
                    <a:pt x="30125" y="45301"/>
                  </a:cubicBezTo>
                  <a:cubicBezTo>
                    <a:pt x="30168" y="46076"/>
                    <a:pt x="30186" y="46851"/>
                    <a:pt x="29971" y="47607"/>
                  </a:cubicBezTo>
                  <a:cubicBezTo>
                    <a:pt x="30292" y="47680"/>
                    <a:pt x="30612" y="47719"/>
                    <a:pt x="30933" y="47719"/>
                  </a:cubicBezTo>
                  <a:cubicBezTo>
                    <a:pt x="31175" y="47719"/>
                    <a:pt x="31417" y="47697"/>
                    <a:pt x="31660" y="47650"/>
                  </a:cubicBezTo>
                  <a:cubicBezTo>
                    <a:pt x="31614" y="46993"/>
                    <a:pt x="31553" y="46335"/>
                    <a:pt x="31529" y="45677"/>
                  </a:cubicBezTo>
                  <a:cubicBezTo>
                    <a:pt x="31513" y="45281"/>
                    <a:pt x="31639" y="45085"/>
                    <a:pt x="31854" y="45085"/>
                  </a:cubicBezTo>
                  <a:cubicBezTo>
                    <a:pt x="31875" y="45085"/>
                    <a:pt x="31897" y="45087"/>
                    <a:pt x="31920" y="45091"/>
                  </a:cubicBezTo>
                  <a:cubicBezTo>
                    <a:pt x="32255" y="45148"/>
                    <a:pt x="32234" y="45419"/>
                    <a:pt x="32235" y="45657"/>
                  </a:cubicBezTo>
                  <a:cubicBezTo>
                    <a:pt x="32238" y="46318"/>
                    <a:pt x="32231" y="46976"/>
                    <a:pt x="32228" y="47637"/>
                  </a:cubicBezTo>
                  <a:cubicBezTo>
                    <a:pt x="32461" y="47691"/>
                    <a:pt x="32692" y="47716"/>
                    <a:pt x="32924" y="47716"/>
                  </a:cubicBezTo>
                  <a:cubicBezTo>
                    <a:pt x="33202" y="47716"/>
                    <a:pt x="33479" y="47680"/>
                    <a:pt x="33756" y="47613"/>
                  </a:cubicBezTo>
                  <a:cubicBezTo>
                    <a:pt x="33720" y="46945"/>
                    <a:pt x="33681" y="46278"/>
                    <a:pt x="33649" y="45611"/>
                  </a:cubicBezTo>
                  <a:cubicBezTo>
                    <a:pt x="33644" y="45507"/>
                    <a:pt x="33646" y="45390"/>
                    <a:pt x="33694" y="45305"/>
                  </a:cubicBezTo>
                  <a:cubicBezTo>
                    <a:pt x="33738" y="45224"/>
                    <a:pt x="33840" y="45148"/>
                    <a:pt x="33929" y="45130"/>
                  </a:cubicBezTo>
                  <a:cubicBezTo>
                    <a:pt x="33943" y="45127"/>
                    <a:pt x="33957" y="45126"/>
                    <a:pt x="33971" y="45126"/>
                  </a:cubicBezTo>
                  <a:cubicBezTo>
                    <a:pt x="34057" y="45126"/>
                    <a:pt x="34154" y="45171"/>
                    <a:pt x="34162" y="45283"/>
                  </a:cubicBezTo>
                  <a:cubicBezTo>
                    <a:pt x="34189" y="45704"/>
                    <a:pt x="34204" y="46124"/>
                    <a:pt x="34219" y="46544"/>
                  </a:cubicBezTo>
                  <a:cubicBezTo>
                    <a:pt x="34231" y="46896"/>
                    <a:pt x="34233" y="47247"/>
                    <a:pt x="34240" y="47600"/>
                  </a:cubicBezTo>
                  <a:cubicBezTo>
                    <a:pt x="34459" y="47616"/>
                    <a:pt x="34677" y="47625"/>
                    <a:pt x="34895" y="47625"/>
                  </a:cubicBezTo>
                  <a:cubicBezTo>
                    <a:pt x="35295" y="47625"/>
                    <a:pt x="35693" y="47596"/>
                    <a:pt x="36091" y="47530"/>
                  </a:cubicBezTo>
                  <a:cubicBezTo>
                    <a:pt x="35907" y="46787"/>
                    <a:pt x="35871" y="46026"/>
                    <a:pt x="35890" y="45264"/>
                  </a:cubicBezTo>
                  <a:cubicBezTo>
                    <a:pt x="35893" y="45117"/>
                    <a:pt x="35960" y="44991"/>
                    <a:pt x="36128" y="44981"/>
                  </a:cubicBezTo>
                  <a:cubicBezTo>
                    <a:pt x="36134" y="44981"/>
                    <a:pt x="36141" y="44981"/>
                    <a:pt x="36147" y="44981"/>
                  </a:cubicBezTo>
                  <a:cubicBezTo>
                    <a:pt x="36293" y="44981"/>
                    <a:pt x="36407" y="45073"/>
                    <a:pt x="36433" y="45207"/>
                  </a:cubicBezTo>
                  <a:cubicBezTo>
                    <a:pt x="36481" y="45442"/>
                    <a:pt x="36497" y="45685"/>
                    <a:pt x="36510" y="45926"/>
                  </a:cubicBezTo>
                  <a:cubicBezTo>
                    <a:pt x="36534" y="46445"/>
                    <a:pt x="36525" y="46966"/>
                    <a:pt x="36658" y="47475"/>
                  </a:cubicBezTo>
                  <a:cubicBezTo>
                    <a:pt x="36770" y="47494"/>
                    <a:pt x="36881" y="47502"/>
                    <a:pt x="36992" y="47502"/>
                  </a:cubicBezTo>
                  <a:cubicBezTo>
                    <a:pt x="37355" y="47502"/>
                    <a:pt x="37711" y="47415"/>
                    <a:pt x="38068" y="47347"/>
                  </a:cubicBezTo>
                  <a:cubicBezTo>
                    <a:pt x="37987" y="46694"/>
                    <a:pt x="38040" y="46026"/>
                    <a:pt x="37863" y="45380"/>
                  </a:cubicBezTo>
                  <a:cubicBezTo>
                    <a:pt x="37836" y="45286"/>
                    <a:pt x="37842" y="45164"/>
                    <a:pt x="37879" y="45074"/>
                  </a:cubicBezTo>
                  <a:cubicBezTo>
                    <a:pt x="37915" y="44993"/>
                    <a:pt x="38006" y="44913"/>
                    <a:pt x="38091" y="44879"/>
                  </a:cubicBezTo>
                  <a:cubicBezTo>
                    <a:pt x="38119" y="44868"/>
                    <a:pt x="38149" y="44862"/>
                    <a:pt x="38180" y="44862"/>
                  </a:cubicBezTo>
                  <a:cubicBezTo>
                    <a:pt x="38249" y="44862"/>
                    <a:pt x="38318" y="44892"/>
                    <a:pt x="38365" y="44964"/>
                  </a:cubicBezTo>
                  <a:cubicBezTo>
                    <a:pt x="38524" y="45205"/>
                    <a:pt x="38568" y="45479"/>
                    <a:pt x="38583" y="45755"/>
                  </a:cubicBezTo>
                  <a:cubicBezTo>
                    <a:pt x="38611" y="46275"/>
                    <a:pt x="38624" y="46797"/>
                    <a:pt x="38643" y="47317"/>
                  </a:cubicBezTo>
                  <a:cubicBezTo>
                    <a:pt x="38691" y="47318"/>
                    <a:pt x="38739" y="47319"/>
                    <a:pt x="38786" y="47319"/>
                  </a:cubicBezTo>
                  <a:cubicBezTo>
                    <a:pt x="39334" y="47319"/>
                    <a:pt x="39867" y="47204"/>
                    <a:pt x="40399" y="47094"/>
                  </a:cubicBezTo>
                  <a:cubicBezTo>
                    <a:pt x="40327" y="46503"/>
                    <a:pt x="40251" y="45912"/>
                    <a:pt x="40184" y="45321"/>
                  </a:cubicBezTo>
                  <a:cubicBezTo>
                    <a:pt x="40167" y="45181"/>
                    <a:pt x="40167" y="45038"/>
                    <a:pt x="40181" y="44902"/>
                  </a:cubicBezTo>
                  <a:cubicBezTo>
                    <a:pt x="40198" y="44752"/>
                    <a:pt x="40300" y="44653"/>
                    <a:pt x="40442" y="44653"/>
                  </a:cubicBezTo>
                  <a:cubicBezTo>
                    <a:pt x="40448" y="44653"/>
                    <a:pt x="40455" y="44653"/>
                    <a:pt x="40462" y="44654"/>
                  </a:cubicBezTo>
                  <a:cubicBezTo>
                    <a:pt x="40550" y="44659"/>
                    <a:pt x="40662" y="44729"/>
                    <a:pt x="40713" y="44803"/>
                  </a:cubicBezTo>
                  <a:cubicBezTo>
                    <a:pt x="40770" y="44885"/>
                    <a:pt x="40766" y="45003"/>
                    <a:pt x="40794" y="45105"/>
                  </a:cubicBezTo>
                  <a:cubicBezTo>
                    <a:pt x="40971" y="45721"/>
                    <a:pt x="40925" y="46359"/>
                    <a:pt x="40978" y="46988"/>
                  </a:cubicBezTo>
                  <a:cubicBezTo>
                    <a:pt x="41002" y="46988"/>
                    <a:pt x="41026" y="46988"/>
                    <a:pt x="41050" y="46988"/>
                  </a:cubicBezTo>
                  <a:cubicBezTo>
                    <a:pt x="41611" y="46988"/>
                    <a:pt x="42166" y="46952"/>
                    <a:pt x="42693" y="46731"/>
                  </a:cubicBezTo>
                  <a:cubicBezTo>
                    <a:pt x="42611" y="46147"/>
                    <a:pt x="42528" y="45563"/>
                    <a:pt x="42451" y="44977"/>
                  </a:cubicBezTo>
                  <a:cubicBezTo>
                    <a:pt x="42433" y="44839"/>
                    <a:pt x="42440" y="44699"/>
                    <a:pt x="42451" y="44561"/>
                  </a:cubicBezTo>
                  <a:cubicBezTo>
                    <a:pt x="42461" y="44409"/>
                    <a:pt x="42551" y="44300"/>
                    <a:pt x="42703" y="44280"/>
                  </a:cubicBezTo>
                  <a:cubicBezTo>
                    <a:pt x="42718" y="44279"/>
                    <a:pt x="42732" y="44278"/>
                    <a:pt x="42746" y="44278"/>
                  </a:cubicBezTo>
                  <a:cubicBezTo>
                    <a:pt x="42882" y="44278"/>
                    <a:pt x="42983" y="44364"/>
                    <a:pt x="43005" y="44500"/>
                  </a:cubicBezTo>
                  <a:cubicBezTo>
                    <a:pt x="43099" y="45117"/>
                    <a:pt x="43179" y="45737"/>
                    <a:pt x="43262" y="46356"/>
                  </a:cubicBezTo>
                  <a:cubicBezTo>
                    <a:pt x="43276" y="46460"/>
                    <a:pt x="43276" y="46566"/>
                    <a:pt x="43283" y="46668"/>
                  </a:cubicBezTo>
                  <a:cubicBezTo>
                    <a:pt x="43853" y="46580"/>
                    <a:pt x="44441" y="46591"/>
                    <a:pt x="44976" y="46328"/>
                  </a:cubicBezTo>
                  <a:cubicBezTo>
                    <a:pt x="44848" y="45650"/>
                    <a:pt x="44718" y="44971"/>
                    <a:pt x="44590" y="44293"/>
                  </a:cubicBezTo>
                  <a:cubicBezTo>
                    <a:pt x="44583" y="44259"/>
                    <a:pt x="44587" y="44223"/>
                    <a:pt x="44587" y="44189"/>
                  </a:cubicBezTo>
                  <a:cubicBezTo>
                    <a:pt x="44587" y="44025"/>
                    <a:pt x="44739" y="43843"/>
                    <a:pt x="44876" y="43843"/>
                  </a:cubicBezTo>
                  <a:cubicBezTo>
                    <a:pt x="44883" y="43843"/>
                    <a:pt x="44890" y="43844"/>
                    <a:pt x="44896" y="43844"/>
                  </a:cubicBezTo>
                  <a:cubicBezTo>
                    <a:pt x="45047" y="43863"/>
                    <a:pt x="45132" y="43956"/>
                    <a:pt x="45172" y="44105"/>
                  </a:cubicBezTo>
                  <a:cubicBezTo>
                    <a:pt x="45358" y="44813"/>
                    <a:pt x="45425" y="45536"/>
                    <a:pt x="45446" y="46264"/>
                  </a:cubicBezTo>
                  <a:cubicBezTo>
                    <a:pt x="45687" y="46218"/>
                    <a:pt x="45926" y="46167"/>
                    <a:pt x="46168" y="46128"/>
                  </a:cubicBezTo>
                  <a:cubicBezTo>
                    <a:pt x="46429" y="46088"/>
                    <a:pt x="46510" y="45917"/>
                    <a:pt x="46519" y="45685"/>
                  </a:cubicBezTo>
                  <a:cubicBezTo>
                    <a:pt x="46522" y="45580"/>
                    <a:pt x="46533" y="45472"/>
                    <a:pt x="46513" y="45369"/>
                  </a:cubicBezTo>
                  <a:cubicBezTo>
                    <a:pt x="46412" y="44865"/>
                    <a:pt x="46574" y="44480"/>
                    <a:pt x="47009" y="44203"/>
                  </a:cubicBezTo>
                  <a:cubicBezTo>
                    <a:pt x="47096" y="44148"/>
                    <a:pt x="47167" y="44062"/>
                    <a:pt x="47247" y="43995"/>
                  </a:cubicBezTo>
                  <a:cubicBezTo>
                    <a:pt x="47865" y="43477"/>
                    <a:pt x="48089" y="42820"/>
                    <a:pt x="48015" y="42021"/>
                  </a:cubicBezTo>
                  <a:cubicBezTo>
                    <a:pt x="47835" y="40092"/>
                    <a:pt x="47686" y="38161"/>
                    <a:pt x="47515" y="36232"/>
                  </a:cubicBezTo>
                  <a:cubicBezTo>
                    <a:pt x="47473" y="35776"/>
                    <a:pt x="47391" y="35326"/>
                    <a:pt x="47339" y="34871"/>
                  </a:cubicBezTo>
                  <a:cubicBezTo>
                    <a:pt x="47318" y="34687"/>
                    <a:pt x="47367" y="34526"/>
                    <a:pt x="47560" y="34444"/>
                  </a:cubicBezTo>
                  <a:cubicBezTo>
                    <a:pt x="47723" y="34374"/>
                    <a:pt x="47882" y="34301"/>
                    <a:pt x="48039" y="34221"/>
                  </a:cubicBezTo>
                  <a:cubicBezTo>
                    <a:pt x="49811" y="33320"/>
                    <a:pt x="50958" y="31929"/>
                    <a:pt x="51327" y="29953"/>
                  </a:cubicBezTo>
                  <a:cubicBezTo>
                    <a:pt x="51487" y="29088"/>
                    <a:pt x="51625" y="28217"/>
                    <a:pt x="51722" y="27345"/>
                  </a:cubicBezTo>
                  <a:cubicBezTo>
                    <a:pt x="52114" y="23808"/>
                    <a:pt x="51913" y="20306"/>
                    <a:pt x="51081" y="16848"/>
                  </a:cubicBezTo>
                  <a:cubicBezTo>
                    <a:pt x="50675" y="15161"/>
                    <a:pt x="50079" y="13546"/>
                    <a:pt x="49199" y="12046"/>
                  </a:cubicBezTo>
                  <a:cubicBezTo>
                    <a:pt x="48189" y="10326"/>
                    <a:pt x="46724" y="9180"/>
                    <a:pt x="44775" y="8702"/>
                  </a:cubicBezTo>
                  <a:cubicBezTo>
                    <a:pt x="44092" y="8534"/>
                    <a:pt x="43397" y="8417"/>
                    <a:pt x="42686" y="8412"/>
                  </a:cubicBezTo>
                  <a:cubicBezTo>
                    <a:pt x="41840" y="8402"/>
                    <a:pt x="40996" y="8382"/>
                    <a:pt x="40150" y="8363"/>
                  </a:cubicBezTo>
                  <a:cubicBezTo>
                    <a:pt x="40065" y="8379"/>
                    <a:pt x="39981" y="8386"/>
                    <a:pt x="39898" y="8386"/>
                  </a:cubicBezTo>
                  <a:cubicBezTo>
                    <a:pt x="39453" y="8386"/>
                    <a:pt x="39029" y="8189"/>
                    <a:pt x="38584" y="8189"/>
                  </a:cubicBezTo>
                  <a:cubicBezTo>
                    <a:pt x="38562" y="8189"/>
                    <a:pt x="38540" y="8190"/>
                    <a:pt x="38517" y="8191"/>
                  </a:cubicBezTo>
                  <a:cubicBezTo>
                    <a:pt x="38101" y="8114"/>
                    <a:pt x="37688" y="8027"/>
                    <a:pt x="37272" y="7964"/>
                  </a:cubicBezTo>
                  <a:cubicBezTo>
                    <a:pt x="37244" y="7960"/>
                    <a:pt x="37217" y="7958"/>
                    <a:pt x="37192" y="7958"/>
                  </a:cubicBezTo>
                  <a:cubicBezTo>
                    <a:pt x="36994" y="7958"/>
                    <a:pt x="36862" y="8081"/>
                    <a:pt x="36812" y="8293"/>
                  </a:cubicBezTo>
                  <a:cubicBezTo>
                    <a:pt x="36788" y="8397"/>
                    <a:pt x="36788" y="8506"/>
                    <a:pt x="36755" y="8605"/>
                  </a:cubicBezTo>
                  <a:cubicBezTo>
                    <a:pt x="36315" y="9905"/>
                    <a:pt x="35297" y="10644"/>
                    <a:pt x="33990" y="10644"/>
                  </a:cubicBezTo>
                  <a:cubicBezTo>
                    <a:pt x="33849" y="10644"/>
                    <a:pt x="33706" y="10636"/>
                    <a:pt x="33559" y="10619"/>
                  </a:cubicBezTo>
                  <a:cubicBezTo>
                    <a:pt x="31960" y="10430"/>
                    <a:pt x="30598" y="9246"/>
                    <a:pt x="30176" y="7674"/>
                  </a:cubicBezTo>
                  <a:cubicBezTo>
                    <a:pt x="30129" y="7505"/>
                    <a:pt x="30125" y="7324"/>
                    <a:pt x="30080" y="7153"/>
                  </a:cubicBezTo>
                  <a:cubicBezTo>
                    <a:pt x="30017" y="6912"/>
                    <a:pt x="29924" y="6790"/>
                    <a:pt x="29785" y="6790"/>
                  </a:cubicBezTo>
                  <a:cubicBezTo>
                    <a:pt x="29703" y="6790"/>
                    <a:pt x="29604" y="6833"/>
                    <a:pt x="29487" y="6921"/>
                  </a:cubicBezTo>
                  <a:cubicBezTo>
                    <a:pt x="28716" y="7495"/>
                    <a:pt x="27861" y="7911"/>
                    <a:pt x="26974" y="8261"/>
                  </a:cubicBezTo>
                  <a:cubicBezTo>
                    <a:pt x="25033" y="9022"/>
                    <a:pt x="23083" y="9431"/>
                    <a:pt x="21128" y="9431"/>
                  </a:cubicBezTo>
                  <a:cubicBezTo>
                    <a:pt x="19401" y="9431"/>
                    <a:pt x="17670" y="9112"/>
                    <a:pt x="15937" y="8434"/>
                  </a:cubicBezTo>
                  <a:cubicBezTo>
                    <a:pt x="12996" y="7285"/>
                    <a:pt x="10463" y="5533"/>
                    <a:pt x="8397" y="3134"/>
                  </a:cubicBezTo>
                  <a:cubicBezTo>
                    <a:pt x="7615" y="2227"/>
                    <a:pt x="6874" y="1282"/>
                    <a:pt x="6149" y="327"/>
                  </a:cubicBezTo>
                  <a:cubicBezTo>
                    <a:pt x="5971" y="94"/>
                    <a:pt x="5796" y="0"/>
                    <a:pt x="5568" y="0"/>
                  </a:cubicBez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8" name="Google Shape;73933;p67">
              <a:extLst>
                <a:ext uri="{FF2B5EF4-FFF2-40B4-BE49-F238E27FC236}">
                  <a16:creationId xmlns:a16="http://schemas.microsoft.com/office/drawing/2014/main" id="{F9A50898-2475-4447-A8E9-DB97F62217F8}"/>
                </a:ext>
              </a:extLst>
            </p:cNvPr>
            <p:cNvSpPr/>
            <p:nvPr/>
          </p:nvSpPr>
          <p:spPr>
            <a:xfrm>
              <a:off x="4679750" y="3685200"/>
              <a:ext cx="18550" cy="65950"/>
            </a:xfrm>
            <a:custGeom>
              <a:avLst/>
              <a:gdLst/>
              <a:ahLst/>
              <a:cxnLst/>
              <a:rect l="l" t="t" r="r" b="b"/>
              <a:pathLst>
                <a:path w="742" h="2638" extrusionOk="0">
                  <a:moveTo>
                    <a:pt x="341" y="1"/>
                  </a:moveTo>
                  <a:cubicBezTo>
                    <a:pt x="127" y="1"/>
                    <a:pt x="0" y="198"/>
                    <a:pt x="15" y="593"/>
                  </a:cubicBezTo>
                  <a:cubicBezTo>
                    <a:pt x="40" y="1252"/>
                    <a:pt x="100" y="1908"/>
                    <a:pt x="147" y="2567"/>
                  </a:cubicBezTo>
                  <a:cubicBezTo>
                    <a:pt x="238" y="2615"/>
                    <a:pt x="329" y="2638"/>
                    <a:pt x="418" y="2638"/>
                  </a:cubicBezTo>
                  <a:cubicBezTo>
                    <a:pt x="518" y="2638"/>
                    <a:pt x="617" y="2609"/>
                    <a:pt x="716" y="2554"/>
                  </a:cubicBezTo>
                  <a:cubicBezTo>
                    <a:pt x="719" y="1893"/>
                    <a:pt x="726" y="1234"/>
                    <a:pt x="723" y="573"/>
                  </a:cubicBezTo>
                  <a:cubicBezTo>
                    <a:pt x="720" y="334"/>
                    <a:pt x="741" y="63"/>
                    <a:pt x="407" y="6"/>
                  </a:cubicBezTo>
                  <a:cubicBezTo>
                    <a:pt x="384" y="2"/>
                    <a:pt x="362" y="1"/>
                    <a:pt x="34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73934;p67">
              <a:extLst>
                <a:ext uri="{FF2B5EF4-FFF2-40B4-BE49-F238E27FC236}">
                  <a16:creationId xmlns:a16="http://schemas.microsoft.com/office/drawing/2014/main" id="{4110AADF-31F6-4646-941B-6614314E8377}"/>
                </a:ext>
              </a:extLst>
            </p:cNvPr>
            <p:cNvSpPr/>
            <p:nvPr/>
          </p:nvSpPr>
          <p:spPr>
            <a:xfrm>
              <a:off x="4376625" y="3644025"/>
              <a:ext cx="23900" cy="72300"/>
            </a:xfrm>
            <a:custGeom>
              <a:avLst/>
              <a:gdLst/>
              <a:ahLst/>
              <a:cxnLst/>
              <a:rect l="l" t="t" r="r" b="b"/>
              <a:pathLst>
                <a:path w="956" h="2892" extrusionOk="0">
                  <a:moveTo>
                    <a:pt x="591" y="1"/>
                  </a:moveTo>
                  <a:cubicBezTo>
                    <a:pt x="455" y="1"/>
                    <a:pt x="380" y="111"/>
                    <a:pt x="334" y="233"/>
                  </a:cubicBezTo>
                  <a:cubicBezTo>
                    <a:pt x="298" y="331"/>
                    <a:pt x="270" y="434"/>
                    <a:pt x="257" y="538"/>
                  </a:cubicBezTo>
                  <a:cubicBezTo>
                    <a:pt x="169" y="1267"/>
                    <a:pt x="86" y="1999"/>
                    <a:pt x="1" y="2732"/>
                  </a:cubicBezTo>
                  <a:cubicBezTo>
                    <a:pt x="126" y="2851"/>
                    <a:pt x="270" y="2892"/>
                    <a:pt x="424" y="2892"/>
                  </a:cubicBezTo>
                  <a:cubicBezTo>
                    <a:pt x="483" y="2892"/>
                    <a:pt x="544" y="2886"/>
                    <a:pt x="606" y="2876"/>
                  </a:cubicBezTo>
                  <a:cubicBezTo>
                    <a:pt x="717" y="2042"/>
                    <a:pt x="833" y="1209"/>
                    <a:pt x="932" y="372"/>
                  </a:cubicBezTo>
                  <a:cubicBezTo>
                    <a:pt x="955" y="179"/>
                    <a:pt x="833" y="40"/>
                    <a:pt x="639" y="5"/>
                  </a:cubicBezTo>
                  <a:cubicBezTo>
                    <a:pt x="622" y="2"/>
                    <a:pt x="606" y="1"/>
                    <a:pt x="59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73935;p67">
              <a:extLst>
                <a:ext uri="{FF2B5EF4-FFF2-40B4-BE49-F238E27FC236}">
                  <a16:creationId xmlns:a16="http://schemas.microsoft.com/office/drawing/2014/main" id="{8727F65A-B1AB-4D1D-AF31-B0D87F6028A4}"/>
                </a:ext>
              </a:extLst>
            </p:cNvPr>
            <p:cNvSpPr/>
            <p:nvPr/>
          </p:nvSpPr>
          <p:spPr>
            <a:xfrm>
              <a:off x="4504925" y="3670800"/>
              <a:ext cx="18025" cy="68700"/>
            </a:xfrm>
            <a:custGeom>
              <a:avLst/>
              <a:gdLst/>
              <a:ahLst/>
              <a:cxnLst/>
              <a:rect l="l" t="t" r="r" b="b"/>
              <a:pathLst>
                <a:path w="721" h="2748" extrusionOk="0">
                  <a:moveTo>
                    <a:pt x="435" y="1"/>
                  </a:moveTo>
                  <a:cubicBezTo>
                    <a:pt x="283" y="1"/>
                    <a:pt x="173" y="96"/>
                    <a:pt x="162" y="255"/>
                  </a:cubicBezTo>
                  <a:cubicBezTo>
                    <a:pt x="105" y="1048"/>
                    <a:pt x="53" y="1842"/>
                    <a:pt x="1" y="2637"/>
                  </a:cubicBezTo>
                  <a:cubicBezTo>
                    <a:pt x="132" y="2700"/>
                    <a:pt x="266" y="2748"/>
                    <a:pt x="409" y="2748"/>
                  </a:cubicBezTo>
                  <a:cubicBezTo>
                    <a:pt x="462" y="2748"/>
                    <a:pt x="517" y="2741"/>
                    <a:pt x="572" y="2727"/>
                  </a:cubicBezTo>
                  <a:cubicBezTo>
                    <a:pt x="608" y="2487"/>
                    <a:pt x="667" y="2248"/>
                    <a:pt x="679" y="2007"/>
                  </a:cubicBezTo>
                  <a:cubicBezTo>
                    <a:pt x="706" y="1420"/>
                    <a:pt x="720" y="830"/>
                    <a:pt x="720" y="243"/>
                  </a:cubicBezTo>
                  <a:cubicBezTo>
                    <a:pt x="720" y="95"/>
                    <a:pt x="582" y="1"/>
                    <a:pt x="435"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1" name="Google Shape;73936;p67">
              <a:extLst>
                <a:ext uri="{FF2B5EF4-FFF2-40B4-BE49-F238E27FC236}">
                  <a16:creationId xmlns:a16="http://schemas.microsoft.com/office/drawing/2014/main" id="{B9C62DB7-B9BB-4A2F-AFF8-4EBA6C66010B}"/>
                </a:ext>
              </a:extLst>
            </p:cNvPr>
            <p:cNvSpPr/>
            <p:nvPr/>
          </p:nvSpPr>
          <p:spPr>
            <a:xfrm>
              <a:off x="4438700" y="3659000"/>
              <a:ext cx="20775" cy="69650"/>
            </a:xfrm>
            <a:custGeom>
              <a:avLst/>
              <a:gdLst/>
              <a:ahLst/>
              <a:cxnLst/>
              <a:rect l="l" t="t" r="r" b="b"/>
              <a:pathLst>
                <a:path w="831" h="2786" extrusionOk="0">
                  <a:moveTo>
                    <a:pt x="484" y="0"/>
                  </a:moveTo>
                  <a:cubicBezTo>
                    <a:pt x="360" y="0"/>
                    <a:pt x="254" y="63"/>
                    <a:pt x="215" y="191"/>
                  </a:cubicBezTo>
                  <a:cubicBezTo>
                    <a:pt x="153" y="390"/>
                    <a:pt x="101" y="597"/>
                    <a:pt x="88" y="804"/>
                  </a:cubicBezTo>
                  <a:cubicBezTo>
                    <a:pt x="47" y="1435"/>
                    <a:pt x="27" y="2066"/>
                    <a:pt x="1" y="2697"/>
                  </a:cubicBezTo>
                  <a:cubicBezTo>
                    <a:pt x="156" y="2727"/>
                    <a:pt x="310" y="2755"/>
                    <a:pt x="467" y="2785"/>
                  </a:cubicBezTo>
                  <a:cubicBezTo>
                    <a:pt x="755" y="1979"/>
                    <a:pt x="601" y="1111"/>
                    <a:pt x="795" y="291"/>
                  </a:cubicBezTo>
                  <a:cubicBezTo>
                    <a:pt x="830" y="141"/>
                    <a:pt x="698" y="31"/>
                    <a:pt x="548" y="6"/>
                  </a:cubicBezTo>
                  <a:cubicBezTo>
                    <a:pt x="526" y="2"/>
                    <a:pt x="505" y="0"/>
                    <a:pt x="484"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2" name="Google Shape;73937;p67">
              <a:extLst>
                <a:ext uri="{FF2B5EF4-FFF2-40B4-BE49-F238E27FC236}">
                  <a16:creationId xmlns:a16="http://schemas.microsoft.com/office/drawing/2014/main" id="{27ECF49D-2B5D-481F-BFF1-7795053F9520}"/>
                </a:ext>
              </a:extLst>
            </p:cNvPr>
            <p:cNvSpPr/>
            <p:nvPr/>
          </p:nvSpPr>
          <p:spPr>
            <a:xfrm>
              <a:off x="4952750" y="3664975"/>
              <a:ext cx="21250" cy="61925"/>
            </a:xfrm>
            <a:custGeom>
              <a:avLst/>
              <a:gdLst/>
              <a:ahLst/>
              <a:cxnLst/>
              <a:rect l="l" t="t" r="r" b="b"/>
              <a:pathLst>
                <a:path w="850" h="2477" extrusionOk="0">
                  <a:moveTo>
                    <a:pt x="313" y="0"/>
                  </a:moveTo>
                  <a:cubicBezTo>
                    <a:pt x="300" y="0"/>
                    <a:pt x="285" y="1"/>
                    <a:pt x="271" y="3"/>
                  </a:cubicBezTo>
                  <a:cubicBezTo>
                    <a:pt x="118" y="23"/>
                    <a:pt x="29" y="131"/>
                    <a:pt x="19" y="285"/>
                  </a:cubicBezTo>
                  <a:cubicBezTo>
                    <a:pt x="7" y="422"/>
                    <a:pt x="0" y="563"/>
                    <a:pt x="19" y="700"/>
                  </a:cubicBezTo>
                  <a:cubicBezTo>
                    <a:pt x="94" y="1285"/>
                    <a:pt x="178" y="1870"/>
                    <a:pt x="261" y="2454"/>
                  </a:cubicBezTo>
                  <a:cubicBezTo>
                    <a:pt x="333" y="2468"/>
                    <a:pt x="404" y="2476"/>
                    <a:pt x="474" y="2476"/>
                  </a:cubicBezTo>
                  <a:cubicBezTo>
                    <a:pt x="603" y="2476"/>
                    <a:pt x="728" y="2450"/>
                    <a:pt x="849" y="2393"/>
                  </a:cubicBezTo>
                  <a:cubicBezTo>
                    <a:pt x="842" y="2289"/>
                    <a:pt x="842" y="2183"/>
                    <a:pt x="828" y="2080"/>
                  </a:cubicBezTo>
                  <a:cubicBezTo>
                    <a:pt x="747" y="1461"/>
                    <a:pt x="667" y="841"/>
                    <a:pt x="571" y="223"/>
                  </a:cubicBezTo>
                  <a:cubicBezTo>
                    <a:pt x="551" y="87"/>
                    <a:pt x="449" y="0"/>
                    <a:pt x="313"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73938;p67">
              <a:extLst>
                <a:ext uri="{FF2B5EF4-FFF2-40B4-BE49-F238E27FC236}">
                  <a16:creationId xmlns:a16="http://schemas.microsoft.com/office/drawing/2014/main" id="{F3EFAEC9-EE6B-4857-A595-A67D29AF2B23}"/>
                </a:ext>
              </a:extLst>
            </p:cNvPr>
            <p:cNvSpPr/>
            <p:nvPr/>
          </p:nvSpPr>
          <p:spPr>
            <a:xfrm>
              <a:off x="4788675" y="3682625"/>
              <a:ext cx="19675" cy="64600"/>
            </a:xfrm>
            <a:custGeom>
              <a:avLst/>
              <a:gdLst/>
              <a:ahLst/>
              <a:cxnLst/>
              <a:rect l="l" t="t" r="r" b="b"/>
              <a:pathLst>
                <a:path w="787" h="2584" extrusionOk="0">
                  <a:moveTo>
                    <a:pt x="278" y="0"/>
                  </a:moveTo>
                  <a:cubicBezTo>
                    <a:pt x="271" y="0"/>
                    <a:pt x="265" y="1"/>
                    <a:pt x="258" y="1"/>
                  </a:cubicBezTo>
                  <a:cubicBezTo>
                    <a:pt x="89" y="10"/>
                    <a:pt x="23" y="136"/>
                    <a:pt x="20" y="283"/>
                  </a:cubicBezTo>
                  <a:cubicBezTo>
                    <a:pt x="1" y="1045"/>
                    <a:pt x="38" y="1803"/>
                    <a:pt x="221" y="2550"/>
                  </a:cubicBezTo>
                  <a:cubicBezTo>
                    <a:pt x="296" y="2572"/>
                    <a:pt x="371" y="2583"/>
                    <a:pt x="444" y="2583"/>
                  </a:cubicBezTo>
                  <a:cubicBezTo>
                    <a:pt x="561" y="2583"/>
                    <a:pt x="675" y="2555"/>
                    <a:pt x="787" y="2494"/>
                  </a:cubicBezTo>
                  <a:cubicBezTo>
                    <a:pt x="656" y="1984"/>
                    <a:pt x="664" y="1463"/>
                    <a:pt x="640" y="944"/>
                  </a:cubicBezTo>
                  <a:cubicBezTo>
                    <a:pt x="627" y="705"/>
                    <a:pt x="612" y="461"/>
                    <a:pt x="563" y="226"/>
                  </a:cubicBezTo>
                  <a:cubicBezTo>
                    <a:pt x="537" y="92"/>
                    <a:pt x="424" y="0"/>
                    <a:pt x="278"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73939;p67">
              <a:extLst>
                <a:ext uri="{FF2B5EF4-FFF2-40B4-BE49-F238E27FC236}">
                  <a16:creationId xmlns:a16="http://schemas.microsoft.com/office/drawing/2014/main" id="{63DB3E78-9887-4C5F-B3B9-7E2328195F25}"/>
                </a:ext>
              </a:extLst>
            </p:cNvPr>
            <p:cNvSpPr/>
            <p:nvPr/>
          </p:nvSpPr>
          <p:spPr>
            <a:xfrm>
              <a:off x="4837800" y="3679650"/>
              <a:ext cx="20175" cy="63000"/>
            </a:xfrm>
            <a:custGeom>
              <a:avLst/>
              <a:gdLst/>
              <a:ahLst/>
              <a:cxnLst/>
              <a:rect l="l" t="t" r="r" b="b"/>
              <a:pathLst>
                <a:path w="807" h="2520" extrusionOk="0">
                  <a:moveTo>
                    <a:pt x="343" y="0"/>
                  </a:moveTo>
                  <a:cubicBezTo>
                    <a:pt x="312" y="0"/>
                    <a:pt x="282" y="6"/>
                    <a:pt x="254" y="17"/>
                  </a:cubicBezTo>
                  <a:cubicBezTo>
                    <a:pt x="168" y="50"/>
                    <a:pt x="79" y="131"/>
                    <a:pt x="43" y="213"/>
                  </a:cubicBezTo>
                  <a:cubicBezTo>
                    <a:pt x="5" y="302"/>
                    <a:pt x="0" y="425"/>
                    <a:pt x="26" y="519"/>
                  </a:cubicBezTo>
                  <a:cubicBezTo>
                    <a:pt x="203" y="1164"/>
                    <a:pt x="151" y="1831"/>
                    <a:pt x="231" y="2485"/>
                  </a:cubicBezTo>
                  <a:cubicBezTo>
                    <a:pt x="317" y="2507"/>
                    <a:pt x="402" y="2519"/>
                    <a:pt x="487" y="2519"/>
                  </a:cubicBezTo>
                  <a:cubicBezTo>
                    <a:pt x="594" y="2519"/>
                    <a:pt x="701" y="2500"/>
                    <a:pt x="807" y="2455"/>
                  </a:cubicBezTo>
                  <a:cubicBezTo>
                    <a:pt x="787" y="1935"/>
                    <a:pt x="774" y="1414"/>
                    <a:pt x="745" y="894"/>
                  </a:cubicBezTo>
                  <a:cubicBezTo>
                    <a:pt x="731" y="617"/>
                    <a:pt x="687" y="342"/>
                    <a:pt x="529" y="103"/>
                  </a:cubicBezTo>
                  <a:cubicBezTo>
                    <a:pt x="482" y="31"/>
                    <a:pt x="412" y="0"/>
                    <a:pt x="343"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5" name="Google Shape;73940;p67">
              <a:extLst>
                <a:ext uri="{FF2B5EF4-FFF2-40B4-BE49-F238E27FC236}">
                  <a16:creationId xmlns:a16="http://schemas.microsoft.com/office/drawing/2014/main" id="{BD47438D-A0DD-41AA-8F43-3D1A3F463B03}"/>
                </a:ext>
              </a:extLst>
            </p:cNvPr>
            <p:cNvSpPr/>
            <p:nvPr/>
          </p:nvSpPr>
          <p:spPr>
            <a:xfrm>
              <a:off x="4896075" y="3674425"/>
              <a:ext cx="20275" cy="61700"/>
            </a:xfrm>
            <a:custGeom>
              <a:avLst/>
              <a:gdLst/>
              <a:ahLst/>
              <a:cxnLst/>
              <a:rect l="l" t="t" r="r" b="b"/>
              <a:pathLst>
                <a:path w="811" h="2468" extrusionOk="0">
                  <a:moveTo>
                    <a:pt x="271" y="0"/>
                  </a:moveTo>
                  <a:cubicBezTo>
                    <a:pt x="132" y="0"/>
                    <a:pt x="29" y="100"/>
                    <a:pt x="14" y="249"/>
                  </a:cubicBezTo>
                  <a:cubicBezTo>
                    <a:pt x="0" y="386"/>
                    <a:pt x="0" y="528"/>
                    <a:pt x="16" y="667"/>
                  </a:cubicBezTo>
                  <a:cubicBezTo>
                    <a:pt x="84" y="1259"/>
                    <a:pt x="158" y="1851"/>
                    <a:pt x="231" y="2442"/>
                  </a:cubicBezTo>
                  <a:cubicBezTo>
                    <a:pt x="302" y="2457"/>
                    <a:pt x="373" y="2467"/>
                    <a:pt x="441" y="2467"/>
                  </a:cubicBezTo>
                  <a:cubicBezTo>
                    <a:pt x="573" y="2467"/>
                    <a:pt x="698" y="2431"/>
                    <a:pt x="811" y="2334"/>
                  </a:cubicBezTo>
                  <a:cubicBezTo>
                    <a:pt x="757" y="1705"/>
                    <a:pt x="804" y="1068"/>
                    <a:pt x="627" y="452"/>
                  </a:cubicBezTo>
                  <a:cubicBezTo>
                    <a:pt x="599" y="350"/>
                    <a:pt x="602" y="231"/>
                    <a:pt x="545" y="151"/>
                  </a:cubicBezTo>
                  <a:cubicBezTo>
                    <a:pt x="493" y="77"/>
                    <a:pt x="384" y="7"/>
                    <a:pt x="294" y="1"/>
                  </a:cubicBezTo>
                  <a:cubicBezTo>
                    <a:pt x="286" y="1"/>
                    <a:pt x="279" y="0"/>
                    <a:pt x="271"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6" name="Google Shape;73941;p67">
              <a:extLst>
                <a:ext uri="{FF2B5EF4-FFF2-40B4-BE49-F238E27FC236}">
                  <a16:creationId xmlns:a16="http://schemas.microsoft.com/office/drawing/2014/main" id="{5F61AD3A-7E0B-4119-9472-2BE600019EA5}"/>
                </a:ext>
              </a:extLst>
            </p:cNvPr>
            <p:cNvSpPr/>
            <p:nvPr/>
          </p:nvSpPr>
          <p:spPr>
            <a:xfrm>
              <a:off x="5006525" y="3654075"/>
              <a:ext cx="21600" cy="62175"/>
            </a:xfrm>
            <a:custGeom>
              <a:avLst/>
              <a:gdLst/>
              <a:ahLst/>
              <a:cxnLst/>
              <a:rect l="l" t="t" r="r" b="b"/>
              <a:pathLst>
                <a:path w="864" h="2487" extrusionOk="0">
                  <a:moveTo>
                    <a:pt x="294" y="0"/>
                  </a:moveTo>
                  <a:cubicBezTo>
                    <a:pt x="155" y="0"/>
                    <a:pt x="5" y="182"/>
                    <a:pt x="5" y="347"/>
                  </a:cubicBezTo>
                  <a:cubicBezTo>
                    <a:pt x="5" y="381"/>
                    <a:pt x="1" y="416"/>
                    <a:pt x="8" y="451"/>
                  </a:cubicBezTo>
                  <a:cubicBezTo>
                    <a:pt x="136" y="1129"/>
                    <a:pt x="266" y="1807"/>
                    <a:pt x="394" y="2487"/>
                  </a:cubicBezTo>
                  <a:lnTo>
                    <a:pt x="864" y="2422"/>
                  </a:lnTo>
                  <a:cubicBezTo>
                    <a:pt x="843" y="1693"/>
                    <a:pt x="776" y="971"/>
                    <a:pt x="590" y="264"/>
                  </a:cubicBezTo>
                  <a:cubicBezTo>
                    <a:pt x="550" y="114"/>
                    <a:pt x="465" y="22"/>
                    <a:pt x="314" y="2"/>
                  </a:cubicBezTo>
                  <a:cubicBezTo>
                    <a:pt x="307" y="1"/>
                    <a:pt x="301" y="0"/>
                    <a:pt x="294"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7" name="Google Shape;73942;p67">
              <a:extLst>
                <a:ext uri="{FF2B5EF4-FFF2-40B4-BE49-F238E27FC236}">
                  <a16:creationId xmlns:a16="http://schemas.microsoft.com/office/drawing/2014/main" id="{0C783694-57EC-40F2-925A-339289426E4F}"/>
                </a:ext>
              </a:extLst>
            </p:cNvPr>
            <p:cNvSpPr/>
            <p:nvPr/>
          </p:nvSpPr>
          <p:spPr>
            <a:xfrm>
              <a:off x="4629425" y="3685075"/>
              <a:ext cx="17200" cy="64150"/>
            </a:xfrm>
            <a:custGeom>
              <a:avLst/>
              <a:gdLst/>
              <a:ahLst/>
              <a:cxnLst/>
              <a:rect l="l" t="t" r="r" b="b"/>
              <a:pathLst>
                <a:path w="688" h="2566" extrusionOk="0">
                  <a:moveTo>
                    <a:pt x="391" y="1"/>
                  </a:moveTo>
                  <a:cubicBezTo>
                    <a:pt x="370" y="1"/>
                    <a:pt x="348" y="3"/>
                    <a:pt x="325" y="8"/>
                  </a:cubicBezTo>
                  <a:cubicBezTo>
                    <a:pt x="238" y="30"/>
                    <a:pt x="130" y="111"/>
                    <a:pt x="100" y="192"/>
                  </a:cubicBezTo>
                  <a:cubicBezTo>
                    <a:pt x="52" y="318"/>
                    <a:pt x="50" y="467"/>
                    <a:pt x="46" y="607"/>
                  </a:cubicBezTo>
                  <a:cubicBezTo>
                    <a:pt x="29" y="1241"/>
                    <a:pt x="15" y="1875"/>
                    <a:pt x="0" y="2509"/>
                  </a:cubicBezTo>
                  <a:cubicBezTo>
                    <a:pt x="85" y="2547"/>
                    <a:pt x="170" y="2566"/>
                    <a:pt x="257" y="2566"/>
                  </a:cubicBezTo>
                  <a:cubicBezTo>
                    <a:pt x="328" y="2566"/>
                    <a:pt x="399" y="2553"/>
                    <a:pt x="472" y="2529"/>
                  </a:cubicBezTo>
                  <a:cubicBezTo>
                    <a:pt x="687" y="1771"/>
                    <a:pt x="667" y="997"/>
                    <a:pt x="624" y="222"/>
                  </a:cubicBezTo>
                  <a:cubicBezTo>
                    <a:pt x="618" y="90"/>
                    <a:pt x="518" y="1"/>
                    <a:pt x="39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8" name="Google Shape;73943;p67">
              <a:extLst>
                <a:ext uri="{FF2B5EF4-FFF2-40B4-BE49-F238E27FC236}">
                  <a16:creationId xmlns:a16="http://schemas.microsoft.com/office/drawing/2014/main" id="{F3DA4F51-DCA7-4DD2-855A-3750BDC898C1}"/>
                </a:ext>
              </a:extLst>
            </p:cNvPr>
            <p:cNvSpPr/>
            <p:nvPr/>
          </p:nvSpPr>
          <p:spPr>
            <a:xfrm>
              <a:off x="4733000" y="3686225"/>
              <a:ext cx="14950" cy="63300"/>
            </a:xfrm>
            <a:custGeom>
              <a:avLst/>
              <a:gdLst/>
              <a:ahLst/>
              <a:cxnLst/>
              <a:rect l="l" t="t" r="r" b="b"/>
              <a:pathLst>
                <a:path w="598" h="2532" extrusionOk="0">
                  <a:moveTo>
                    <a:pt x="329" y="1"/>
                  </a:moveTo>
                  <a:cubicBezTo>
                    <a:pt x="314" y="1"/>
                    <a:pt x="299" y="2"/>
                    <a:pt x="286" y="5"/>
                  </a:cubicBezTo>
                  <a:cubicBezTo>
                    <a:pt x="197" y="22"/>
                    <a:pt x="96" y="99"/>
                    <a:pt x="50" y="179"/>
                  </a:cubicBezTo>
                  <a:cubicBezTo>
                    <a:pt x="3" y="264"/>
                    <a:pt x="1" y="383"/>
                    <a:pt x="6" y="485"/>
                  </a:cubicBezTo>
                  <a:cubicBezTo>
                    <a:pt x="39" y="1154"/>
                    <a:pt x="78" y="1820"/>
                    <a:pt x="113" y="2487"/>
                  </a:cubicBezTo>
                  <a:cubicBezTo>
                    <a:pt x="192" y="2516"/>
                    <a:pt x="270" y="2531"/>
                    <a:pt x="347" y="2531"/>
                  </a:cubicBezTo>
                  <a:cubicBezTo>
                    <a:pt x="431" y="2531"/>
                    <a:pt x="514" y="2513"/>
                    <a:pt x="598" y="2476"/>
                  </a:cubicBezTo>
                  <a:cubicBezTo>
                    <a:pt x="590" y="2122"/>
                    <a:pt x="588" y="1772"/>
                    <a:pt x="576" y="1419"/>
                  </a:cubicBezTo>
                  <a:cubicBezTo>
                    <a:pt x="562" y="998"/>
                    <a:pt x="546" y="578"/>
                    <a:pt x="519" y="158"/>
                  </a:cubicBezTo>
                  <a:cubicBezTo>
                    <a:pt x="512" y="47"/>
                    <a:pt x="415" y="1"/>
                    <a:pt x="329"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9" name="Google Shape;73944;p67">
              <a:extLst>
                <a:ext uri="{FF2B5EF4-FFF2-40B4-BE49-F238E27FC236}">
                  <a16:creationId xmlns:a16="http://schemas.microsoft.com/office/drawing/2014/main" id="{5B6F637C-322B-4DBB-B18A-F5FFD733B884}"/>
                </a:ext>
              </a:extLst>
            </p:cNvPr>
            <p:cNvSpPr/>
            <p:nvPr/>
          </p:nvSpPr>
          <p:spPr>
            <a:xfrm>
              <a:off x="4570925" y="3680825"/>
              <a:ext cx="12425" cy="65575"/>
            </a:xfrm>
            <a:custGeom>
              <a:avLst/>
              <a:gdLst/>
              <a:ahLst/>
              <a:cxnLst/>
              <a:rect l="l" t="t" r="r" b="b"/>
              <a:pathLst>
                <a:path w="497" h="2623" extrusionOk="0">
                  <a:moveTo>
                    <a:pt x="209" y="1"/>
                  </a:moveTo>
                  <a:cubicBezTo>
                    <a:pt x="159" y="1"/>
                    <a:pt x="120" y="32"/>
                    <a:pt x="103" y="89"/>
                  </a:cubicBezTo>
                  <a:cubicBezTo>
                    <a:pt x="65" y="218"/>
                    <a:pt x="12" y="351"/>
                    <a:pt x="9" y="482"/>
                  </a:cubicBezTo>
                  <a:cubicBezTo>
                    <a:pt x="1" y="1174"/>
                    <a:pt x="5" y="1867"/>
                    <a:pt x="5" y="2559"/>
                  </a:cubicBezTo>
                  <a:cubicBezTo>
                    <a:pt x="87" y="2604"/>
                    <a:pt x="172" y="2623"/>
                    <a:pt x="259" y="2623"/>
                  </a:cubicBezTo>
                  <a:cubicBezTo>
                    <a:pt x="324" y="2623"/>
                    <a:pt x="390" y="2612"/>
                    <a:pt x="457" y="2593"/>
                  </a:cubicBezTo>
                  <a:cubicBezTo>
                    <a:pt x="471" y="1935"/>
                    <a:pt x="491" y="1277"/>
                    <a:pt x="497" y="620"/>
                  </a:cubicBezTo>
                  <a:cubicBezTo>
                    <a:pt x="497" y="452"/>
                    <a:pt x="462" y="281"/>
                    <a:pt x="424" y="116"/>
                  </a:cubicBezTo>
                  <a:cubicBezTo>
                    <a:pt x="413" y="72"/>
                    <a:pt x="327" y="39"/>
                    <a:pt x="270" y="15"/>
                  </a:cubicBezTo>
                  <a:cubicBezTo>
                    <a:pt x="248" y="5"/>
                    <a:pt x="228" y="1"/>
                    <a:pt x="209"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0" name="Google Shape;73945;p67">
              <a:extLst>
                <a:ext uri="{FF2B5EF4-FFF2-40B4-BE49-F238E27FC236}">
                  <a16:creationId xmlns:a16="http://schemas.microsoft.com/office/drawing/2014/main" id="{5623DA76-DD53-4D43-8467-B0014D0D9FAD}"/>
                </a:ext>
              </a:extLst>
            </p:cNvPr>
            <p:cNvSpPr/>
            <p:nvPr/>
          </p:nvSpPr>
          <p:spPr>
            <a:xfrm>
              <a:off x="4499625" y="2893200"/>
              <a:ext cx="569175" cy="579425"/>
            </a:xfrm>
            <a:custGeom>
              <a:avLst/>
              <a:gdLst/>
              <a:ahLst/>
              <a:cxnLst/>
              <a:rect l="l" t="t" r="r" b="b"/>
              <a:pathLst>
                <a:path w="22767" h="23177" extrusionOk="0">
                  <a:moveTo>
                    <a:pt x="18538" y="1"/>
                  </a:moveTo>
                  <a:cubicBezTo>
                    <a:pt x="18436" y="1"/>
                    <a:pt x="18372" y="100"/>
                    <a:pt x="18366" y="184"/>
                  </a:cubicBezTo>
                  <a:cubicBezTo>
                    <a:pt x="18330" y="662"/>
                    <a:pt x="18312" y="1142"/>
                    <a:pt x="18286" y="1669"/>
                  </a:cubicBezTo>
                  <a:cubicBezTo>
                    <a:pt x="17981" y="1593"/>
                    <a:pt x="17933" y="1364"/>
                    <a:pt x="17803" y="1214"/>
                  </a:cubicBezTo>
                  <a:cubicBezTo>
                    <a:pt x="17668" y="1056"/>
                    <a:pt x="17528" y="894"/>
                    <a:pt x="17364" y="767"/>
                  </a:cubicBezTo>
                  <a:cubicBezTo>
                    <a:pt x="17345" y="752"/>
                    <a:pt x="17315" y="746"/>
                    <a:pt x="17280" y="746"/>
                  </a:cubicBezTo>
                  <a:cubicBezTo>
                    <a:pt x="17214" y="746"/>
                    <a:pt x="17133" y="768"/>
                    <a:pt x="17076" y="796"/>
                  </a:cubicBezTo>
                  <a:cubicBezTo>
                    <a:pt x="16962" y="850"/>
                    <a:pt x="16965" y="982"/>
                    <a:pt x="17019" y="1072"/>
                  </a:cubicBezTo>
                  <a:cubicBezTo>
                    <a:pt x="17276" y="1494"/>
                    <a:pt x="17511" y="1934"/>
                    <a:pt x="17813" y="2319"/>
                  </a:cubicBezTo>
                  <a:cubicBezTo>
                    <a:pt x="18233" y="2852"/>
                    <a:pt x="18367" y="3430"/>
                    <a:pt x="18345" y="4093"/>
                  </a:cubicBezTo>
                  <a:cubicBezTo>
                    <a:pt x="18316" y="4936"/>
                    <a:pt x="18330" y="5784"/>
                    <a:pt x="18353" y="6630"/>
                  </a:cubicBezTo>
                  <a:cubicBezTo>
                    <a:pt x="18383" y="7756"/>
                    <a:pt x="18346" y="8881"/>
                    <a:pt x="18527" y="10005"/>
                  </a:cubicBezTo>
                  <a:cubicBezTo>
                    <a:pt x="18651" y="10766"/>
                    <a:pt x="18554" y="11553"/>
                    <a:pt x="18702" y="12321"/>
                  </a:cubicBezTo>
                  <a:cubicBezTo>
                    <a:pt x="18731" y="12476"/>
                    <a:pt x="18604" y="12576"/>
                    <a:pt x="18449" y="12594"/>
                  </a:cubicBezTo>
                  <a:cubicBezTo>
                    <a:pt x="18275" y="12616"/>
                    <a:pt x="18098" y="12628"/>
                    <a:pt x="17921" y="12634"/>
                  </a:cubicBezTo>
                  <a:cubicBezTo>
                    <a:pt x="15739" y="12691"/>
                    <a:pt x="13554" y="12751"/>
                    <a:pt x="11372" y="12804"/>
                  </a:cubicBezTo>
                  <a:cubicBezTo>
                    <a:pt x="10173" y="12832"/>
                    <a:pt x="8972" y="12814"/>
                    <a:pt x="7775" y="12875"/>
                  </a:cubicBezTo>
                  <a:cubicBezTo>
                    <a:pt x="5915" y="12967"/>
                    <a:pt x="4054" y="13110"/>
                    <a:pt x="2192" y="13228"/>
                  </a:cubicBezTo>
                  <a:cubicBezTo>
                    <a:pt x="2127" y="13233"/>
                    <a:pt x="2060" y="13234"/>
                    <a:pt x="1993" y="13234"/>
                  </a:cubicBezTo>
                  <a:cubicBezTo>
                    <a:pt x="1880" y="13234"/>
                    <a:pt x="1764" y="13230"/>
                    <a:pt x="1651" y="13230"/>
                  </a:cubicBezTo>
                  <a:cubicBezTo>
                    <a:pt x="1434" y="13230"/>
                    <a:pt x="1225" y="13244"/>
                    <a:pt x="1048" y="13327"/>
                  </a:cubicBezTo>
                  <a:cubicBezTo>
                    <a:pt x="602" y="13535"/>
                    <a:pt x="805" y="14087"/>
                    <a:pt x="716" y="14479"/>
                  </a:cubicBezTo>
                  <a:cubicBezTo>
                    <a:pt x="492" y="15472"/>
                    <a:pt x="280" y="16480"/>
                    <a:pt x="188" y="17491"/>
                  </a:cubicBezTo>
                  <a:cubicBezTo>
                    <a:pt x="57" y="18960"/>
                    <a:pt x="0" y="20438"/>
                    <a:pt x="119" y="21917"/>
                  </a:cubicBezTo>
                  <a:cubicBezTo>
                    <a:pt x="168" y="22531"/>
                    <a:pt x="250" y="22646"/>
                    <a:pt x="842" y="22746"/>
                  </a:cubicBezTo>
                  <a:cubicBezTo>
                    <a:pt x="2267" y="22987"/>
                    <a:pt x="3708" y="23116"/>
                    <a:pt x="5148" y="23145"/>
                  </a:cubicBezTo>
                  <a:cubicBezTo>
                    <a:pt x="6089" y="23163"/>
                    <a:pt x="7030" y="23176"/>
                    <a:pt x="7970" y="23176"/>
                  </a:cubicBezTo>
                  <a:cubicBezTo>
                    <a:pt x="9671" y="23176"/>
                    <a:pt x="11371" y="23134"/>
                    <a:pt x="13073" y="23007"/>
                  </a:cubicBezTo>
                  <a:cubicBezTo>
                    <a:pt x="15535" y="22823"/>
                    <a:pt x="17975" y="22536"/>
                    <a:pt x="20393" y="22053"/>
                  </a:cubicBezTo>
                  <a:cubicBezTo>
                    <a:pt x="21049" y="21924"/>
                    <a:pt x="21696" y="21747"/>
                    <a:pt x="22341" y="21573"/>
                  </a:cubicBezTo>
                  <a:cubicBezTo>
                    <a:pt x="22535" y="21519"/>
                    <a:pt x="22756" y="21452"/>
                    <a:pt x="22763" y="21176"/>
                  </a:cubicBezTo>
                  <a:cubicBezTo>
                    <a:pt x="22767" y="21054"/>
                    <a:pt x="22678" y="20989"/>
                    <a:pt x="22503" y="20989"/>
                  </a:cubicBezTo>
                  <a:cubicBezTo>
                    <a:pt x="22432" y="20989"/>
                    <a:pt x="22347" y="21000"/>
                    <a:pt x="22248" y="21022"/>
                  </a:cubicBezTo>
                  <a:cubicBezTo>
                    <a:pt x="22180" y="21039"/>
                    <a:pt x="22109" y="21049"/>
                    <a:pt x="22042" y="21065"/>
                  </a:cubicBezTo>
                  <a:cubicBezTo>
                    <a:pt x="19537" y="21660"/>
                    <a:pt x="16998" y="22041"/>
                    <a:pt x="14441" y="22281"/>
                  </a:cubicBezTo>
                  <a:cubicBezTo>
                    <a:pt x="12724" y="22442"/>
                    <a:pt x="10994" y="22492"/>
                    <a:pt x="9270" y="22536"/>
                  </a:cubicBezTo>
                  <a:cubicBezTo>
                    <a:pt x="8632" y="22553"/>
                    <a:pt x="7993" y="22562"/>
                    <a:pt x="7355" y="22562"/>
                  </a:cubicBezTo>
                  <a:cubicBezTo>
                    <a:pt x="5704" y="22562"/>
                    <a:pt x="4053" y="22498"/>
                    <a:pt x="2408" y="22323"/>
                  </a:cubicBezTo>
                  <a:cubicBezTo>
                    <a:pt x="1988" y="22278"/>
                    <a:pt x="1573" y="22190"/>
                    <a:pt x="1154" y="22133"/>
                  </a:cubicBezTo>
                  <a:cubicBezTo>
                    <a:pt x="848" y="22093"/>
                    <a:pt x="751" y="21898"/>
                    <a:pt x="747" y="21620"/>
                  </a:cubicBezTo>
                  <a:cubicBezTo>
                    <a:pt x="704" y="19645"/>
                    <a:pt x="704" y="17674"/>
                    <a:pt x="1075" y="15722"/>
                  </a:cubicBezTo>
                  <a:cubicBezTo>
                    <a:pt x="1164" y="15237"/>
                    <a:pt x="1264" y="14757"/>
                    <a:pt x="1362" y="14274"/>
                  </a:cubicBezTo>
                  <a:cubicBezTo>
                    <a:pt x="1418" y="13999"/>
                    <a:pt x="1576" y="13859"/>
                    <a:pt x="1870" y="13841"/>
                  </a:cubicBezTo>
                  <a:cubicBezTo>
                    <a:pt x="2642" y="13794"/>
                    <a:pt x="3413" y="13688"/>
                    <a:pt x="4185" y="13676"/>
                  </a:cubicBezTo>
                  <a:cubicBezTo>
                    <a:pt x="7073" y="13630"/>
                    <a:pt x="9953" y="13391"/>
                    <a:pt x="12839" y="13391"/>
                  </a:cubicBezTo>
                  <a:cubicBezTo>
                    <a:pt x="13089" y="13391"/>
                    <a:pt x="13339" y="13392"/>
                    <a:pt x="13589" y="13396"/>
                  </a:cubicBezTo>
                  <a:cubicBezTo>
                    <a:pt x="13872" y="13400"/>
                    <a:pt x="14155" y="13402"/>
                    <a:pt x="14439" y="13402"/>
                  </a:cubicBezTo>
                  <a:cubicBezTo>
                    <a:pt x="15143" y="13402"/>
                    <a:pt x="15848" y="13390"/>
                    <a:pt x="16551" y="13368"/>
                  </a:cubicBezTo>
                  <a:cubicBezTo>
                    <a:pt x="17360" y="13342"/>
                    <a:pt x="18168" y="13275"/>
                    <a:pt x="18974" y="13213"/>
                  </a:cubicBezTo>
                  <a:cubicBezTo>
                    <a:pt x="19258" y="13191"/>
                    <a:pt x="19393" y="12999"/>
                    <a:pt x="19376" y="12701"/>
                  </a:cubicBezTo>
                  <a:cubicBezTo>
                    <a:pt x="19372" y="12631"/>
                    <a:pt x="19365" y="12560"/>
                    <a:pt x="19355" y="12492"/>
                  </a:cubicBezTo>
                  <a:cubicBezTo>
                    <a:pt x="19117" y="11030"/>
                    <a:pt x="19053" y="9551"/>
                    <a:pt x="19007" y="8076"/>
                  </a:cubicBezTo>
                  <a:cubicBezTo>
                    <a:pt x="18934" y="5785"/>
                    <a:pt x="18956" y="3494"/>
                    <a:pt x="18937" y="1202"/>
                  </a:cubicBezTo>
                  <a:cubicBezTo>
                    <a:pt x="18936" y="955"/>
                    <a:pt x="18937" y="709"/>
                    <a:pt x="18920" y="462"/>
                  </a:cubicBezTo>
                  <a:cubicBezTo>
                    <a:pt x="18913" y="361"/>
                    <a:pt x="18880" y="248"/>
                    <a:pt x="18822" y="169"/>
                  </a:cubicBezTo>
                  <a:cubicBezTo>
                    <a:pt x="18766" y="95"/>
                    <a:pt x="18671" y="30"/>
                    <a:pt x="18580" y="6"/>
                  </a:cubicBezTo>
                  <a:cubicBezTo>
                    <a:pt x="18565" y="3"/>
                    <a:pt x="18551" y="1"/>
                    <a:pt x="1853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1" name="Google Shape;73946;p67">
              <a:extLst>
                <a:ext uri="{FF2B5EF4-FFF2-40B4-BE49-F238E27FC236}">
                  <a16:creationId xmlns:a16="http://schemas.microsoft.com/office/drawing/2014/main" id="{8EF103AC-36AD-466F-97C9-74B690A7B60C}"/>
                </a:ext>
              </a:extLst>
            </p:cNvPr>
            <p:cNvSpPr/>
            <p:nvPr/>
          </p:nvSpPr>
          <p:spPr>
            <a:xfrm>
              <a:off x="4581450" y="3258700"/>
              <a:ext cx="22125" cy="120875"/>
            </a:xfrm>
            <a:custGeom>
              <a:avLst/>
              <a:gdLst/>
              <a:ahLst/>
              <a:cxnLst/>
              <a:rect l="l" t="t" r="r" b="b"/>
              <a:pathLst>
                <a:path w="885" h="4835" extrusionOk="0">
                  <a:moveTo>
                    <a:pt x="702" y="1"/>
                  </a:moveTo>
                  <a:cubicBezTo>
                    <a:pt x="693" y="1"/>
                    <a:pt x="684" y="2"/>
                    <a:pt x="674" y="3"/>
                  </a:cubicBezTo>
                  <a:cubicBezTo>
                    <a:pt x="581" y="16"/>
                    <a:pt x="467" y="66"/>
                    <a:pt x="419" y="137"/>
                  </a:cubicBezTo>
                  <a:cubicBezTo>
                    <a:pt x="343" y="250"/>
                    <a:pt x="289" y="389"/>
                    <a:pt x="276" y="523"/>
                  </a:cubicBezTo>
                  <a:cubicBezTo>
                    <a:pt x="197" y="1397"/>
                    <a:pt x="0" y="2261"/>
                    <a:pt x="51" y="3146"/>
                  </a:cubicBezTo>
                  <a:cubicBezTo>
                    <a:pt x="51" y="3534"/>
                    <a:pt x="41" y="3920"/>
                    <a:pt x="57" y="4307"/>
                  </a:cubicBezTo>
                  <a:cubicBezTo>
                    <a:pt x="69" y="4619"/>
                    <a:pt x="210" y="4834"/>
                    <a:pt x="377" y="4834"/>
                  </a:cubicBezTo>
                  <a:cubicBezTo>
                    <a:pt x="396" y="4834"/>
                    <a:pt x="415" y="4832"/>
                    <a:pt x="435" y="4826"/>
                  </a:cubicBezTo>
                  <a:cubicBezTo>
                    <a:pt x="707" y="4748"/>
                    <a:pt x="670" y="4505"/>
                    <a:pt x="670" y="4306"/>
                  </a:cubicBezTo>
                  <a:cubicBezTo>
                    <a:pt x="671" y="3111"/>
                    <a:pt x="677" y="1917"/>
                    <a:pt x="861" y="730"/>
                  </a:cubicBezTo>
                  <a:cubicBezTo>
                    <a:pt x="885" y="557"/>
                    <a:pt x="882" y="379"/>
                    <a:pt x="866" y="204"/>
                  </a:cubicBezTo>
                  <a:cubicBezTo>
                    <a:pt x="857" y="112"/>
                    <a:pt x="812" y="1"/>
                    <a:pt x="702" y="1"/>
                  </a:cubicBezTo>
                  <a:close/>
                </a:path>
              </a:pathLst>
            </a:custGeom>
            <a:solidFill>
              <a:srgbClr val="4F0D0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2" name="Google Shape;73947;p67">
              <a:extLst>
                <a:ext uri="{FF2B5EF4-FFF2-40B4-BE49-F238E27FC236}">
                  <a16:creationId xmlns:a16="http://schemas.microsoft.com/office/drawing/2014/main" id="{E50CD3BD-F95C-43C3-9555-C80D9A779AE2}"/>
                </a:ext>
              </a:extLst>
            </p:cNvPr>
            <p:cNvSpPr/>
            <p:nvPr/>
          </p:nvSpPr>
          <p:spPr>
            <a:xfrm>
              <a:off x="3948150" y="2613250"/>
              <a:ext cx="93825" cy="62950"/>
            </a:xfrm>
            <a:custGeom>
              <a:avLst/>
              <a:gdLst/>
              <a:ahLst/>
              <a:cxnLst/>
              <a:rect l="l" t="t" r="r" b="b"/>
              <a:pathLst>
                <a:path w="3753" h="2518" extrusionOk="0">
                  <a:moveTo>
                    <a:pt x="3521" y="0"/>
                  </a:moveTo>
                  <a:cubicBezTo>
                    <a:pt x="3490" y="0"/>
                    <a:pt x="3458" y="7"/>
                    <a:pt x="3427" y="23"/>
                  </a:cubicBezTo>
                  <a:cubicBezTo>
                    <a:pt x="2337" y="583"/>
                    <a:pt x="1237" y="1128"/>
                    <a:pt x="262" y="1882"/>
                  </a:cubicBezTo>
                  <a:cubicBezTo>
                    <a:pt x="157" y="1962"/>
                    <a:pt x="89" y="2097"/>
                    <a:pt x="26" y="2218"/>
                  </a:cubicBezTo>
                  <a:cubicBezTo>
                    <a:pt x="1" y="2268"/>
                    <a:pt x="19" y="2359"/>
                    <a:pt x="48" y="2413"/>
                  </a:cubicBezTo>
                  <a:cubicBezTo>
                    <a:pt x="85" y="2484"/>
                    <a:pt x="148" y="2518"/>
                    <a:pt x="210" y="2518"/>
                  </a:cubicBezTo>
                  <a:cubicBezTo>
                    <a:pt x="247" y="2518"/>
                    <a:pt x="283" y="2506"/>
                    <a:pt x="314" y="2483"/>
                  </a:cubicBezTo>
                  <a:cubicBezTo>
                    <a:pt x="995" y="1984"/>
                    <a:pt x="1729" y="1577"/>
                    <a:pt x="2471" y="1179"/>
                  </a:cubicBezTo>
                  <a:cubicBezTo>
                    <a:pt x="2842" y="981"/>
                    <a:pt x="3202" y="763"/>
                    <a:pt x="3561" y="547"/>
                  </a:cubicBezTo>
                  <a:cubicBezTo>
                    <a:pt x="3688" y="471"/>
                    <a:pt x="3752" y="347"/>
                    <a:pt x="3742" y="195"/>
                  </a:cubicBezTo>
                  <a:cubicBezTo>
                    <a:pt x="3746" y="91"/>
                    <a:pt x="3636" y="0"/>
                    <a:pt x="3521"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3" name="Google Shape;73948;p67">
              <a:extLst>
                <a:ext uri="{FF2B5EF4-FFF2-40B4-BE49-F238E27FC236}">
                  <a16:creationId xmlns:a16="http://schemas.microsoft.com/office/drawing/2014/main" id="{5531CCEA-AC22-4179-A035-E4F35E360586}"/>
                </a:ext>
              </a:extLst>
            </p:cNvPr>
            <p:cNvSpPr/>
            <p:nvPr/>
          </p:nvSpPr>
          <p:spPr>
            <a:xfrm>
              <a:off x="5069500" y="3316300"/>
              <a:ext cx="67450" cy="54300"/>
            </a:xfrm>
            <a:custGeom>
              <a:avLst/>
              <a:gdLst/>
              <a:ahLst/>
              <a:cxnLst/>
              <a:rect l="l" t="t" r="r" b="b"/>
              <a:pathLst>
                <a:path w="2698" h="2172" extrusionOk="0">
                  <a:moveTo>
                    <a:pt x="2453" y="0"/>
                  </a:moveTo>
                  <a:cubicBezTo>
                    <a:pt x="2384" y="36"/>
                    <a:pt x="2283" y="71"/>
                    <a:pt x="2209" y="137"/>
                  </a:cubicBezTo>
                  <a:cubicBezTo>
                    <a:pt x="1941" y="362"/>
                    <a:pt x="1685" y="599"/>
                    <a:pt x="1421" y="828"/>
                  </a:cubicBezTo>
                  <a:cubicBezTo>
                    <a:pt x="1049" y="1150"/>
                    <a:pt x="645" y="1423"/>
                    <a:pt x="201" y="1643"/>
                  </a:cubicBezTo>
                  <a:cubicBezTo>
                    <a:pt x="76" y="1704"/>
                    <a:pt x="1" y="1830"/>
                    <a:pt x="50" y="1992"/>
                  </a:cubicBezTo>
                  <a:cubicBezTo>
                    <a:pt x="83" y="2101"/>
                    <a:pt x="194" y="2171"/>
                    <a:pt x="325" y="2171"/>
                  </a:cubicBezTo>
                  <a:cubicBezTo>
                    <a:pt x="377" y="2171"/>
                    <a:pt x="433" y="2160"/>
                    <a:pt x="488" y="2136"/>
                  </a:cubicBezTo>
                  <a:cubicBezTo>
                    <a:pt x="1337" y="1764"/>
                    <a:pt x="2054" y="1213"/>
                    <a:pt x="2629" y="486"/>
                  </a:cubicBezTo>
                  <a:cubicBezTo>
                    <a:pt x="2683" y="415"/>
                    <a:pt x="2698" y="291"/>
                    <a:pt x="2691" y="192"/>
                  </a:cubicBezTo>
                  <a:cubicBezTo>
                    <a:pt x="2683" y="84"/>
                    <a:pt x="2605" y="6"/>
                    <a:pt x="2453"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4" name="Google Shape;73949;p67">
              <a:extLst>
                <a:ext uri="{FF2B5EF4-FFF2-40B4-BE49-F238E27FC236}">
                  <a16:creationId xmlns:a16="http://schemas.microsoft.com/office/drawing/2014/main" id="{EA4F3DEC-329F-4A72-890E-6E6336447321}"/>
                </a:ext>
              </a:extLst>
            </p:cNvPr>
            <p:cNvSpPr/>
            <p:nvPr/>
          </p:nvSpPr>
          <p:spPr>
            <a:xfrm>
              <a:off x="4314575" y="3109950"/>
              <a:ext cx="197925" cy="308700"/>
            </a:xfrm>
            <a:custGeom>
              <a:avLst/>
              <a:gdLst/>
              <a:ahLst/>
              <a:cxnLst/>
              <a:rect l="l" t="t" r="r" b="b"/>
              <a:pathLst>
                <a:path w="7917" h="12348" extrusionOk="0">
                  <a:moveTo>
                    <a:pt x="5329" y="0"/>
                  </a:moveTo>
                  <a:cubicBezTo>
                    <a:pt x="5126" y="0"/>
                    <a:pt x="4921" y="86"/>
                    <a:pt x="4731" y="255"/>
                  </a:cubicBezTo>
                  <a:cubicBezTo>
                    <a:pt x="4306" y="634"/>
                    <a:pt x="4168" y="1143"/>
                    <a:pt x="4098" y="1670"/>
                  </a:cubicBezTo>
                  <a:cubicBezTo>
                    <a:pt x="4054" y="2016"/>
                    <a:pt x="4075" y="2373"/>
                    <a:pt x="4061" y="2726"/>
                  </a:cubicBezTo>
                  <a:cubicBezTo>
                    <a:pt x="4045" y="3193"/>
                    <a:pt x="4014" y="3354"/>
                    <a:pt x="3778" y="3354"/>
                  </a:cubicBezTo>
                  <a:cubicBezTo>
                    <a:pt x="3686" y="3354"/>
                    <a:pt x="3563" y="3330"/>
                    <a:pt x="3399" y="3290"/>
                  </a:cubicBezTo>
                  <a:cubicBezTo>
                    <a:pt x="3061" y="3209"/>
                    <a:pt x="2723" y="3180"/>
                    <a:pt x="2386" y="3180"/>
                  </a:cubicBezTo>
                  <a:cubicBezTo>
                    <a:pt x="2303" y="3180"/>
                    <a:pt x="2221" y="3182"/>
                    <a:pt x="2139" y="3185"/>
                  </a:cubicBezTo>
                  <a:cubicBezTo>
                    <a:pt x="1190" y="3223"/>
                    <a:pt x="563" y="3705"/>
                    <a:pt x="227" y="4578"/>
                  </a:cubicBezTo>
                  <a:cubicBezTo>
                    <a:pt x="2" y="5155"/>
                    <a:pt x="22" y="5752"/>
                    <a:pt x="11" y="6596"/>
                  </a:cubicBezTo>
                  <a:cubicBezTo>
                    <a:pt x="1" y="6987"/>
                    <a:pt x="22" y="7627"/>
                    <a:pt x="248" y="8226"/>
                  </a:cubicBezTo>
                  <a:cubicBezTo>
                    <a:pt x="991" y="10193"/>
                    <a:pt x="2072" y="11810"/>
                    <a:pt x="4395" y="12092"/>
                  </a:cubicBezTo>
                  <a:cubicBezTo>
                    <a:pt x="4533" y="12110"/>
                    <a:pt x="4665" y="12174"/>
                    <a:pt x="4804" y="12195"/>
                  </a:cubicBezTo>
                  <a:cubicBezTo>
                    <a:pt x="5301" y="12272"/>
                    <a:pt x="5798" y="12347"/>
                    <a:pt x="6299" y="12347"/>
                  </a:cubicBezTo>
                  <a:cubicBezTo>
                    <a:pt x="6530" y="12347"/>
                    <a:pt x="6763" y="12331"/>
                    <a:pt x="6996" y="12292"/>
                  </a:cubicBezTo>
                  <a:cubicBezTo>
                    <a:pt x="7234" y="12251"/>
                    <a:pt x="7387" y="12151"/>
                    <a:pt x="7417" y="11904"/>
                  </a:cubicBezTo>
                  <a:cubicBezTo>
                    <a:pt x="7489" y="11312"/>
                    <a:pt x="7588" y="10720"/>
                    <a:pt x="7625" y="10126"/>
                  </a:cubicBezTo>
                  <a:cubicBezTo>
                    <a:pt x="7696" y="8967"/>
                    <a:pt x="7625" y="7800"/>
                    <a:pt x="7833" y="6650"/>
                  </a:cubicBezTo>
                  <a:cubicBezTo>
                    <a:pt x="7917" y="6182"/>
                    <a:pt x="7816" y="5775"/>
                    <a:pt x="7562" y="5350"/>
                  </a:cubicBezTo>
                  <a:cubicBezTo>
                    <a:pt x="7018" y="4437"/>
                    <a:pt x="6669" y="3441"/>
                    <a:pt x="6557" y="2371"/>
                  </a:cubicBezTo>
                  <a:cubicBezTo>
                    <a:pt x="6515" y="1952"/>
                    <a:pt x="6419" y="1539"/>
                    <a:pt x="6368" y="1122"/>
                  </a:cubicBezTo>
                  <a:cubicBezTo>
                    <a:pt x="6327" y="788"/>
                    <a:pt x="6176" y="520"/>
                    <a:pt x="5948" y="290"/>
                  </a:cubicBezTo>
                  <a:cubicBezTo>
                    <a:pt x="5756" y="96"/>
                    <a:pt x="5543" y="0"/>
                    <a:pt x="5329" y="0"/>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5" name="Google Shape;73950;p67">
              <a:extLst>
                <a:ext uri="{FF2B5EF4-FFF2-40B4-BE49-F238E27FC236}">
                  <a16:creationId xmlns:a16="http://schemas.microsoft.com/office/drawing/2014/main" id="{EA3379BF-9C35-4F24-AFE0-38AA7EDA0E08}"/>
                </a:ext>
              </a:extLst>
            </p:cNvPr>
            <p:cNvSpPr/>
            <p:nvPr/>
          </p:nvSpPr>
          <p:spPr>
            <a:xfrm>
              <a:off x="4138825" y="1859775"/>
              <a:ext cx="1273650" cy="965875"/>
            </a:xfrm>
            <a:custGeom>
              <a:avLst/>
              <a:gdLst/>
              <a:ahLst/>
              <a:cxnLst/>
              <a:rect l="l" t="t" r="r" b="b"/>
              <a:pathLst>
                <a:path w="50946" h="38635" extrusionOk="0">
                  <a:moveTo>
                    <a:pt x="23895" y="1"/>
                  </a:moveTo>
                  <a:cubicBezTo>
                    <a:pt x="22328" y="1"/>
                    <a:pt x="20763" y="139"/>
                    <a:pt x="19214" y="478"/>
                  </a:cubicBezTo>
                  <a:cubicBezTo>
                    <a:pt x="16316" y="1112"/>
                    <a:pt x="13636" y="2226"/>
                    <a:pt x="11272" y="4035"/>
                  </a:cubicBezTo>
                  <a:cubicBezTo>
                    <a:pt x="10266" y="4806"/>
                    <a:pt x="9313" y="5640"/>
                    <a:pt x="8549" y="6678"/>
                  </a:cubicBezTo>
                  <a:cubicBezTo>
                    <a:pt x="7942" y="7505"/>
                    <a:pt x="7365" y="8342"/>
                    <a:pt x="6898" y="9257"/>
                  </a:cubicBezTo>
                  <a:cubicBezTo>
                    <a:pt x="6795" y="9462"/>
                    <a:pt x="6711" y="9561"/>
                    <a:pt x="6603" y="9561"/>
                  </a:cubicBezTo>
                  <a:cubicBezTo>
                    <a:pt x="6512" y="9561"/>
                    <a:pt x="6405" y="9491"/>
                    <a:pt x="6255" y="9357"/>
                  </a:cubicBezTo>
                  <a:cubicBezTo>
                    <a:pt x="5807" y="8955"/>
                    <a:pt x="5342" y="8580"/>
                    <a:pt x="4794" y="8324"/>
                  </a:cubicBezTo>
                  <a:cubicBezTo>
                    <a:pt x="4424" y="8151"/>
                    <a:pt x="4054" y="8067"/>
                    <a:pt x="3684" y="8067"/>
                  </a:cubicBezTo>
                  <a:cubicBezTo>
                    <a:pt x="3305" y="8067"/>
                    <a:pt x="2926" y="8155"/>
                    <a:pt x="2547" y="8330"/>
                  </a:cubicBezTo>
                  <a:cubicBezTo>
                    <a:pt x="1953" y="8605"/>
                    <a:pt x="1485" y="9025"/>
                    <a:pt x="1139" y="9571"/>
                  </a:cubicBezTo>
                  <a:cubicBezTo>
                    <a:pt x="256" y="10967"/>
                    <a:pt x="1" y="12516"/>
                    <a:pt x="136" y="14130"/>
                  </a:cubicBezTo>
                  <a:cubicBezTo>
                    <a:pt x="203" y="14934"/>
                    <a:pt x="337" y="15739"/>
                    <a:pt x="514" y="16526"/>
                  </a:cubicBezTo>
                  <a:cubicBezTo>
                    <a:pt x="799" y="17803"/>
                    <a:pt x="1162" y="19064"/>
                    <a:pt x="2074" y="20063"/>
                  </a:cubicBezTo>
                  <a:cubicBezTo>
                    <a:pt x="2694" y="20741"/>
                    <a:pt x="3400" y="21259"/>
                    <a:pt x="4366" y="21259"/>
                  </a:cubicBezTo>
                  <a:cubicBezTo>
                    <a:pt x="4427" y="21259"/>
                    <a:pt x="4490" y="21257"/>
                    <a:pt x="4553" y="21252"/>
                  </a:cubicBezTo>
                  <a:cubicBezTo>
                    <a:pt x="5029" y="21221"/>
                    <a:pt x="5441" y="21064"/>
                    <a:pt x="5855" y="20861"/>
                  </a:cubicBezTo>
                  <a:cubicBezTo>
                    <a:pt x="5959" y="20809"/>
                    <a:pt x="6042" y="20783"/>
                    <a:pt x="6113" y="20783"/>
                  </a:cubicBezTo>
                  <a:cubicBezTo>
                    <a:pt x="6247" y="20783"/>
                    <a:pt x="6340" y="20877"/>
                    <a:pt x="6452" y="21071"/>
                  </a:cubicBezTo>
                  <a:cubicBezTo>
                    <a:pt x="6488" y="21131"/>
                    <a:pt x="6519" y="21195"/>
                    <a:pt x="6548" y="21260"/>
                  </a:cubicBezTo>
                  <a:cubicBezTo>
                    <a:pt x="7387" y="23140"/>
                    <a:pt x="8490" y="24854"/>
                    <a:pt x="9793" y="26443"/>
                  </a:cubicBezTo>
                  <a:cubicBezTo>
                    <a:pt x="10460" y="27258"/>
                    <a:pt x="11115" y="28069"/>
                    <a:pt x="11940" y="28755"/>
                  </a:cubicBezTo>
                  <a:cubicBezTo>
                    <a:pt x="13059" y="29689"/>
                    <a:pt x="14257" y="30475"/>
                    <a:pt x="15531" y="31162"/>
                  </a:cubicBezTo>
                  <a:cubicBezTo>
                    <a:pt x="16776" y="31833"/>
                    <a:pt x="18088" y="32344"/>
                    <a:pt x="19426" y="32795"/>
                  </a:cubicBezTo>
                  <a:cubicBezTo>
                    <a:pt x="19660" y="32873"/>
                    <a:pt x="19892" y="32951"/>
                    <a:pt x="20117" y="33050"/>
                  </a:cubicBezTo>
                  <a:cubicBezTo>
                    <a:pt x="20298" y="33129"/>
                    <a:pt x="20372" y="33300"/>
                    <a:pt x="20327" y="33486"/>
                  </a:cubicBezTo>
                  <a:cubicBezTo>
                    <a:pt x="20277" y="33689"/>
                    <a:pt x="20177" y="33880"/>
                    <a:pt x="20120" y="34083"/>
                  </a:cubicBezTo>
                  <a:cubicBezTo>
                    <a:pt x="19891" y="34900"/>
                    <a:pt x="19953" y="35730"/>
                    <a:pt x="20358" y="36445"/>
                  </a:cubicBezTo>
                  <a:cubicBezTo>
                    <a:pt x="21184" y="37903"/>
                    <a:pt x="22567" y="38634"/>
                    <a:pt x="24015" y="38634"/>
                  </a:cubicBezTo>
                  <a:cubicBezTo>
                    <a:pt x="24719" y="38634"/>
                    <a:pt x="25439" y="38462"/>
                    <a:pt x="26117" y="38116"/>
                  </a:cubicBezTo>
                  <a:cubicBezTo>
                    <a:pt x="26787" y="37774"/>
                    <a:pt x="27171" y="37190"/>
                    <a:pt x="27184" y="36411"/>
                  </a:cubicBezTo>
                  <a:cubicBezTo>
                    <a:pt x="27191" y="36022"/>
                    <a:pt x="27186" y="35634"/>
                    <a:pt x="27186" y="35248"/>
                  </a:cubicBezTo>
                  <a:lnTo>
                    <a:pt x="27157" y="35248"/>
                  </a:lnTo>
                  <a:cubicBezTo>
                    <a:pt x="27157" y="34895"/>
                    <a:pt x="27154" y="34543"/>
                    <a:pt x="27159" y="34189"/>
                  </a:cubicBezTo>
                  <a:cubicBezTo>
                    <a:pt x="27164" y="33850"/>
                    <a:pt x="27247" y="33761"/>
                    <a:pt x="27582" y="33706"/>
                  </a:cubicBezTo>
                  <a:cubicBezTo>
                    <a:pt x="28310" y="33588"/>
                    <a:pt x="29044" y="33491"/>
                    <a:pt x="29766" y="33349"/>
                  </a:cubicBezTo>
                  <a:cubicBezTo>
                    <a:pt x="32326" y="32844"/>
                    <a:pt x="34646" y="31747"/>
                    <a:pt x="36864" y="30419"/>
                  </a:cubicBezTo>
                  <a:cubicBezTo>
                    <a:pt x="38705" y="29317"/>
                    <a:pt x="40242" y="27886"/>
                    <a:pt x="41327" y="26010"/>
                  </a:cubicBezTo>
                  <a:cubicBezTo>
                    <a:pt x="41485" y="25735"/>
                    <a:pt x="41630" y="25453"/>
                    <a:pt x="41788" y="25178"/>
                  </a:cubicBezTo>
                  <a:cubicBezTo>
                    <a:pt x="41922" y="24944"/>
                    <a:pt x="42016" y="24842"/>
                    <a:pt x="42162" y="24842"/>
                  </a:cubicBezTo>
                  <a:cubicBezTo>
                    <a:pt x="42242" y="24842"/>
                    <a:pt x="42338" y="24873"/>
                    <a:pt x="42464" y="24930"/>
                  </a:cubicBezTo>
                  <a:cubicBezTo>
                    <a:pt x="42753" y="25061"/>
                    <a:pt x="43038" y="25200"/>
                    <a:pt x="43319" y="25349"/>
                  </a:cubicBezTo>
                  <a:cubicBezTo>
                    <a:pt x="43903" y="25659"/>
                    <a:pt x="44488" y="25810"/>
                    <a:pt x="45072" y="25810"/>
                  </a:cubicBezTo>
                  <a:cubicBezTo>
                    <a:pt x="45668" y="25810"/>
                    <a:pt x="46264" y="25654"/>
                    <a:pt x="46859" y="25349"/>
                  </a:cubicBezTo>
                  <a:cubicBezTo>
                    <a:pt x="48687" y="24410"/>
                    <a:pt x="49860" y="22917"/>
                    <a:pt x="50411" y="20962"/>
                  </a:cubicBezTo>
                  <a:cubicBezTo>
                    <a:pt x="50756" y="19744"/>
                    <a:pt x="50945" y="18507"/>
                    <a:pt x="50706" y="17207"/>
                  </a:cubicBezTo>
                  <a:cubicBezTo>
                    <a:pt x="50537" y="16287"/>
                    <a:pt x="50291" y="15417"/>
                    <a:pt x="49801" y="14639"/>
                  </a:cubicBezTo>
                  <a:cubicBezTo>
                    <a:pt x="49071" y="13480"/>
                    <a:pt x="48024" y="12940"/>
                    <a:pt x="46962" y="12940"/>
                  </a:cubicBezTo>
                  <a:cubicBezTo>
                    <a:pt x="46304" y="12940"/>
                    <a:pt x="45640" y="13148"/>
                    <a:pt x="45043" y="13544"/>
                  </a:cubicBezTo>
                  <a:cubicBezTo>
                    <a:pt x="44541" y="13878"/>
                    <a:pt x="44038" y="14200"/>
                    <a:pt x="43656" y="14676"/>
                  </a:cubicBezTo>
                  <a:cubicBezTo>
                    <a:pt x="43614" y="14728"/>
                    <a:pt x="43554" y="14769"/>
                    <a:pt x="43491" y="14769"/>
                  </a:cubicBezTo>
                  <a:cubicBezTo>
                    <a:pt x="43456" y="14769"/>
                    <a:pt x="43419" y="14757"/>
                    <a:pt x="43384" y="14727"/>
                  </a:cubicBezTo>
                  <a:cubicBezTo>
                    <a:pt x="43337" y="14688"/>
                    <a:pt x="43297" y="14613"/>
                    <a:pt x="43293" y="14552"/>
                  </a:cubicBezTo>
                  <a:cubicBezTo>
                    <a:pt x="43250" y="13740"/>
                    <a:pt x="43091" y="12949"/>
                    <a:pt x="42877" y="12164"/>
                  </a:cubicBezTo>
                  <a:cubicBezTo>
                    <a:pt x="42008" y="8969"/>
                    <a:pt x="40044" y="6534"/>
                    <a:pt x="37531" y="4484"/>
                  </a:cubicBezTo>
                  <a:cubicBezTo>
                    <a:pt x="36155" y="3361"/>
                    <a:pt x="34610" y="2512"/>
                    <a:pt x="32990" y="1806"/>
                  </a:cubicBezTo>
                  <a:cubicBezTo>
                    <a:pt x="30776" y="842"/>
                    <a:pt x="28452" y="254"/>
                    <a:pt x="26052" y="82"/>
                  </a:cubicBezTo>
                  <a:cubicBezTo>
                    <a:pt x="25333" y="30"/>
                    <a:pt x="24614" y="1"/>
                    <a:pt x="23895" y="1"/>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6" name="Google Shape;73951;p67">
              <a:extLst>
                <a:ext uri="{FF2B5EF4-FFF2-40B4-BE49-F238E27FC236}">
                  <a16:creationId xmlns:a16="http://schemas.microsoft.com/office/drawing/2014/main" id="{C9B0171A-E796-47BD-87F6-D9EDE21586C5}"/>
                </a:ext>
              </a:extLst>
            </p:cNvPr>
            <p:cNvSpPr/>
            <p:nvPr/>
          </p:nvSpPr>
          <p:spPr>
            <a:xfrm>
              <a:off x="4561950" y="2310775"/>
              <a:ext cx="367625" cy="254825"/>
            </a:xfrm>
            <a:custGeom>
              <a:avLst/>
              <a:gdLst/>
              <a:ahLst/>
              <a:cxnLst/>
              <a:rect l="l" t="t" r="r" b="b"/>
              <a:pathLst>
                <a:path w="14705" h="10193" extrusionOk="0">
                  <a:moveTo>
                    <a:pt x="1853" y="0"/>
                  </a:moveTo>
                  <a:cubicBezTo>
                    <a:pt x="1387" y="0"/>
                    <a:pt x="948" y="239"/>
                    <a:pt x="608" y="705"/>
                  </a:cubicBezTo>
                  <a:cubicBezTo>
                    <a:pt x="358" y="1048"/>
                    <a:pt x="145" y="1429"/>
                    <a:pt x="100" y="1856"/>
                  </a:cubicBezTo>
                  <a:cubicBezTo>
                    <a:pt x="18" y="2628"/>
                    <a:pt x="1" y="3403"/>
                    <a:pt x="159" y="4173"/>
                  </a:cubicBezTo>
                  <a:cubicBezTo>
                    <a:pt x="505" y="5854"/>
                    <a:pt x="1330" y="7253"/>
                    <a:pt x="2608" y="8396"/>
                  </a:cubicBezTo>
                  <a:cubicBezTo>
                    <a:pt x="3896" y="9546"/>
                    <a:pt x="5383" y="10186"/>
                    <a:pt x="7119" y="10186"/>
                  </a:cubicBezTo>
                  <a:cubicBezTo>
                    <a:pt x="7151" y="10186"/>
                    <a:pt x="7184" y="10186"/>
                    <a:pt x="7216" y="10185"/>
                  </a:cubicBezTo>
                  <a:cubicBezTo>
                    <a:pt x="7568" y="10167"/>
                    <a:pt x="7928" y="10192"/>
                    <a:pt x="8270" y="10123"/>
                  </a:cubicBezTo>
                  <a:cubicBezTo>
                    <a:pt x="11834" y="9426"/>
                    <a:pt x="14132" y="7192"/>
                    <a:pt x="14642" y="3341"/>
                  </a:cubicBezTo>
                  <a:cubicBezTo>
                    <a:pt x="14705" y="2870"/>
                    <a:pt x="14572" y="2409"/>
                    <a:pt x="14300" y="2041"/>
                  </a:cubicBezTo>
                  <a:cubicBezTo>
                    <a:pt x="13964" y="1585"/>
                    <a:pt x="13613" y="1353"/>
                    <a:pt x="13214" y="1353"/>
                  </a:cubicBezTo>
                  <a:cubicBezTo>
                    <a:pt x="12936" y="1353"/>
                    <a:pt x="12635" y="1465"/>
                    <a:pt x="12300" y="1692"/>
                  </a:cubicBezTo>
                  <a:cubicBezTo>
                    <a:pt x="12184" y="1771"/>
                    <a:pt x="12087" y="1877"/>
                    <a:pt x="11980" y="1970"/>
                  </a:cubicBezTo>
                  <a:cubicBezTo>
                    <a:pt x="11500" y="2385"/>
                    <a:pt x="11021" y="2799"/>
                    <a:pt x="10538" y="3211"/>
                  </a:cubicBezTo>
                  <a:cubicBezTo>
                    <a:pt x="9717" y="3913"/>
                    <a:pt x="8782" y="4232"/>
                    <a:pt x="7864" y="4232"/>
                  </a:cubicBezTo>
                  <a:cubicBezTo>
                    <a:pt x="6543" y="4232"/>
                    <a:pt x="5256" y="3572"/>
                    <a:pt x="4392" y="2442"/>
                  </a:cubicBezTo>
                  <a:cubicBezTo>
                    <a:pt x="4135" y="2108"/>
                    <a:pt x="3929" y="1732"/>
                    <a:pt x="3735" y="1359"/>
                  </a:cubicBezTo>
                  <a:cubicBezTo>
                    <a:pt x="3519" y="938"/>
                    <a:pt x="3208" y="609"/>
                    <a:pt x="2830" y="341"/>
                  </a:cubicBezTo>
                  <a:cubicBezTo>
                    <a:pt x="2507" y="113"/>
                    <a:pt x="2174" y="0"/>
                    <a:pt x="1853"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7" name="Google Shape;73952;p67">
              <a:extLst>
                <a:ext uri="{FF2B5EF4-FFF2-40B4-BE49-F238E27FC236}">
                  <a16:creationId xmlns:a16="http://schemas.microsoft.com/office/drawing/2014/main" id="{EBA65E37-4008-4D47-AE70-23A91887148F}"/>
                </a:ext>
              </a:extLst>
            </p:cNvPr>
            <p:cNvSpPr/>
            <p:nvPr/>
          </p:nvSpPr>
          <p:spPr>
            <a:xfrm>
              <a:off x="4926600" y="2362450"/>
              <a:ext cx="255850" cy="234575"/>
            </a:xfrm>
            <a:custGeom>
              <a:avLst/>
              <a:gdLst/>
              <a:ahLst/>
              <a:cxnLst/>
              <a:rect l="l" t="t" r="r" b="b"/>
              <a:pathLst>
                <a:path w="10234" h="9383" extrusionOk="0">
                  <a:moveTo>
                    <a:pt x="7620" y="0"/>
                  </a:moveTo>
                  <a:cubicBezTo>
                    <a:pt x="7368" y="0"/>
                    <a:pt x="7118" y="31"/>
                    <a:pt x="6879" y="91"/>
                  </a:cubicBezTo>
                  <a:cubicBezTo>
                    <a:pt x="5749" y="373"/>
                    <a:pt x="4669" y="803"/>
                    <a:pt x="3766" y="1573"/>
                  </a:cubicBezTo>
                  <a:cubicBezTo>
                    <a:pt x="3102" y="2140"/>
                    <a:pt x="2432" y="2684"/>
                    <a:pt x="1878" y="3389"/>
                  </a:cubicBezTo>
                  <a:cubicBezTo>
                    <a:pt x="1147" y="4320"/>
                    <a:pt x="603" y="5303"/>
                    <a:pt x="247" y="6426"/>
                  </a:cubicBezTo>
                  <a:cubicBezTo>
                    <a:pt x="0" y="7205"/>
                    <a:pt x="126" y="7875"/>
                    <a:pt x="520" y="8539"/>
                  </a:cubicBezTo>
                  <a:cubicBezTo>
                    <a:pt x="811" y="9026"/>
                    <a:pt x="1247" y="9295"/>
                    <a:pt x="1801" y="9361"/>
                  </a:cubicBezTo>
                  <a:cubicBezTo>
                    <a:pt x="1894" y="9372"/>
                    <a:pt x="1989" y="9375"/>
                    <a:pt x="2081" y="9375"/>
                  </a:cubicBezTo>
                  <a:cubicBezTo>
                    <a:pt x="2228" y="9375"/>
                    <a:pt x="2369" y="9366"/>
                    <a:pt x="2491" y="9366"/>
                  </a:cubicBezTo>
                  <a:cubicBezTo>
                    <a:pt x="2602" y="9377"/>
                    <a:pt x="2711" y="9382"/>
                    <a:pt x="2819" y="9382"/>
                  </a:cubicBezTo>
                  <a:cubicBezTo>
                    <a:pt x="3605" y="9382"/>
                    <a:pt x="4299" y="9109"/>
                    <a:pt x="4964" y="8787"/>
                  </a:cubicBezTo>
                  <a:cubicBezTo>
                    <a:pt x="6248" y="8164"/>
                    <a:pt x="7322" y="7251"/>
                    <a:pt x="8238" y="6172"/>
                  </a:cubicBezTo>
                  <a:cubicBezTo>
                    <a:pt x="9039" y="5229"/>
                    <a:pt x="9656" y="4170"/>
                    <a:pt x="9957" y="2948"/>
                  </a:cubicBezTo>
                  <a:cubicBezTo>
                    <a:pt x="10233" y="1831"/>
                    <a:pt x="9848" y="511"/>
                    <a:pt x="8448" y="114"/>
                  </a:cubicBezTo>
                  <a:cubicBezTo>
                    <a:pt x="8178" y="38"/>
                    <a:pt x="7898" y="0"/>
                    <a:pt x="762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8" name="Google Shape;73953;p67">
              <a:extLst>
                <a:ext uri="{FF2B5EF4-FFF2-40B4-BE49-F238E27FC236}">
                  <a16:creationId xmlns:a16="http://schemas.microsoft.com/office/drawing/2014/main" id="{0CE134A1-2317-4079-A78C-9958B46F2EEB}"/>
                </a:ext>
              </a:extLst>
            </p:cNvPr>
            <p:cNvSpPr/>
            <p:nvPr/>
          </p:nvSpPr>
          <p:spPr>
            <a:xfrm>
              <a:off x="4328925" y="2289650"/>
              <a:ext cx="209800" cy="262550"/>
            </a:xfrm>
            <a:custGeom>
              <a:avLst/>
              <a:gdLst/>
              <a:ahLst/>
              <a:cxnLst/>
              <a:rect l="l" t="t" r="r" b="b"/>
              <a:pathLst>
                <a:path w="8392" h="10502" extrusionOk="0">
                  <a:moveTo>
                    <a:pt x="1926" y="0"/>
                  </a:moveTo>
                  <a:cubicBezTo>
                    <a:pt x="1048" y="0"/>
                    <a:pt x="224" y="588"/>
                    <a:pt x="119" y="1480"/>
                  </a:cubicBezTo>
                  <a:cubicBezTo>
                    <a:pt x="26" y="2274"/>
                    <a:pt x="1" y="3083"/>
                    <a:pt x="246" y="3885"/>
                  </a:cubicBezTo>
                  <a:cubicBezTo>
                    <a:pt x="702" y="5388"/>
                    <a:pt x="1455" y="6715"/>
                    <a:pt x="2404" y="7958"/>
                  </a:cubicBezTo>
                  <a:cubicBezTo>
                    <a:pt x="3127" y="8902"/>
                    <a:pt x="4037" y="9601"/>
                    <a:pt x="5049" y="10178"/>
                  </a:cubicBezTo>
                  <a:cubicBezTo>
                    <a:pt x="5381" y="10368"/>
                    <a:pt x="5755" y="10502"/>
                    <a:pt x="6154" y="10502"/>
                  </a:cubicBezTo>
                  <a:cubicBezTo>
                    <a:pt x="6225" y="10502"/>
                    <a:pt x="6296" y="10498"/>
                    <a:pt x="6368" y="10489"/>
                  </a:cubicBezTo>
                  <a:cubicBezTo>
                    <a:pt x="6426" y="10494"/>
                    <a:pt x="6483" y="10497"/>
                    <a:pt x="6540" y="10497"/>
                  </a:cubicBezTo>
                  <a:cubicBezTo>
                    <a:pt x="6995" y="10497"/>
                    <a:pt x="7397" y="10323"/>
                    <a:pt x="7687" y="9970"/>
                  </a:cubicBezTo>
                  <a:cubicBezTo>
                    <a:pt x="8151" y="9412"/>
                    <a:pt x="8391" y="8736"/>
                    <a:pt x="8303" y="8011"/>
                  </a:cubicBezTo>
                  <a:cubicBezTo>
                    <a:pt x="8165" y="6893"/>
                    <a:pt x="7870" y="5824"/>
                    <a:pt x="7334" y="4807"/>
                  </a:cubicBezTo>
                  <a:cubicBezTo>
                    <a:pt x="6854" y="3898"/>
                    <a:pt x="6325" y="3024"/>
                    <a:pt x="5663" y="2256"/>
                  </a:cubicBezTo>
                  <a:cubicBezTo>
                    <a:pt x="4762" y="1215"/>
                    <a:pt x="3734" y="317"/>
                    <a:pt x="2300" y="37"/>
                  </a:cubicBezTo>
                  <a:cubicBezTo>
                    <a:pt x="2176" y="12"/>
                    <a:pt x="2050" y="0"/>
                    <a:pt x="192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9" name="Google Shape;73954;p67">
              <a:extLst>
                <a:ext uri="{FF2B5EF4-FFF2-40B4-BE49-F238E27FC236}">
                  <a16:creationId xmlns:a16="http://schemas.microsoft.com/office/drawing/2014/main" id="{8A6A17D9-313B-4A62-BE78-DBE5ADE533F1}"/>
                </a:ext>
              </a:extLst>
            </p:cNvPr>
            <p:cNvSpPr/>
            <p:nvPr/>
          </p:nvSpPr>
          <p:spPr>
            <a:xfrm>
              <a:off x="4938250" y="2089525"/>
              <a:ext cx="204550" cy="127475"/>
            </a:xfrm>
            <a:custGeom>
              <a:avLst/>
              <a:gdLst/>
              <a:ahLst/>
              <a:cxnLst/>
              <a:rect l="l" t="t" r="r" b="b"/>
              <a:pathLst>
                <a:path w="8182" h="5099" extrusionOk="0">
                  <a:moveTo>
                    <a:pt x="3364" y="0"/>
                  </a:moveTo>
                  <a:cubicBezTo>
                    <a:pt x="2603" y="9"/>
                    <a:pt x="1882" y="141"/>
                    <a:pt x="1243" y="570"/>
                  </a:cubicBezTo>
                  <a:cubicBezTo>
                    <a:pt x="388" y="1147"/>
                    <a:pt x="0" y="2119"/>
                    <a:pt x="247" y="3049"/>
                  </a:cubicBezTo>
                  <a:cubicBezTo>
                    <a:pt x="423" y="3712"/>
                    <a:pt x="833" y="4067"/>
                    <a:pt x="1432" y="4067"/>
                  </a:cubicBezTo>
                  <a:cubicBezTo>
                    <a:pt x="1559" y="4067"/>
                    <a:pt x="1695" y="4051"/>
                    <a:pt x="1840" y="4018"/>
                  </a:cubicBezTo>
                  <a:cubicBezTo>
                    <a:pt x="2216" y="3934"/>
                    <a:pt x="2579" y="3789"/>
                    <a:pt x="2945" y="3668"/>
                  </a:cubicBezTo>
                  <a:cubicBezTo>
                    <a:pt x="3265" y="3562"/>
                    <a:pt x="3578" y="3507"/>
                    <a:pt x="3883" y="3507"/>
                  </a:cubicBezTo>
                  <a:cubicBezTo>
                    <a:pt x="4397" y="3507"/>
                    <a:pt x="4890" y="3664"/>
                    <a:pt x="5359" y="3998"/>
                  </a:cubicBezTo>
                  <a:cubicBezTo>
                    <a:pt x="5675" y="4223"/>
                    <a:pt x="5987" y="4454"/>
                    <a:pt x="6309" y="4668"/>
                  </a:cubicBezTo>
                  <a:cubicBezTo>
                    <a:pt x="6514" y="4803"/>
                    <a:pt x="6722" y="4944"/>
                    <a:pt x="6950" y="5028"/>
                  </a:cubicBezTo>
                  <a:cubicBezTo>
                    <a:pt x="7081" y="5076"/>
                    <a:pt x="7207" y="5099"/>
                    <a:pt x="7323" y="5099"/>
                  </a:cubicBezTo>
                  <a:cubicBezTo>
                    <a:pt x="7733" y="5099"/>
                    <a:pt x="8036" y="4816"/>
                    <a:pt x="8104" y="4332"/>
                  </a:cubicBezTo>
                  <a:cubicBezTo>
                    <a:pt x="8181" y="3797"/>
                    <a:pt x="8119" y="3273"/>
                    <a:pt x="7875" y="2786"/>
                  </a:cubicBezTo>
                  <a:cubicBezTo>
                    <a:pt x="6946" y="926"/>
                    <a:pt x="5379" y="96"/>
                    <a:pt x="3364"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0" name="Google Shape;73955;p67">
              <a:extLst>
                <a:ext uri="{FF2B5EF4-FFF2-40B4-BE49-F238E27FC236}">
                  <a16:creationId xmlns:a16="http://schemas.microsoft.com/office/drawing/2014/main" id="{BAF40828-8E51-4F0B-9A62-1EF4DB20BA83}"/>
                </a:ext>
              </a:extLst>
            </p:cNvPr>
            <p:cNvSpPr/>
            <p:nvPr/>
          </p:nvSpPr>
          <p:spPr>
            <a:xfrm>
              <a:off x="4368000" y="2037775"/>
              <a:ext cx="194475" cy="108725"/>
            </a:xfrm>
            <a:custGeom>
              <a:avLst/>
              <a:gdLst/>
              <a:ahLst/>
              <a:cxnLst/>
              <a:rect l="l" t="t" r="r" b="b"/>
              <a:pathLst>
                <a:path w="7779" h="4349" extrusionOk="0">
                  <a:moveTo>
                    <a:pt x="3376" y="0"/>
                  </a:moveTo>
                  <a:cubicBezTo>
                    <a:pt x="2829" y="77"/>
                    <a:pt x="2232" y="131"/>
                    <a:pt x="1678" y="382"/>
                  </a:cubicBezTo>
                  <a:cubicBezTo>
                    <a:pt x="914" y="725"/>
                    <a:pt x="460" y="1331"/>
                    <a:pt x="284" y="2129"/>
                  </a:cubicBezTo>
                  <a:cubicBezTo>
                    <a:pt x="1" y="3405"/>
                    <a:pt x="682" y="4279"/>
                    <a:pt x="1826" y="4279"/>
                  </a:cubicBezTo>
                  <a:cubicBezTo>
                    <a:pt x="2005" y="4279"/>
                    <a:pt x="2195" y="4258"/>
                    <a:pt x="2394" y="4213"/>
                  </a:cubicBezTo>
                  <a:cubicBezTo>
                    <a:pt x="2429" y="4206"/>
                    <a:pt x="2461" y="4196"/>
                    <a:pt x="2496" y="4186"/>
                  </a:cubicBezTo>
                  <a:cubicBezTo>
                    <a:pt x="2976" y="4020"/>
                    <a:pt x="3456" y="3944"/>
                    <a:pt x="3936" y="3944"/>
                  </a:cubicBezTo>
                  <a:cubicBezTo>
                    <a:pt x="4459" y="3944"/>
                    <a:pt x="4981" y="4034"/>
                    <a:pt x="5502" y="4196"/>
                  </a:cubicBezTo>
                  <a:cubicBezTo>
                    <a:pt x="5772" y="4281"/>
                    <a:pt x="6044" y="4349"/>
                    <a:pt x="6327" y="4349"/>
                  </a:cubicBezTo>
                  <a:cubicBezTo>
                    <a:pt x="6363" y="4349"/>
                    <a:pt x="6398" y="4348"/>
                    <a:pt x="6434" y="4346"/>
                  </a:cubicBezTo>
                  <a:cubicBezTo>
                    <a:pt x="7256" y="4296"/>
                    <a:pt x="7779" y="3586"/>
                    <a:pt x="7559" y="2798"/>
                  </a:cubicBezTo>
                  <a:cubicBezTo>
                    <a:pt x="7462" y="2456"/>
                    <a:pt x="7297" y="2143"/>
                    <a:pt x="7075" y="1866"/>
                  </a:cubicBezTo>
                  <a:cubicBezTo>
                    <a:pt x="6136" y="701"/>
                    <a:pt x="4882" y="148"/>
                    <a:pt x="337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1" name="Google Shape;73956;p67">
              <a:extLst>
                <a:ext uri="{FF2B5EF4-FFF2-40B4-BE49-F238E27FC236}">
                  <a16:creationId xmlns:a16="http://schemas.microsoft.com/office/drawing/2014/main" id="{3CCC4EF1-001F-45B2-AE97-5A3B5D88829A}"/>
                </a:ext>
              </a:extLst>
            </p:cNvPr>
            <p:cNvSpPr/>
            <p:nvPr/>
          </p:nvSpPr>
          <p:spPr>
            <a:xfrm>
              <a:off x="5220200" y="2271725"/>
              <a:ext cx="142700" cy="182975"/>
            </a:xfrm>
            <a:custGeom>
              <a:avLst/>
              <a:gdLst/>
              <a:ahLst/>
              <a:cxnLst/>
              <a:rect l="l" t="t" r="r" b="b"/>
              <a:pathLst>
                <a:path w="5708" h="7319" extrusionOk="0">
                  <a:moveTo>
                    <a:pt x="3663" y="1"/>
                  </a:moveTo>
                  <a:cubicBezTo>
                    <a:pt x="3484" y="1"/>
                    <a:pt x="3310" y="26"/>
                    <a:pt x="3148" y="80"/>
                  </a:cubicBezTo>
                  <a:cubicBezTo>
                    <a:pt x="2496" y="298"/>
                    <a:pt x="1927" y="614"/>
                    <a:pt x="1510" y="1174"/>
                  </a:cubicBezTo>
                  <a:cubicBezTo>
                    <a:pt x="239" y="2872"/>
                    <a:pt x="1" y="4692"/>
                    <a:pt x="881" y="6632"/>
                  </a:cubicBezTo>
                  <a:cubicBezTo>
                    <a:pt x="1000" y="6892"/>
                    <a:pt x="998" y="7296"/>
                    <a:pt x="1426" y="7318"/>
                  </a:cubicBezTo>
                  <a:cubicBezTo>
                    <a:pt x="1430" y="7318"/>
                    <a:pt x="1435" y="7318"/>
                    <a:pt x="1439" y="7318"/>
                  </a:cubicBezTo>
                  <a:cubicBezTo>
                    <a:pt x="1650" y="7318"/>
                    <a:pt x="1665" y="7018"/>
                    <a:pt x="1411" y="6407"/>
                  </a:cubicBezTo>
                  <a:cubicBezTo>
                    <a:pt x="1035" y="5508"/>
                    <a:pt x="891" y="4588"/>
                    <a:pt x="1027" y="3620"/>
                  </a:cubicBezTo>
                  <a:cubicBezTo>
                    <a:pt x="1091" y="3157"/>
                    <a:pt x="1253" y="2736"/>
                    <a:pt x="1490" y="2339"/>
                  </a:cubicBezTo>
                  <a:cubicBezTo>
                    <a:pt x="1559" y="2224"/>
                    <a:pt x="1660" y="2170"/>
                    <a:pt x="1769" y="2170"/>
                  </a:cubicBezTo>
                  <a:cubicBezTo>
                    <a:pt x="1827" y="2170"/>
                    <a:pt x="1888" y="2186"/>
                    <a:pt x="1947" y="2216"/>
                  </a:cubicBezTo>
                  <a:cubicBezTo>
                    <a:pt x="2102" y="2292"/>
                    <a:pt x="2246" y="2402"/>
                    <a:pt x="2367" y="2525"/>
                  </a:cubicBezTo>
                  <a:cubicBezTo>
                    <a:pt x="3000" y="3164"/>
                    <a:pt x="3249" y="3947"/>
                    <a:pt x="3194" y="4796"/>
                  </a:cubicBezTo>
                  <a:cubicBezTo>
                    <a:pt x="3194" y="5045"/>
                    <a:pt x="3180" y="5257"/>
                    <a:pt x="3202" y="5468"/>
                  </a:cubicBezTo>
                  <a:cubicBezTo>
                    <a:pt x="3211" y="5558"/>
                    <a:pt x="3268" y="5662"/>
                    <a:pt x="3371" y="5662"/>
                  </a:cubicBezTo>
                  <a:cubicBezTo>
                    <a:pt x="3383" y="5662"/>
                    <a:pt x="3395" y="5660"/>
                    <a:pt x="3408" y="5658"/>
                  </a:cubicBezTo>
                  <a:cubicBezTo>
                    <a:pt x="3499" y="5638"/>
                    <a:pt x="3587" y="5574"/>
                    <a:pt x="3658" y="5510"/>
                  </a:cubicBezTo>
                  <a:cubicBezTo>
                    <a:pt x="3707" y="5467"/>
                    <a:pt x="3735" y="5388"/>
                    <a:pt x="3747" y="5323"/>
                  </a:cubicBezTo>
                  <a:cubicBezTo>
                    <a:pt x="3909" y="4227"/>
                    <a:pt x="3728" y="3217"/>
                    <a:pt x="2976" y="2362"/>
                  </a:cubicBezTo>
                  <a:cubicBezTo>
                    <a:pt x="2792" y="2153"/>
                    <a:pt x="2574" y="1969"/>
                    <a:pt x="2383" y="1762"/>
                  </a:cubicBezTo>
                  <a:cubicBezTo>
                    <a:pt x="2184" y="1547"/>
                    <a:pt x="2204" y="1325"/>
                    <a:pt x="2424" y="1123"/>
                  </a:cubicBezTo>
                  <a:cubicBezTo>
                    <a:pt x="2789" y="790"/>
                    <a:pt x="3256" y="620"/>
                    <a:pt x="3722" y="620"/>
                  </a:cubicBezTo>
                  <a:cubicBezTo>
                    <a:pt x="4121" y="620"/>
                    <a:pt x="4519" y="745"/>
                    <a:pt x="4852" y="1000"/>
                  </a:cubicBezTo>
                  <a:cubicBezTo>
                    <a:pt x="5045" y="1148"/>
                    <a:pt x="5198" y="1344"/>
                    <a:pt x="5382" y="1506"/>
                  </a:cubicBezTo>
                  <a:cubicBezTo>
                    <a:pt x="5406" y="1527"/>
                    <a:pt x="5458" y="1538"/>
                    <a:pt x="5503" y="1538"/>
                  </a:cubicBezTo>
                  <a:cubicBezTo>
                    <a:pt x="5535" y="1538"/>
                    <a:pt x="5563" y="1533"/>
                    <a:pt x="5573" y="1520"/>
                  </a:cubicBezTo>
                  <a:cubicBezTo>
                    <a:pt x="5636" y="1448"/>
                    <a:pt x="5680" y="1348"/>
                    <a:pt x="5696" y="1252"/>
                  </a:cubicBezTo>
                  <a:cubicBezTo>
                    <a:pt x="5707" y="1191"/>
                    <a:pt x="5662" y="1117"/>
                    <a:pt x="5629" y="1056"/>
                  </a:cubicBezTo>
                  <a:cubicBezTo>
                    <a:pt x="5309" y="472"/>
                    <a:pt x="4442" y="1"/>
                    <a:pt x="366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2" name="Google Shape;73957;p67">
              <a:extLst>
                <a:ext uri="{FF2B5EF4-FFF2-40B4-BE49-F238E27FC236}">
                  <a16:creationId xmlns:a16="http://schemas.microsoft.com/office/drawing/2014/main" id="{E84DF12A-6EFA-41E5-83FF-88AAE95859DD}"/>
                </a:ext>
              </a:extLst>
            </p:cNvPr>
            <p:cNvSpPr/>
            <p:nvPr/>
          </p:nvSpPr>
          <p:spPr>
            <a:xfrm>
              <a:off x="4415925" y="2150325"/>
              <a:ext cx="85750" cy="95950"/>
            </a:xfrm>
            <a:custGeom>
              <a:avLst/>
              <a:gdLst/>
              <a:ahLst/>
              <a:cxnLst/>
              <a:rect l="l" t="t" r="r" b="b"/>
              <a:pathLst>
                <a:path w="3430" h="3838" extrusionOk="0">
                  <a:moveTo>
                    <a:pt x="1708" y="0"/>
                  </a:moveTo>
                  <a:cubicBezTo>
                    <a:pt x="1146" y="0"/>
                    <a:pt x="597" y="320"/>
                    <a:pt x="345" y="898"/>
                  </a:cubicBezTo>
                  <a:cubicBezTo>
                    <a:pt x="0" y="1689"/>
                    <a:pt x="187" y="2763"/>
                    <a:pt x="772" y="3360"/>
                  </a:cubicBezTo>
                  <a:cubicBezTo>
                    <a:pt x="1085" y="3677"/>
                    <a:pt x="1464" y="3837"/>
                    <a:pt x="1845" y="3837"/>
                  </a:cubicBezTo>
                  <a:cubicBezTo>
                    <a:pt x="2197" y="3837"/>
                    <a:pt x="2551" y="3702"/>
                    <a:pt x="2858" y="3428"/>
                  </a:cubicBezTo>
                  <a:cubicBezTo>
                    <a:pt x="3287" y="3048"/>
                    <a:pt x="3430" y="2558"/>
                    <a:pt x="3408" y="2118"/>
                  </a:cubicBezTo>
                  <a:cubicBezTo>
                    <a:pt x="3401" y="1372"/>
                    <a:pt x="3180" y="827"/>
                    <a:pt x="2719" y="401"/>
                  </a:cubicBezTo>
                  <a:cubicBezTo>
                    <a:pt x="2424" y="128"/>
                    <a:pt x="2063" y="0"/>
                    <a:pt x="1708"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3" name="Google Shape;73958;p67">
              <a:extLst>
                <a:ext uri="{FF2B5EF4-FFF2-40B4-BE49-F238E27FC236}">
                  <a16:creationId xmlns:a16="http://schemas.microsoft.com/office/drawing/2014/main" id="{C3F42943-3FBD-4DA1-BC56-FC58837A7352}"/>
                </a:ext>
              </a:extLst>
            </p:cNvPr>
            <p:cNvSpPr/>
            <p:nvPr/>
          </p:nvSpPr>
          <p:spPr>
            <a:xfrm>
              <a:off x="4189375" y="2142625"/>
              <a:ext cx="98375" cy="180625"/>
            </a:xfrm>
            <a:custGeom>
              <a:avLst/>
              <a:gdLst/>
              <a:ahLst/>
              <a:cxnLst/>
              <a:rect l="l" t="t" r="r" b="b"/>
              <a:pathLst>
                <a:path w="3935" h="7225" extrusionOk="0">
                  <a:moveTo>
                    <a:pt x="885" y="1"/>
                  </a:moveTo>
                  <a:cubicBezTo>
                    <a:pt x="618" y="1"/>
                    <a:pt x="368" y="92"/>
                    <a:pt x="134" y="277"/>
                  </a:cubicBezTo>
                  <a:cubicBezTo>
                    <a:pt x="50" y="341"/>
                    <a:pt x="0" y="441"/>
                    <a:pt x="42" y="555"/>
                  </a:cubicBezTo>
                  <a:cubicBezTo>
                    <a:pt x="77" y="654"/>
                    <a:pt x="144" y="729"/>
                    <a:pt x="256" y="729"/>
                  </a:cubicBezTo>
                  <a:cubicBezTo>
                    <a:pt x="261" y="729"/>
                    <a:pt x="266" y="729"/>
                    <a:pt x="271" y="729"/>
                  </a:cubicBezTo>
                  <a:cubicBezTo>
                    <a:pt x="338" y="726"/>
                    <a:pt x="409" y="707"/>
                    <a:pt x="472" y="680"/>
                  </a:cubicBezTo>
                  <a:cubicBezTo>
                    <a:pt x="620" y="617"/>
                    <a:pt x="758" y="589"/>
                    <a:pt x="888" y="589"/>
                  </a:cubicBezTo>
                  <a:cubicBezTo>
                    <a:pt x="1236" y="589"/>
                    <a:pt x="1529" y="789"/>
                    <a:pt x="1801" y="1052"/>
                  </a:cubicBezTo>
                  <a:cubicBezTo>
                    <a:pt x="2004" y="1249"/>
                    <a:pt x="2186" y="1462"/>
                    <a:pt x="2247" y="1749"/>
                  </a:cubicBezTo>
                  <a:cubicBezTo>
                    <a:pt x="2153" y="2017"/>
                    <a:pt x="1883" y="2068"/>
                    <a:pt x="1697" y="2216"/>
                  </a:cubicBezTo>
                  <a:cubicBezTo>
                    <a:pt x="821" y="2890"/>
                    <a:pt x="663" y="3842"/>
                    <a:pt x="670" y="4856"/>
                  </a:cubicBezTo>
                  <a:cubicBezTo>
                    <a:pt x="670" y="5009"/>
                    <a:pt x="804" y="5127"/>
                    <a:pt x="942" y="5135"/>
                  </a:cubicBezTo>
                  <a:cubicBezTo>
                    <a:pt x="947" y="5136"/>
                    <a:pt x="953" y="5136"/>
                    <a:pt x="958" y="5136"/>
                  </a:cubicBezTo>
                  <a:cubicBezTo>
                    <a:pt x="1097" y="5136"/>
                    <a:pt x="1199" y="5024"/>
                    <a:pt x="1209" y="4868"/>
                  </a:cubicBezTo>
                  <a:cubicBezTo>
                    <a:pt x="1237" y="4410"/>
                    <a:pt x="1280" y="3956"/>
                    <a:pt x="1432" y="3518"/>
                  </a:cubicBezTo>
                  <a:cubicBezTo>
                    <a:pt x="1588" y="3062"/>
                    <a:pt x="1850" y="2706"/>
                    <a:pt x="2313" y="2530"/>
                  </a:cubicBezTo>
                  <a:cubicBezTo>
                    <a:pt x="2369" y="2508"/>
                    <a:pt x="2422" y="2497"/>
                    <a:pt x="2471" y="2497"/>
                  </a:cubicBezTo>
                  <a:cubicBezTo>
                    <a:pt x="2588" y="2497"/>
                    <a:pt x="2682" y="2560"/>
                    <a:pt x="2743" y="2701"/>
                  </a:cubicBezTo>
                  <a:cubicBezTo>
                    <a:pt x="3018" y="3333"/>
                    <a:pt x="3022" y="4003"/>
                    <a:pt x="2997" y="4672"/>
                  </a:cubicBezTo>
                  <a:cubicBezTo>
                    <a:pt x="2967" y="5477"/>
                    <a:pt x="2767" y="6207"/>
                    <a:pt x="2039" y="6683"/>
                  </a:cubicBezTo>
                  <a:cubicBezTo>
                    <a:pt x="1982" y="6720"/>
                    <a:pt x="1917" y="6775"/>
                    <a:pt x="1901" y="6837"/>
                  </a:cubicBezTo>
                  <a:cubicBezTo>
                    <a:pt x="1874" y="6931"/>
                    <a:pt x="1848" y="7060"/>
                    <a:pt x="1895" y="7126"/>
                  </a:cubicBezTo>
                  <a:cubicBezTo>
                    <a:pt x="1932" y="7181"/>
                    <a:pt x="2038" y="7225"/>
                    <a:pt x="2118" y="7225"/>
                  </a:cubicBezTo>
                  <a:cubicBezTo>
                    <a:pt x="2135" y="7225"/>
                    <a:pt x="2151" y="7223"/>
                    <a:pt x="2165" y="7219"/>
                  </a:cubicBezTo>
                  <a:cubicBezTo>
                    <a:pt x="2713" y="7062"/>
                    <a:pt x="3072" y="6683"/>
                    <a:pt x="3256" y="6157"/>
                  </a:cubicBezTo>
                  <a:cubicBezTo>
                    <a:pt x="3934" y="4211"/>
                    <a:pt x="3636" y="2417"/>
                    <a:pt x="2343" y="807"/>
                  </a:cubicBezTo>
                  <a:cubicBezTo>
                    <a:pt x="2075" y="476"/>
                    <a:pt x="1740" y="216"/>
                    <a:pt x="1324" y="78"/>
                  </a:cubicBezTo>
                  <a:cubicBezTo>
                    <a:pt x="1173" y="27"/>
                    <a:pt x="1027" y="1"/>
                    <a:pt x="88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4" name="Google Shape;73959;p67">
              <a:extLst>
                <a:ext uri="{FF2B5EF4-FFF2-40B4-BE49-F238E27FC236}">
                  <a16:creationId xmlns:a16="http://schemas.microsoft.com/office/drawing/2014/main" id="{1E17FDF8-A14A-4992-BEA7-FC8813E63A7C}"/>
                </a:ext>
              </a:extLst>
            </p:cNvPr>
            <p:cNvSpPr/>
            <p:nvPr/>
          </p:nvSpPr>
          <p:spPr>
            <a:xfrm>
              <a:off x="5002725" y="2202225"/>
              <a:ext cx="73325" cy="83925"/>
            </a:xfrm>
            <a:custGeom>
              <a:avLst/>
              <a:gdLst/>
              <a:ahLst/>
              <a:cxnLst/>
              <a:rect l="l" t="t" r="r" b="b"/>
              <a:pathLst>
                <a:path w="2933" h="3357" extrusionOk="0">
                  <a:moveTo>
                    <a:pt x="1586" y="0"/>
                  </a:moveTo>
                  <a:cubicBezTo>
                    <a:pt x="1285" y="0"/>
                    <a:pt x="979" y="130"/>
                    <a:pt x="715" y="393"/>
                  </a:cubicBezTo>
                  <a:cubicBezTo>
                    <a:pt x="0" y="1107"/>
                    <a:pt x="86" y="2505"/>
                    <a:pt x="885" y="3123"/>
                  </a:cubicBezTo>
                  <a:cubicBezTo>
                    <a:pt x="1083" y="3277"/>
                    <a:pt x="1303" y="3356"/>
                    <a:pt x="1525" y="3356"/>
                  </a:cubicBezTo>
                  <a:cubicBezTo>
                    <a:pt x="1737" y="3356"/>
                    <a:pt x="1952" y="3284"/>
                    <a:pt x="2153" y="3138"/>
                  </a:cubicBezTo>
                  <a:cubicBezTo>
                    <a:pt x="2673" y="2759"/>
                    <a:pt x="2882" y="2217"/>
                    <a:pt x="2932" y="1686"/>
                  </a:cubicBezTo>
                  <a:cubicBezTo>
                    <a:pt x="2918" y="1280"/>
                    <a:pt x="2730" y="758"/>
                    <a:pt x="2543" y="516"/>
                  </a:cubicBezTo>
                  <a:cubicBezTo>
                    <a:pt x="2277" y="174"/>
                    <a:pt x="1934" y="0"/>
                    <a:pt x="158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5" name="Google Shape;73960;p67">
              <a:extLst>
                <a:ext uri="{FF2B5EF4-FFF2-40B4-BE49-F238E27FC236}">
                  <a16:creationId xmlns:a16="http://schemas.microsoft.com/office/drawing/2014/main" id="{A521812C-E422-449F-B383-3D23CE7040B7}"/>
                </a:ext>
              </a:extLst>
            </p:cNvPr>
            <p:cNvSpPr/>
            <p:nvPr/>
          </p:nvSpPr>
          <p:spPr>
            <a:xfrm>
              <a:off x="4746475" y="2196475"/>
              <a:ext cx="28375" cy="143300"/>
            </a:xfrm>
            <a:custGeom>
              <a:avLst/>
              <a:gdLst/>
              <a:ahLst/>
              <a:cxnLst/>
              <a:rect l="l" t="t" r="r" b="b"/>
              <a:pathLst>
                <a:path w="1135" h="5732" extrusionOk="0">
                  <a:moveTo>
                    <a:pt x="853" y="1"/>
                  </a:moveTo>
                  <a:cubicBezTo>
                    <a:pt x="852" y="1"/>
                    <a:pt x="851" y="1"/>
                    <a:pt x="851" y="1"/>
                  </a:cubicBezTo>
                  <a:cubicBezTo>
                    <a:pt x="770" y="4"/>
                    <a:pt x="677" y="99"/>
                    <a:pt x="613" y="176"/>
                  </a:cubicBezTo>
                  <a:cubicBezTo>
                    <a:pt x="571" y="225"/>
                    <a:pt x="564" y="307"/>
                    <a:pt x="557" y="377"/>
                  </a:cubicBezTo>
                  <a:cubicBezTo>
                    <a:pt x="372" y="2023"/>
                    <a:pt x="188" y="3667"/>
                    <a:pt x="7" y="5312"/>
                  </a:cubicBezTo>
                  <a:cubicBezTo>
                    <a:pt x="0" y="5381"/>
                    <a:pt x="6" y="5462"/>
                    <a:pt x="39" y="5518"/>
                  </a:cubicBezTo>
                  <a:cubicBezTo>
                    <a:pt x="91" y="5602"/>
                    <a:pt x="163" y="5711"/>
                    <a:pt x="244" y="5730"/>
                  </a:cubicBezTo>
                  <a:cubicBezTo>
                    <a:pt x="250" y="5731"/>
                    <a:pt x="258" y="5732"/>
                    <a:pt x="265" y="5732"/>
                  </a:cubicBezTo>
                  <a:cubicBezTo>
                    <a:pt x="343" y="5732"/>
                    <a:pt x="472" y="5664"/>
                    <a:pt x="492" y="5605"/>
                  </a:cubicBezTo>
                  <a:cubicBezTo>
                    <a:pt x="576" y="5338"/>
                    <a:pt x="644" y="5062"/>
                    <a:pt x="678" y="4784"/>
                  </a:cubicBezTo>
                  <a:cubicBezTo>
                    <a:pt x="771" y="4014"/>
                    <a:pt x="842" y="3244"/>
                    <a:pt x="925" y="2471"/>
                  </a:cubicBezTo>
                  <a:cubicBezTo>
                    <a:pt x="990" y="1842"/>
                    <a:pt x="1057" y="1210"/>
                    <a:pt x="1134" y="485"/>
                  </a:cubicBezTo>
                  <a:cubicBezTo>
                    <a:pt x="1129" y="440"/>
                    <a:pt x="1134" y="291"/>
                    <a:pt x="1083" y="169"/>
                  </a:cubicBezTo>
                  <a:cubicBezTo>
                    <a:pt x="1050" y="91"/>
                    <a:pt x="931" y="1"/>
                    <a:pt x="85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6" name="Google Shape;73961;p67">
              <a:extLst>
                <a:ext uri="{FF2B5EF4-FFF2-40B4-BE49-F238E27FC236}">
                  <a16:creationId xmlns:a16="http://schemas.microsoft.com/office/drawing/2014/main" id="{A7ADF15F-737C-47DB-AC89-EABA464BBE57}"/>
                </a:ext>
              </a:extLst>
            </p:cNvPr>
            <p:cNvSpPr/>
            <p:nvPr/>
          </p:nvSpPr>
          <p:spPr>
            <a:xfrm>
              <a:off x="3742175" y="2301375"/>
              <a:ext cx="382775" cy="327150"/>
            </a:xfrm>
            <a:custGeom>
              <a:avLst/>
              <a:gdLst/>
              <a:ahLst/>
              <a:cxnLst/>
              <a:rect l="l" t="t" r="r" b="b"/>
              <a:pathLst>
                <a:path w="15311" h="13086" extrusionOk="0">
                  <a:moveTo>
                    <a:pt x="9275" y="0"/>
                  </a:moveTo>
                  <a:cubicBezTo>
                    <a:pt x="9235" y="0"/>
                    <a:pt x="9194" y="4"/>
                    <a:pt x="9150" y="12"/>
                  </a:cubicBezTo>
                  <a:cubicBezTo>
                    <a:pt x="8805" y="76"/>
                    <a:pt x="8630" y="360"/>
                    <a:pt x="8542" y="680"/>
                  </a:cubicBezTo>
                  <a:cubicBezTo>
                    <a:pt x="8458" y="984"/>
                    <a:pt x="8367" y="1293"/>
                    <a:pt x="8335" y="1604"/>
                  </a:cubicBezTo>
                  <a:cubicBezTo>
                    <a:pt x="8244" y="2479"/>
                    <a:pt x="8089" y="3349"/>
                    <a:pt x="8149" y="4237"/>
                  </a:cubicBezTo>
                  <a:cubicBezTo>
                    <a:pt x="8153" y="4319"/>
                    <a:pt x="8167" y="4452"/>
                    <a:pt x="7993" y="4452"/>
                  </a:cubicBezTo>
                  <a:cubicBezTo>
                    <a:pt x="7989" y="4452"/>
                    <a:pt x="7986" y="4452"/>
                    <a:pt x="7982" y="4452"/>
                  </a:cubicBezTo>
                  <a:cubicBezTo>
                    <a:pt x="7731" y="4307"/>
                    <a:pt x="7674" y="4010"/>
                    <a:pt x="7583" y="3761"/>
                  </a:cubicBezTo>
                  <a:cubicBezTo>
                    <a:pt x="7348" y="3127"/>
                    <a:pt x="7009" y="2551"/>
                    <a:pt x="6657" y="1981"/>
                  </a:cubicBezTo>
                  <a:cubicBezTo>
                    <a:pt x="6493" y="1715"/>
                    <a:pt x="6298" y="1457"/>
                    <a:pt x="6073" y="1238"/>
                  </a:cubicBezTo>
                  <a:cubicBezTo>
                    <a:pt x="5941" y="1108"/>
                    <a:pt x="5794" y="1046"/>
                    <a:pt x="5650" y="1046"/>
                  </a:cubicBezTo>
                  <a:cubicBezTo>
                    <a:pt x="5443" y="1046"/>
                    <a:pt x="5241" y="1175"/>
                    <a:pt x="5102" y="1411"/>
                  </a:cubicBezTo>
                  <a:cubicBezTo>
                    <a:pt x="4869" y="1807"/>
                    <a:pt x="4930" y="2236"/>
                    <a:pt x="4993" y="2649"/>
                  </a:cubicBezTo>
                  <a:cubicBezTo>
                    <a:pt x="5067" y="3135"/>
                    <a:pt x="5201" y="3611"/>
                    <a:pt x="5296" y="4094"/>
                  </a:cubicBezTo>
                  <a:cubicBezTo>
                    <a:pt x="5336" y="4288"/>
                    <a:pt x="5437" y="4493"/>
                    <a:pt x="5275" y="4685"/>
                  </a:cubicBezTo>
                  <a:cubicBezTo>
                    <a:pt x="5267" y="4686"/>
                    <a:pt x="5259" y="4686"/>
                    <a:pt x="5251" y="4686"/>
                  </a:cubicBezTo>
                  <a:cubicBezTo>
                    <a:pt x="5054" y="4686"/>
                    <a:pt x="4971" y="4519"/>
                    <a:pt x="4854" y="4406"/>
                  </a:cubicBezTo>
                  <a:cubicBezTo>
                    <a:pt x="4401" y="3960"/>
                    <a:pt x="3961" y="3503"/>
                    <a:pt x="3498" y="3068"/>
                  </a:cubicBezTo>
                  <a:cubicBezTo>
                    <a:pt x="3294" y="2877"/>
                    <a:pt x="3071" y="2687"/>
                    <a:pt x="2821" y="2570"/>
                  </a:cubicBezTo>
                  <a:cubicBezTo>
                    <a:pt x="2684" y="2505"/>
                    <a:pt x="2548" y="2474"/>
                    <a:pt x="2420" y="2474"/>
                  </a:cubicBezTo>
                  <a:cubicBezTo>
                    <a:pt x="1994" y="2474"/>
                    <a:pt x="1656" y="2811"/>
                    <a:pt x="1642" y="3319"/>
                  </a:cubicBezTo>
                  <a:cubicBezTo>
                    <a:pt x="1639" y="3456"/>
                    <a:pt x="1694" y="3594"/>
                    <a:pt x="1716" y="3732"/>
                  </a:cubicBezTo>
                  <a:cubicBezTo>
                    <a:pt x="1824" y="4449"/>
                    <a:pt x="2200" y="5050"/>
                    <a:pt x="2539" y="5667"/>
                  </a:cubicBezTo>
                  <a:cubicBezTo>
                    <a:pt x="2744" y="6038"/>
                    <a:pt x="2985" y="6387"/>
                    <a:pt x="3199" y="6751"/>
                  </a:cubicBezTo>
                  <a:cubicBezTo>
                    <a:pt x="3297" y="6917"/>
                    <a:pt x="3541" y="7099"/>
                    <a:pt x="3327" y="7293"/>
                  </a:cubicBezTo>
                  <a:cubicBezTo>
                    <a:pt x="3277" y="7338"/>
                    <a:pt x="3226" y="7356"/>
                    <a:pt x="3176" y="7356"/>
                  </a:cubicBezTo>
                  <a:cubicBezTo>
                    <a:pt x="3035" y="7356"/>
                    <a:pt x="2894" y="7218"/>
                    <a:pt x="2757" y="7163"/>
                  </a:cubicBezTo>
                  <a:cubicBezTo>
                    <a:pt x="2333" y="6989"/>
                    <a:pt x="1917" y="6803"/>
                    <a:pt x="1492" y="6629"/>
                  </a:cubicBezTo>
                  <a:cubicBezTo>
                    <a:pt x="1278" y="6540"/>
                    <a:pt x="1054" y="6512"/>
                    <a:pt x="829" y="6512"/>
                  </a:cubicBezTo>
                  <a:cubicBezTo>
                    <a:pt x="738" y="6512"/>
                    <a:pt x="646" y="6517"/>
                    <a:pt x="554" y="6523"/>
                  </a:cubicBezTo>
                  <a:cubicBezTo>
                    <a:pt x="184" y="6551"/>
                    <a:pt x="0" y="6796"/>
                    <a:pt x="53" y="7177"/>
                  </a:cubicBezTo>
                  <a:cubicBezTo>
                    <a:pt x="108" y="7578"/>
                    <a:pt x="319" y="7900"/>
                    <a:pt x="572" y="8199"/>
                  </a:cubicBezTo>
                  <a:cubicBezTo>
                    <a:pt x="1196" y="8934"/>
                    <a:pt x="1948" y="9503"/>
                    <a:pt x="2786" y="9980"/>
                  </a:cubicBezTo>
                  <a:cubicBezTo>
                    <a:pt x="4381" y="10892"/>
                    <a:pt x="4374" y="10903"/>
                    <a:pt x="5268" y="12459"/>
                  </a:cubicBezTo>
                  <a:cubicBezTo>
                    <a:pt x="5514" y="12888"/>
                    <a:pt x="5713" y="13085"/>
                    <a:pt x="5981" y="13085"/>
                  </a:cubicBezTo>
                  <a:cubicBezTo>
                    <a:pt x="6153" y="13085"/>
                    <a:pt x="6353" y="13005"/>
                    <a:pt x="6613" y="12852"/>
                  </a:cubicBezTo>
                  <a:cubicBezTo>
                    <a:pt x="6734" y="12781"/>
                    <a:pt x="6845" y="12691"/>
                    <a:pt x="6960" y="12610"/>
                  </a:cubicBezTo>
                  <a:cubicBezTo>
                    <a:pt x="8270" y="11703"/>
                    <a:pt x="9645" y="10917"/>
                    <a:pt x="11149" y="10380"/>
                  </a:cubicBezTo>
                  <a:cubicBezTo>
                    <a:pt x="11594" y="10222"/>
                    <a:pt x="11956" y="9959"/>
                    <a:pt x="12273" y="9617"/>
                  </a:cubicBezTo>
                  <a:cubicBezTo>
                    <a:pt x="13088" y="8733"/>
                    <a:pt x="13809" y="7779"/>
                    <a:pt x="14442" y="6759"/>
                  </a:cubicBezTo>
                  <a:cubicBezTo>
                    <a:pt x="14740" y="6277"/>
                    <a:pt x="15023" y="5793"/>
                    <a:pt x="15187" y="5244"/>
                  </a:cubicBezTo>
                  <a:cubicBezTo>
                    <a:pt x="15261" y="5000"/>
                    <a:pt x="15311" y="4762"/>
                    <a:pt x="15281" y="4515"/>
                  </a:cubicBezTo>
                  <a:cubicBezTo>
                    <a:pt x="15230" y="4116"/>
                    <a:pt x="14921" y="3846"/>
                    <a:pt x="14564" y="3846"/>
                  </a:cubicBezTo>
                  <a:cubicBezTo>
                    <a:pt x="14471" y="3846"/>
                    <a:pt x="14375" y="3865"/>
                    <a:pt x="14279" y="3903"/>
                  </a:cubicBezTo>
                  <a:cubicBezTo>
                    <a:pt x="14053" y="3994"/>
                    <a:pt x="13838" y="4121"/>
                    <a:pt x="13634" y="4258"/>
                  </a:cubicBezTo>
                  <a:cubicBezTo>
                    <a:pt x="12923" y="4734"/>
                    <a:pt x="12346" y="5345"/>
                    <a:pt x="11836" y="6032"/>
                  </a:cubicBezTo>
                  <a:cubicBezTo>
                    <a:pt x="11554" y="6414"/>
                    <a:pt x="11356" y="6867"/>
                    <a:pt x="10860" y="7277"/>
                  </a:cubicBezTo>
                  <a:cubicBezTo>
                    <a:pt x="10857" y="6912"/>
                    <a:pt x="10853" y="6679"/>
                    <a:pt x="10851" y="6444"/>
                  </a:cubicBezTo>
                  <a:cubicBezTo>
                    <a:pt x="10846" y="5104"/>
                    <a:pt x="10896" y="3765"/>
                    <a:pt x="10635" y="2437"/>
                  </a:cubicBezTo>
                  <a:cubicBezTo>
                    <a:pt x="10504" y="1773"/>
                    <a:pt x="10330" y="1132"/>
                    <a:pt x="9975" y="554"/>
                  </a:cubicBezTo>
                  <a:cubicBezTo>
                    <a:pt x="9809" y="284"/>
                    <a:pt x="9615" y="0"/>
                    <a:pt x="9275" y="0"/>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7" name="Google Shape;73962;p67">
              <a:extLst>
                <a:ext uri="{FF2B5EF4-FFF2-40B4-BE49-F238E27FC236}">
                  <a16:creationId xmlns:a16="http://schemas.microsoft.com/office/drawing/2014/main" id="{4A91805B-632C-41B3-8064-92BC568E36FA}"/>
                </a:ext>
              </a:extLst>
            </p:cNvPr>
            <p:cNvSpPr/>
            <p:nvPr/>
          </p:nvSpPr>
          <p:spPr>
            <a:xfrm>
              <a:off x="3833750" y="2442925"/>
              <a:ext cx="151950" cy="87475"/>
            </a:xfrm>
            <a:custGeom>
              <a:avLst/>
              <a:gdLst/>
              <a:ahLst/>
              <a:cxnLst/>
              <a:rect l="l" t="t" r="r" b="b"/>
              <a:pathLst>
                <a:path w="6078" h="3499" extrusionOk="0">
                  <a:moveTo>
                    <a:pt x="5675" y="0"/>
                  </a:moveTo>
                  <a:cubicBezTo>
                    <a:pt x="5289" y="0"/>
                    <a:pt x="4934" y="174"/>
                    <a:pt x="4565" y="256"/>
                  </a:cubicBezTo>
                  <a:cubicBezTo>
                    <a:pt x="2863" y="634"/>
                    <a:pt x="1432" y="1490"/>
                    <a:pt x="268" y="2789"/>
                  </a:cubicBezTo>
                  <a:cubicBezTo>
                    <a:pt x="151" y="2919"/>
                    <a:pt x="0" y="3036"/>
                    <a:pt x="0" y="3227"/>
                  </a:cubicBezTo>
                  <a:cubicBezTo>
                    <a:pt x="0" y="3318"/>
                    <a:pt x="73" y="3409"/>
                    <a:pt x="106" y="3483"/>
                  </a:cubicBezTo>
                  <a:cubicBezTo>
                    <a:pt x="146" y="3494"/>
                    <a:pt x="184" y="3498"/>
                    <a:pt x="220" y="3498"/>
                  </a:cubicBezTo>
                  <a:cubicBezTo>
                    <a:pt x="342" y="3498"/>
                    <a:pt x="435" y="3441"/>
                    <a:pt x="515" y="3366"/>
                  </a:cubicBezTo>
                  <a:cubicBezTo>
                    <a:pt x="851" y="3056"/>
                    <a:pt x="1164" y="2718"/>
                    <a:pt x="1519" y="2430"/>
                  </a:cubicBezTo>
                  <a:cubicBezTo>
                    <a:pt x="2495" y="1642"/>
                    <a:pt x="3614" y="1148"/>
                    <a:pt x="4833" y="863"/>
                  </a:cubicBezTo>
                  <a:cubicBezTo>
                    <a:pt x="5209" y="776"/>
                    <a:pt x="5577" y="653"/>
                    <a:pt x="5937" y="521"/>
                  </a:cubicBezTo>
                  <a:cubicBezTo>
                    <a:pt x="6009" y="495"/>
                    <a:pt x="6076" y="353"/>
                    <a:pt x="6076" y="263"/>
                  </a:cubicBezTo>
                  <a:cubicBezTo>
                    <a:pt x="6077" y="105"/>
                    <a:pt x="5952" y="22"/>
                    <a:pt x="5799" y="7"/>
                  </a:cubicBezTo>
                  <a:cubicBezTo>
                    <a:pt x="5757" y="2"/>
                    <a:pt x="5716" y="0"/>
                    <a:pt x="567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3" name="Google Shape;73963;p67">
              <a:extLst>
                <a:ext uri="{FF2B5EF4-FFF2-40B4-BE49-F238E27FC236}">
                  <a16:creationId xmlns:a16="http://schemas.microsoft.com/office/drawing/2014/main" id="{36DB8CEA-096D-4CD8-A901-8758077BFD23}"/>
                </a:ext>
              </a:extLst>
            </p:cNvPr>
            <p:cNvSpPr/>
            <p:nvPr/>
          </p:nvSpPr>
          <p:spPr>
            <a:xfrm>
              <a:off x="3917375" y="2496450"/>
              <a:ext cx="37925" cy="65775"/>
            </a:xfrm>
            <a:custGeom>
              <a:avLst/>
              <a:gdLst/>
              <a:ahLst/>
              <a:cxnLst/>
              <a:rect l="l" t="t" r="r" b="b"/>
              <a:pathLst>
                <a:path w="1517" h="2631" extrusionOk="0">
                  <a:moveTo>
                    <a:pt x="1225" y="1"/>
                  </a:moveTo>
                  <a:cubicBezTo>
                    <a:pt x="1146" y="1"/>
                    <a:pt x="1069" y="40"/>
                    <a:pt x="1024" y="118"/>
                  </a:cubicBezTo>
                  <a:cubicBezTo>
                    <a:pt x="625" y="819"/>
                    <a:pt x="301" y="1556"/>
                    <a:pt x="22" y="2311"/>
                  </a:cubicBezTo>
                  <a:cubicBezTo>
                    <a:pt x="1" y="2368"/>
                    <a:pt x="24" y="2458"/>
                    <a:pt x="55" y="2512"/>
                  </a:cubicBezTo>
                  <a:cubicBezTo>
                    <a:pt x="86" y="2565"/>
                    <a:pt x="159" y="2593"/>
                    <a:pt x="189" y="2614"/>
                  </a:cubicBezTo>
                  <a:cubicBezTo>
                    <a:pt x="224" y="2626"/>
                    <a:pt x="256" y="2631"/>
                    <a:pt x="286" y="2631"/>
                  </a:cubicBezTo>
                  <a:cubicBezTo>
                    <a:pt x="377" y="2631"/>
                    <a:pt x="445" y="2584"/>
                    <a:pt x="488" y="2522"/>
                  </a:cubicBezTo>
                  <a:cubicBezTo>
                    <a:pt x="945" y="1849"/>
                    <a:pt x="1235" y="1097"/>
                    <a:pt x="1493" y="332"/>
                  </a:cubicBezTo>
                  <a:cubicBezTo>
                    <a:pt x="1517" y="258"/>
                    <a:pt x="1455" y="114"/>
                    <a:pt x="1387" y="60"/>
                  </a:cubicBezTo>
                  <a:cubicBezTo>
                    <a:pt x="1338" y="20"/>
                    <a:pt x="1281" y="1"/>
                    <a:pt x="122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4" name="Google Shape;73964;p67">
              <a:extLst>
                <a:ext uri="{FF2B5EF4-FFF2-40B4-BE49-F238E27FC236}">
                  <a16:creationId xmlns:a16="http://schemas.microsoft.com/office/drawing/2014/main" id="{8A9D374E-E94D-4578-94D4-F52E97C53606}"/>
                </a:ext>
              </a:extLst>
            </p:cNvPr>
            <p:cNvSpPr/>
            <p:nvPr/>
          </p:nvSpPr>
          <p:spPr>
            <a:xfrm>
              <a:off x="4820100" y="2479725"/>
              <a:ext cx="515800" cy="288150"/>
            </a:xfrm>
            <a:custGeom>
              <a:avLst/>
              <a:gdLst/>
              <a:ahLst/>
              <a:cxnLst/>
              <a:rect l="l" t="t" r="r" b="b"/>
              <a:pathLst>
                <a:path w="20632" h="11526" extrusionOk="0">
                  <a:moveTo>
                    <a:pt x="14835" y="0"/>
                  </a:moveTo>
                  <a:cubicBezTo>
                    <a:pt x="14715" y="0"/>
                    <a:pt x="14610" y="70"/>
                    <a:pt x="14536" y="172"/>
                  </a:cubicBezTo>
                  <a:cubicBezTo>
                    <a:pt x="14410" y="341"/>
                    <a:pt x="14336" y="544"/>
                    <a:pt x="14232" y="727"/>
                  </a:cubicBezTo>
                  <a:cubicBezTo>
                    <a:pt x="13362" y="2280"/>
                    <a:pt x="12300" y="3687"/>
                    <a:pt x="10856" y="4747"/>
                  </a:cubicBezTo>
                  <a:cubicBezTo>
                    <a:pt x="9083" y="6047"/>
                    <a:pt x="7138" y="7048"/>
                    <a:pt x="5058" y="7759"/>
                  </a:cubicBezTo>
                  <a:cubicBezTo>
                    <a:pt x="3531" y="8279"/>
                    <a:pt x="2013" y="8870"/>
                    <a:pt x="358" y="8870"/>
                  </a:cubicBezTo>
                  <a:cubicBezTo>
                    <a:pt x="356" y="8870"/>
                    <a:pt x="354" y="8870"/>
                    <a:pt x="352" y="8870"/>
                  </a:cubicBezTo>
                  <a:cubicBezTo>
                    <a:pt x="134" y="8870"/>
                    <a:pt x="0" y="9119"/>
                    <a:pt x="64" y="9340"/>
                  </a:cubicBezTo>
                  <a:cubicBezTo>
                    <a:pt x="207" y="9827"/>
                    <a:pt x="510" y="10212"/>
                    <a:pt x="854" y="10574"/>
                  </a:cubicBezTo>
                  <a:cubicBezTo>
                    <a:pt x="1069" y="10801"/>
                    <a:pt x="1359" y="10974"/>
                    <a:pt x="1394" y="11329"/>
                  </a:cubicBezTo>
                  <a:cubicBezTo>
                    <a:pt x="1415" y="11328"/>
                    <a:pt x="1436" y="11328"/>
                    <a:pt x="1457" y="11328"/>
                  </a:cubicBezTo>
                  <a:cubicBezTo>
                    <a:pt x="1902" y="11328"/>
                    <a:pt x="2327" y="11525"/>
                    <a:pt x="2772" y="11525"/>
                  </a:cubicBezTo>
                  <a:cubicBezTo>
                    <a:pt x="2856" y="11525"/>
                    <a:pt x="2941" y="11518"/>
                    <a:pt x="3026" y="11502"/>
                  </a:cubicBezTo>
                  <a:cubicBezTo>
                    <a:pt x="3046" y="11402"/>
                    <a:pt x="3031" y="11266"/>
                    <a:pt x="3092" y="11209"/>
                  </a:cubicBezTo>
                  <a:cubicBezTo>
                    <a:pt x="3244" y="11066"/>
                    <a:pt x="3448" y="10977"/>
                    <a:pt x="3596" y="10830"/>
                  </a:cubicBezTo>
                  <a:cubicBezTo>
                    <a:pt x="3873" y="10558"/>
                    <a:pt x="4122" y="10262"/>
                    <a:pt x="4386" y="9977"/>
                  </a:cubicBezTo>
                  <a:cubicBezTo>
                    <a:pt x="4463" y="9893"/>
                    <a:pt x="4545" y="9848"/>
                    <a:pt x="4632" y="9848"/>
                  </a:cubicBezTo>
                  <a:cubicBezTo>
                    <a:pt x="4701" y="9848"/>
                    <a:pt x="4772" y="9876"/>
                    <a:pt x="4844" y="9934"/>
                  </a:cubicBezTo>
                  <a:cubicBezTo>
                    <a:pt x="4954" y="10024"/>
                    <a:pt x="5057" y="10119"/>
                    <a:pt x="5169" y="10205"/>
                  </a:cubicBezTo>
                  <a:cubicBezTo>
                    <a:pt x="5638" y="10564"/>
                    <a:pt x="6115" y="10736"/>
                    <a:pt x="6600" y="10736"/>
                  </a:cubicBezTo>
                  <a:cubicBezTo>
                    <a:pt x="7035" y="10736"/>
                    <a:pt x="7477" y="10597"/>
                    <a:pt x="7926" y="10329"/>
                  </a:cubicBezTo>
                  <a:cubicBezTo>
                    <a:pt x="8325" y="10090"/>
                    <a:pt x="8676" y="9795"/>
                    <a:pt x="8966" y="9438"/>
                  </a:cubicBezTo>
                  <a:cubicBezTo>
                    <a:pt x="9321" y="9001"/>
                    <a:pt x="9642" y="8537"/>
                    <a:pt x="9979" y="8086"/>
                  </a:cubicBezTo>
                  <a:cubicBezTo>
                    <a:pt x="10122" y="7894"/>
                    <a:pt x="10200" y="7636"/>
                    <a:pt x="10480" y="7575"/>
                  </a:cubicBezTo>
                  <a:cubicBezTo>
                    <a:pt x="10733" y="7864"/>
                    <a:pt x="10961" y="8179"/>
                    <a:pt x="11242" y="8435"/>
                  </a:cubicBezTo>
                  <a:cubicBezTo>
                    <a:pt x="11639" y="8798"/>
                    <a:pt x="12081" y="8977"/>
                    <a:pt x="12525" y="8977"/>
                  </a:cubicBezTo>
                  <a:cubicBezTo>
                    <a:pt x="12969" y="8977"/>
                    <a:pt x="13415" y="8797"/>
                    <a:pt x="13819" y="8441"/>
                  </a:cubicBezTo>
                  <a:cubicBezTo>
                    <a:pt x="14369" y="7957"/>
                    <a:pt x="14671" y="7325"/>
                    <a:pt x="14838" y="6626"/>
                  </a:cubicBezTo>
                  <a:cubicBezTo>
                    <a:pt x="14928" y="6251"/>
                    <a:pt x="14993" y="5871"/>
                    <a:pt x="15067" y="5509"/>
                  </a:cubicBezTo>
                  <a:cubicBezTo>
                    <a:pt x="15093" y="5505"/>
                    <a:pt x="15117" y="5503"/>
                    <a:pt x="15141" y="5503"/>
                  </a:cubicBezTo>
                  <a:cubicBezTo>
                    <a:pt x="15332" y="5503"/>
                    <a:pt x="15442" y="5625"/>
                    <a:pt x="15570" y="5708"/>
                  </a:cubicBezTo>
                  <a:cubicBezTo>
                    <a:pt x="15805" y="5865"/>
                    <a:pt x="16033" y="6035"/>
                    <a:pt x="16281" y="6169"/>
                  </a:cubicBezTo>
                  <a:cubicBezTo>
                    <a:pt x="16726" y="6407"/>
                    <a:pt x="17162" y="6526"/>
                    <a:pt x="17578" y="6526"/>
                  </a:cubicBezTo>
                  <a:cubicBezTo>
                    <a:pt x="18257" y="6526"/>
                    <a:pt x="18884" y="6211"/>
                    <a:pt x="19419" y="5592"/>
                  </a:cubicBezTo>
                  <a:cubicBezTo>
                    <a:pt x="19674" y="5295"/>
                    <a:pt x="19879" y="4967"/>
                    <a:pt x="20043" y="4613"/>
                  </a:cubicBezTo>
                  <a:cubicBezTo>
                    <a:pt x="20577" y="3452"/>
                    <a:pt x="20631" y="2230"/>
                    <a:pt x="20500" y="987"/>
                  </a:cubicBezTo>
                  <a:cubicBezTo>
                    <a:pt x="20482" y="821"/>
                    <a:pt x="20395" y="652"/>
                    <a:pt x="20303" y="506"/>
                  </a:cubicBezTo>
                  <a:cubicBezTo>
                    <a:pt x="20247" y="415"/>
                    <a:pt x="20152" y="345"/>
                    <a:pt x="20041" y="345"/>
                  </a:cubicBezTo>
                  <a:cubicBezTo>
                    <a:pt x="20008" y="345"/>
                    <a:pt x="19975" y="351"/>
                    <a:pt x="19940" y="364"/>
                  </a:cubicBezTo>
                  <a:cubicBezTo>
                    <a:pt x="19809" y="412"/>
                    <a:pt x="19689" y="487"/>
                    <a:pt x="19565" y="551"/>
                  </a:cubicBezTo>
                  <a:cubicBezTo>
                    <a:pt x="18943" y="873"/>
                    <a:pt x="18327" y="1029"/>
                    <a:pt x="17719" y="1029"/>
                  </a:cubicBezTo>
                  <a:cubicBezTo>
                    <a:pt x="16984" y="1029"/>
                    <a:pt x="16259" y="801"/>
                    <a:pt x="15545" y="364"/>
                  </a:cubicBezTo>
                  <a:cubicBezTo>
                    <a:pt x="15365" y="253"/>
                    <a:pt x="15187" y="142"/>
                    <a:pt x="15000" y="43"/>
                  </a:cubicBezTo>
                  <a:cubicBezTo>
                    <a:pt x="14943" y="13"/>
                    <a:pt x="14888" y="0"/>
                    <a:pt x="14835"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5" name="Google Shape;73965;p67">
              <a:extLst>
                <a:ext uri="{FF2B5EF4-FFF2-40B4-BE49-F238E27FC236}">
                  <a16:creationId xmlns:a16="http://schemas.microsoft.com/office/drawing/2014/main" id="{DC4D3E7D-FF33-4DB5-8882-BFEA285B08B3}"/>
                </a:ext>
              </a:extLst>
            </p:cNvPr>
            <p:cNvSpPr/>
            <p:nvPr/>
          </p:nvSpPr>
          <p:spPr>
            <a:xfrm>
              <a:off x="4229025" y="2367825"/>
              <a:ext cx="410850" cy="368475"/>
            </a:xfrm>
            <a:custGeom>
              <a:avLst/>
              <a:gdLst/>
              <a:ahLst/>
              <a:cxnLst/>
              <a:rect l="l" t="t" r="r" b="b"/>
              <a:pathLst>
                <a:path w="16434" h="14739" extrusionOk="0">
                  <a:moveTo>
                    <a:pt x="2800" y="0"/>
                  </a:moveTo>
                  <a:cubicBezTo>
                    <a:pt x="2675" y="0"/>
                    <a:pt x="2543" y="61"/>
                    <a:pt x="2420" y="184"/>
                  </a:cubicBezTo>
                  <a:cubicBezTo>
                    <a:pt x="2271" y="332"/>
                    <a:pt x="2133" y="497"/>
                    <a:pt x="2028" y="678"/>
                  </a:cubicBezTo>
                  <a:cubicBezTo>
                    <a:pt x="1743" y="1164"/>
                    <a:pt x="1478" y="1658"/>
                    <a:pt x="1208" y="2154"/>
                  </a:cubicBezTo>
                  <a:cubicBezTo>
                    <a:pt x="804" y="2901"/>
                    <a:pt x="459" y="3672"/>
                    <a:pt x="271" y="4501"/>
                  </a:cubicBezTo>
                  <a:cubicBezTo>
                    <a:pt x="133" y="5119"/>
                    <a:pt x="0" y="5739"/>
                    <a:pt x="97" y="6382"/>
                  </a:cubicBezTo>
                  <a:cubicBezTo>
                    <a:pt x="267" y="7509"/>
                    <a:pt x="796" y="8050"/>
                    <a:pt x="1756" y="8050"/>
                  </a:cubicBezTo>
                  <a:cubicBezTo>
                    <a:pt x="1923" y="8050"/>
                    <a:pt x="2102" y="8034"/>
                    <a:pt x="2294" y="8002"/>
                  </a:cubicBezTo>
                  <a:cubicBezTo>
                    <a:pt x="2535" y="7960"/>
                    <a:pt x="2771" y="7883"/>
                    <a:pt x="3011" y="7826"/>
                  </a:cubicBezTo>
                  <a:cubicBezTo>
                    <a:pt x="3148" y="7795"/>
                    <a:pt x="3284" y="7749"/>
                    <a:pt x="3424" y="7747"/>
                  </a:cubicBezTo>
                  <a:cubicBezTo>
                    <a:pt x="3429" y="7746"/>
                    <a:pt x="3435" y="7746"/>
                    <a:pt x="3440" y="7746"/>
                  </a:cubicBezTo>
                  <a:cubicBezTo>
                    <a:pt x="3581" y="7746"/>
                    <a:pt x="3701" y="7818"/>
                    <a:pt x="3708" y="7985"/>
                  </a:cubicBezTo>
                  <a:cubicBezTo>
                    <a:pt x="3733" y="8581"/>
                    <a:pt x="3739" y="9180"/>
                    <a:pt x="3780" y="9775"/>
                  </a:cubicBezTo>
                  <a:cubicBezTo>
                    <a:pt x="3817" y="10348"/>
                    <a:pt x="4018" y="10877"/>
                    <a:pt x="4332" y="11354"/>
                  </a:cubicBezTo>
                  <a:cubicBezTo>
                    <a:pt x="4707" y="11923"/>
                    <a:pt x="5175" y="12202"/>
                    <a:pt x="5749" y="12202"/>
                  </a:cubicBezTo>
                  <a:cubicBezTo>
                    <a:pt x="5963" y="12202"/>
                    <a:pt x="6193" y="12163"/>
                    <a:pt x="6437" y="12085"/>
                  </a:cubicBezTo>
                  <a:cubicBezTo>
                    <a:pt x="6912" y="11934"/>
                    <a:pt x="7335" y="11682"/>
                    <a:pt x="7754" y="11421"/>
                  </a:cubicBezTo>
                  <a:cubicBezTo>
                    <a:pt x="7894" y="11332"/>
                    <a:pt x="8023" y="11200"/>
                    <a:pt x="8213" y="11200"/>
                  </a:cubicBezTo>
                  <a:cubicBezTo>
                    <a:pt x="8256" y="11200"/>
                    <a:pt x="8303" y="11207"/>
                    <a:pt x="8354" y="11223"/>
                  </a:cubicBezTo>
                  <a:cubicBezTo>
                    <a:pt x="8454" y="11574"/>
                    <a:pt x="8538" y="11950"/>
                    <a:pt x="8670" y="12313"/>
                  </a:cubicBezTo>
                  <a:cubicBezTo>
                    <a:pt x="9208" y="13820"/>
                    <a:pt x="10504" y="14738"/>
                    <a:pt x="12035" y="14738"/>
                  </a:cubicBezTo>
                  <a:cubicBezTo>
                    <a:pt x="12175" y="14738"/>
                    <a:pt x="12316" y="14731"/>
                    <a:pt x="12459" y="14715"/>
                  </a:cubicBezTo>
                  <a:cubicBezTo>
                    <a:pt x="13674" y="14584"/>
                    <a:pt x="14761" y="14093"/>
                    <a:pt x="15801" y="13481"/>
                  </a:cubicBezTo>
                  <a:cubicBezTo>
                    <a:pt x="15891" y="13430"/>
                    <a:pt x="15965" y="13349"/>
                    <a:pt x="16042" y="13278"/>
                  </a:cubicBezTo>
                  <a:cubicBezTo>
                    <a:pt x="16434" y="12917"/>
                    <a:pt x="16405" y="12696"/>
                    <a:pt x="15919" y="12535"/>
                  </a:cubicBezTo>
                  <a:cubicBezTo>
                    <a:pt x="15151" y="12284"/>
                    <a:pt x="14373" y="12062"/>
                    <a:pt x="13634" y="11723"/>
                  </a:cubicBezTo>
                  <a:cubicBezTo>
                    <a:pt x="11191" y="10609"/>
                    <a:pt x="9150" y="8968"/>
                    <a:pt x="7356" y="6986"/>
                  </a:cubicBezTo>
                  <a:cubicBezTo>
                    <a:pt x="5682" y="5135"/>
                    <a:pt x="4470" y="3002"/>
                    <a:pt x="3417" y="764"/>
                  </a:cubicBezTo>
                  <a:cubicBezTo>
                    <a:pt x="3341" y="603"/>
                    <a:pt x="3290" y="433"/>
                    <a:pt x="3205" y="281"/>
                  </a:cubicBezTo>
                  <a:cubicBezTo>
                    <a:pt x="3101" y="95"/>
                    <a:pt x="2956" y="0"/>
                    <a:pt x="280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6" name="Google Shape;73966;p67">
              <a:extLst>
                <a:ext uri="{FF2B5EF4-FFF2-40B4-BE49-F238E27FC236}">
                  <a16:creationId xmlns:a16="http://schemas.microsoft.com/office/drawing/2014/main" id="{A5659362-4ADA-4A4E-868A-C9236F8B58EC}"/>
                </a:ext>
              </a:extLst>
            </p:cNvPr>
            <p:cNvSpPr/>
            <p:nvPr/>
          </p:nvSpPr>
          <p:spPr>
            <a:xfrm>
              <a:off x="4032100" y="1425000"/>
              <a:ext cx="1361675" cy="875325"/>
            </a:xfrm>
            <a:custGeom>
              <a:avLst/>
              <a:gdLst/>
              <a:ahLst/>
              <a:cxnLst/>
              <a:rect l="l" t="t" r="r" b="b"/>
              <a:pathLst>
                <a:path w="54467" h="35013" extrusionOk="0">
                  <a:moveTo>
                    <a:pt x="30134" y="17860"/>
                  </a:moveTo>
                  <a:cubicBezTo>
                    <a:pt x="30134" y="17877"/>
                    <a:pt x="30142" y="17904"/>
                    <a:pt x="30134" y="17914"/>
                  </a:cubicBezTo>
                  <a:cubicBezTo>
                    <a:pt x="30117" y="17931"/>
                    <a:pt x="30095" y="17941"/>
                    <a:pt x="30074" y="17954"/>
                  </a:cubicBezTo>
                  <a:cubicBezTo>
                    <a:pt x="30063" y="17899"/>
                    <a:pt x="30077" y="17863"/>
                    <a:pt x="30134" y="17860"/>
                  </a:cubicBezTo>
                  <a:close/>
                  <a:moveTo>
                    <a:pt x="26892" y="1"/>
                  </a:moveTo>
                  <a:cubicBezTo>
                    <a:pt x="25152" y="1"/>
                    <a:pt x="23434" y="244"/>
                    <a:pt x="21743" y="659"/>
                  </a:cubicBezTo>
                  <a:cubicBezTo>
                    <a:pt x="19744" y="1150"/>
                    <a:pt x="17841" y="1883"/>
                    <a:pt x="16171" y="3129"/>
                  </a:cubicBezTo>
                  <a:cubicBezTo>
                    <a:pt x="15399" y="3705"/>
                    <a:pt x="14722" y="4367"/>
                    <a:pt x="14205" y="5181"/>
                  </a:cubicBezTo>
                  <a:cubicBezTo>
                    <a:pt x="13243" y="6694"/>
                    <a:pt x="13445" y="8588"/>
                    <a:pt x="14612" y="9649"/>
                  </a:cubicBezTo>
                  <a:cubicBezTo>
                    <a:pt x="14715" y="9743"/>
                    <a:pt x="14819" y="9841"/>
                    <a:pt x="14904" y="9954"/>
                  </a:cubicBezTo>
                  <a:cubicBezTo>
                    <a:pt x="14978" y="10052"/>
                    <a:pt x="14936" y="10159"/>
                    <a:pt x="14839" y="10212"/>
                  </a:cubicBezTo>
                  <a:cubicBezTo>
                    <a:pt x="14749" y="10262"/>
                    <a:pt x="14641" y="10290"/>
                    <a:pt x="14537" y="10302"/>
                  </a:cubicBezTo>
                  <a:cubicBezTo>
                    <a:pt x="13301" y="10437"/>
                    <a:pt x="12122" y="10807"/>
                    <a:pt x="10958" y="11215"/>
                  </a:cubicBezTo>
                  <a:cubicBezTo>
                    <a:pt x="7943" y="12271"/>
                    <a:pt x="5311" y="13942"/>
                    <a:pt x="3106" y="16253"/>
                  </a:cubicBezTo>
                  <a:cubicBezTo>
                    <a:pt x="1689" y="17736"/>
                    <a:pt x="664" y="19449"/>
                    <a:pt x="307" y="21496"/>
                  </a:cubicBezTo>
                  <a:cubicBezTo>
                    <a:pt x="1" y="23254"/>
                    <a:pt x="752" y="25072"/>
                    <a:pt x="2707" y="25836"/>
                  </a:cubicBezTo>
                  <a:cubicBezTo>
                    <a:pt x="3301" y="26068"/>
                    <a:pt x="3913" y="26218"/>
                    <a:pt x="4556" y="26245"/>
                  </a:cubicBezTo>
                  <a:cubicBezTo>
                    <a:pt x="4754" y="26253"/>
                    <a:pt x="4951" y="26257"/>
                    <a:pt x="5149" y="26257"/>
                  </a:cubicBezTo>
                  <a:cubicBezTo>
                    <a:pt x="6119" y="26257"/>
                    <a:pt x="7078" y="26153"/>
                    <a:pt x="8011" y="25870"/>
                  </a:cubicBezTo>
                  <a:cubicBezTo>
                    <a:pt x="8170" y="25822"/>
                    <a:pt x="8319" y="25799"/>
                    <a:pt x="8460" y="25799"/>
                  </a:cubicBezTo>
                  <a:cubicBezTo>
                    <a:pt x="8837" y="25799"/>
                    <a:pt x="9158" y="25962"/>
                    <a:pt x="9463" y="26241"/>
                  </a:cubicBezTo>
                  <a:cubicBezTo>
                    <a:pt x="9752" y="26504"/>
                    <a:pt x="10016" y="26788"/>
                    <a:pt x="10191" y="27140"/>
                  </a:cubicBezTo>
                  <a:cubicBezTo>
                    <a:pt x="10378" y="27514"/>
                    <a:pt x="10560" y="27687"/>
                    <a:pt x="10745" y="27687"/>
                  </a:cubicBezTo>
                  <a:cubicBezTo>
                    <a:pt x="10944" y="27687"/>
                    <a:pt x="11147" y="27487"/>
                    <a:pt x="11367" y="27121"/>
                  </a:cubicBezTo>
                  <a:cubicBezTo>
                    <a:pt x="11513" y="26879"/>
                    <a:pt x="11659" y="26638"/>
                    <a:pt x="11807" y="26397"/>
                  </a:cubicBezTo>
                  <a:cubicBezTo>
                    <a:pt x="12361" y="25494"/>
                    <a:pt x="12958" y="24622"/>
                    <a:pt x="13616" y="23791"/>
                  </a:cubicBezTo>
                  <a:cubicBezTo>
                    <a:pt x="13858" y="23488"/>
                    <a:pt x="14126" y="23219"/>
                    <a:pt x="14451" y="22992"/>
                  </a:cubicBezTo>
                  <a:cubicBezTo>
                    <a:pt x="15930" y="21966"/>
                    <a:pt x="17391" y="20918"/>
                    <a:pt x="18864" y="19883"/>
                  </a:cubicBezTo>
                  <a:cubicBezTo>
                    <a:pt x="19050" y="19753"/>
                    <a:pt x="19243" y="19494"/>
                    <a:pt x="19451" y="19494"/>
                  </a:cubicBezTo>
                  <a:cubicBezTo>
                    <a:pt x="19492" y="19494"/>
                    <a:pt x="19535" y="19504"/>
                    <a:pt x="19578" y="19529"/>
                  </a:cubicBezTo>
                  <a:cubicBezTo>
                    <a:pt x="19868" y="19691"/>
                    <a:pt x="19599" y="20020"/>
                    <a:pt x="19558" y="20277"/>
                  </a:cubicBezTo>
                  <a:cubicBezTo>
                    <a:pt x="19536" y="20415"/>
                    <a:pt x="19508" y="20554"/>
                    <a:pt x="19499" y="20695"/>
                  </a:cubicBezTo>
                  <a:cubicBezTo>
                    <a:pt x="19437" y="21714"/>
                    <a:pt x="20011" y="22391"/>
                    <a:pt x="21019" y="22486"/>
                  </a:cubicBezTo>
                  <a:cubicBezTo>
                    <a:pt x="21064" y="22490"/>
                    <a:pt x="21108" y="22492"/>
                    <a:pt x="21152" y="22492"/>
                  </a:cubicBezTo>
                  <a:cubicBezTo>
                    <a:pt x="21283" y="22492"/>
                    <a:pt x="21415" y="22478"/>
                    <a:pt x="21545" y="22471"/>
                  </a:cubicBezTo>
                  <a:cubicBezTo>
                    <a:pt x="22295" y="22424"/>
                    <a:pt x="22997" y="22193"/>
                    <a:pt x="23680" y="21892"/>
                  </a:cubicBezTo>
                  <a:cubicBezTo>
                    <a:pt x="25468" y="21106"/>
                    <a:pt x="27081" y="20036"/>
                    <a:pt x="28635" y="18866"/>
                  </a:cubicBezTo>
                  <a:cubicBezTo>
                    <a:pt x="29001" y="18591"/>
                    <a:pt x="29383" y="18342"/>
                    <a:pt x="29758" y="18082"/>
                  </a:cubicBezTo>
                  <a:cubicBezTo>
                    <a:pt x="29819" y="18014"/>
                    <a:pt x="29882" y="17952"/>
                    <a:pt x="29966" y="17952"/>
                  </a:cubicBezTo>
                  <a:cubicBezTo>
                    <a:pt x="29993" y="17952"/>
                    <a:pt x="30023" y="17959"/>
                    <a:pt x="30055" y="17974"/>
                  </a:cubicBezTo>
                  <a:cubicBezTo>
                    <a:pt x="30055" y="18090"/>
                    <a:pt x="30007" y="18175"/>
                    <a:pt x="29900" y="18226"/>
                  </a:cubicBezTo>
                  <a:cubicBezTo>
                    <a:pt x="29628" y="18796"/>
                    <a:pt x="29346" y="19365"/>
                    <a:pt x="29082" y="19940"/>
                  </a:cubicBezTo>
                  <a:cubicBezTo>
                    <a:pt x="28797" y="20563"/>
                    <a:pt x="28689" y="21220"/>
                    <a:pt x="28766" y="21901"/>
                  </a:cubicBezTo>
                  <a:cubicBezTo>
                    <a:pt x="28840" y="22559"/>
                    <a:pt x="29283" y="22996"/>
                    <a:pt x="29939" y="23053"/>
                  </a:cubicBezTo>
                  <a:cubicBezTo>
                    <a:pt x="30037" y="23062"/>
                    <a:pt x="30134" y="23066"/>
                    <a:pt x="30232" y="23066"/>
                  </a:cubicBezTo>
                  <a:cubicBezTo>
                    <a:pt x="30555" y="23066"/>
                    <a:pt x="30874" y="23019"/>
                    <a:pt x="31192" y="22922"/>
                  </a:cubicBezTo>
                  <a:cubicBezTo>
                    <a:pt x="32111" y="22645"/>
                    <a:pt x="32973" y="22246"/>
                    <a:pt x="33781" y="21733"/>
                  </a:cubicBezTo>
                  <a:cubicBezTo>
                    <a:pt x="34762" y="21109"/>
                    <a:pt x="35729" y="20460"/>
                    <a:pt x="36704" y="19822"/>
                  </a:cubicBezTo>
                  <a:cubicBezTo>
                    <a:pt x="36880" y="19707"/>
                    <a:pt x="37048" y="19570"/>
                    <a:pt x="37244" y="19493"/>
                  </a:cubicBezTo>
                  <a:cubicBezTo>
                    <a:pt x="37295" y="19472"/>
                    <a:pt x="37345" y="19463"/>
                    <a:pt x="37393" y="19463"/>
                  </a:cubicBezTo>
                  <a:cubicBezTo>
                    <a:pt x="37552" y="19463"/>
                    <a:pt x="37697" y="19559"/>
                    <a:pt x="37816" y="19672"/>
                  </a:cubicBezTo>
                  <a:cubicBezTo>
                    <a:pt x="37929" y="19778"/>
                    <a:pt x="37917" y="19923"/>
                    <a:pt x="37872" y="20064"/>
                  </a:cubicBezTo>
                  <a:cubicBezTo>
                    <a:pt x="37754" y="20433"/>
                    <a:pt x="37597" y="20797"/>
                    <a:pt x="37529" y="21174"/>
                  </a:cubicBezTo>
                  <a:cubicBezTo>
                    <a:pt x="37259" y="22637"/>
                    <a:pt x="38108" y="23666"/>
                    <a:pt x="39599" y="23699"/>
                  </a:cubicBezTo>
                  <a:cubicBezTo>
                    <a:pt x="39664" y="23700"/>
                    <a:pt x="39729" y="23701"/>
                    <a:pt x="39794" y="23701"/>
                  </a:cubicBezTo>
                  <a:cubicBezTo>
                    <a:pt x="40223" y="23701"/>
                    <a:pt x="40649" y="23665"/>
                    <a:pt x="41066" y="23542"/>
                  </a:cubicBezTo>
                  <a:cubicBezTo>
                    <a:pt x="41440" y="23434"/>
                    <a:pt x="41827" y="23374"/>
                    <a:pt x="42189" y="23240"/>
                  </a:cubicBezTo>
                  <a:cubicBezTo>
                    <a:pt x="42324" y="23191"/>
                    <a:pt x="42447" y="23166"/>
                    <a:pt x="42561" y="23166"/>
                  </a:cubicBezTo>
                  <a:cubicBezTo>
                    <a:pt x="42813" y="23166"/>
                    <a:pt x="43019" y="23290"/>
                    <a:pt x="43193" y="23552"/>
                  </a:cubicBezTo>
                  <a:cubicBezTo>
                    <a:pt x="43292" y="23697"/>
                    <a:pt x="43417" y="23824"/>
                    <a:pt x="43521" y="23967"/>
                  </a:cubicBezTo>
                  <a:cubicBezTo>
                    <a:pt x="44848" y="25832"/>
                    <a:pt x="45782" y="27866"/>
                    <a:pt x="46164" y="30136"/>
                  </a:cubicBezTo>
                  <a:cubicBezTo>
                    <a:pt x="46379" y="31421"/>
                    <a:pt x="46584" y="32709"/>
                    <a:pt x="46791" y="33997"/>
                  </a:cubicBezTo>
                  <a:cubicBezTo>
                    <a:pt x="46830" y="34241"/>
                    <a:pt x="46844" y="34487"/>
                    <a:pt x="46971" y="34710"/>
                  </a:cubicBezTo>
                  <a:cubicBezTo>
                    <a:pt x="47084" y="34908"/>
                    <a:pt x="47260" y="35012"/>
                    <a:pt x="47436" y="35012"/>
                  </a:cubicBezTo>
                  <a:cubicBezTo>
                    <a:pt x="47579" y="35012"/>
                    <a:pt x="47723" y="34943"/>
                    <a:pt x="47833" y="34798"/>
                  </a:cubicBezTo>
                  <a:cubicBezTo>
                    <a:pt x="47959" y="34631"/>
                    <a:pt x="48061" y="34442"/>
                    <a:pt x="48162" y="34259"/>
                  </a:cubicBezTo>
                  <a:cubicBezTo>
                    <a:pt x="48620" y="33423"/>
                    <a:pt x="49066" y="32582"/>
                    <a:pt x="49532" y="31752"/>
                  </a:cubicBezTo>
                  <a:cubicBezTo>
                    <a:pt x="49935" y="31029"/>
                    <a:pt x="50488" y="30666"/>
                    <a:pt x="51176" y="30666"/>
                  </a:cubicBezTo>
                  <a:cubicBezTo>
                    <a:pt x="51443" y="30666"/>
                    <a:pt x="51730" y="30720"/>
                    <a:pt x="52036" y="30830"/>
                  </a:cubicBezTo>
                  <a:cubicBezTo>
                    <a:pt x="52168" y="30878"/>
                    <a:pt x="52292" y="30950"/>
                    <a:pt x="52426" y="30997"/>
                  </a:cubicBezTo>
                  <a:cubicBezTo>
                    <a:pt x="52527" y="31032"/>
                    <a:pt x="52617" y="31050"/>
                    <a:pt x="52695" y="31050"/>
                  </a:cubicBezTo>
                  <a:cubicBezTo>
                    <a:pt x="52911" y="31050"/>
                    <a:pt x="53047" y="30913"/>
                    <a:pt x="53139" y="30616"/>
                  </a:cubicBezTo>
                  <a:cubicBezTo>
                    <a:pt x="53211" y="30381"/>
                    <a:pt x="53270" y="30139"/>
                    <a:pt x="53317" y="29900"/>
                  </a:cubicBezTo>
                  <a:cubicBezTo>
                    <a:pt x="53694" y="27925"/>
                    <a:pt x="54109" y="25963"/>
                    <a:pt x="54285" y="23954"/>
                  </a:cubicBezTo>
                  <a:cubicBezTo>
                    <a:pt x="54466" y="21894"/>
                    <a:pt x="54381" y="19859"/>
                    <a:pt x="53931" y="17850"/>
                  </a:cubicBezTo>
                  <a:cubicBezTo>
                    <a:pt x="53666" y="16673"/>
                    <a:pt x="53190" y="15568"/>
                    <a:pt x="52475" y="14586"/>
                  </a:cubicBezTo>
                  <a:cubicBezTo>
                    <a:pt x="51774" y="13628"/>
                    <a:pt x="50833" y="13017"/>
                    <a:pt x="49657" y="13017"/>
                  </a:cubicBezTo>
                  <a:cubicBezTo>
                    <a:pt x="49609" y="13017"/>
                    <a:pt x="49560" y="13018"/>
                    <a:pt x="49511" y="13020"/>
                  </a:cubicBezTo>
                  <a:cubicBezTo>
                    <a:pt x="49462" y="13022"/>
                    <a:pt x="49415" y="13024"/>
                    <a:pt x="49370" y="13024"/>
                  </a:cubicBezTo>
                  <a:cubicBezTo>
                    <a:pt x="48774" y="13024"/>
                    <a:pt x="48432" y="12826"/>
                    <a:pt x="48237" y="12249"/>
                  </a:cubicBezTo>
                  <a:cubicBezTo>
                    <a:pt x="48193" y="12118"/>
                    <a:pt x="48108" y="12000"/>
                    <a:pt x="48039" y="11876"/>
                  </a:cubicBezTo>
                  <a:cubicBezTo>
                    <a:pt x="46010" y="8157"/>
                    <a:pt x="43145" y="5255"/>
                    <a:pt x="39456" y="3181"/>
                  </a:cubicBezTo>
                  <a:cubicBezTo>
                    <a:pt x="35785" y="1115"/>
                    <a:pt x="31798" y="179"/>
                    <a:pt x="27615" y="15"/>
                  </a:cubicBezTo>
                  <a:cubicBezTo>
                    <a:pt x="27373" y="5"/>
                    <a:pt x="27132" y="1"/>
                    <a:pt x="26892"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7" name="Google Shape;73967;p67">
              <a:extLst>
                <a:ext uri="{FF2B5EF4-FFF2-40B4-BE49-F238E27FC236}">
                  <a16:creationId xmlns:a16="http://schemas.microsoft.com/office/drawing/2014/main" id="{F0A6AF08-E72C-461D-8334-66377AB5F343}"/>
                </a:ext>
              </a:extLst>
            </p:cNvPr>
            <p:cNvSpPr/>
            <p:nvPr/>
          </p:nvSpPr>
          <p:spPr>
            <a:xfrm>
              <a:off x="4236475" y="1816525"/>
              <a:ext cx="68200" cy="68000"/>
            </a:xfrm>
            <a:custGeom>
              <a:avLst/>
              <a:gdLst/>
              <a:ahLst/>
              <a:cxnLst/>
              <a:rect l="l" t="t" r="r" b="b"/>
              <a:pathLst>
                <a:path w="2728" h="2720" extrusionOk="0">
                  <a:moveTo>
                    <a:pt x="2086" y="0"/>
                  </a:moveTo>
                  <a:cubicBezTo>
                    <a:pt x="2032" y="0"/>
                    <a:pt x="1976" y="12"/>
                    <a:pt x="1925" y="29"/>
                  </a:cubicBezTo>
                  <a:cubicBezTo>
                    <a:pt x="1261" y="261"/>
                    <a:pt x="789" y="750"/>
                    <a:pt x="417" y="1306"/>
                  </a:cubicBezTo>
                  <a:cubicBezTo>
                    <a:pt x="0" y="1928"/>
                    <a:pt x="353" y="2615"/>
                    <a:pt x="1080" y="2709"/>
                  </a:cubicBezTo>
                  <a:cubicBezTo>
                    <a:pt x="1131" y="2716"/>
                    <a:pt x="1183" y="2718"/>
                    <a:pt x="1235" y="2718"/>
                  </a:cubicBezTo>
                  <a:cubicBezTo>
                    <a:pt x="1324" y="2718"/>
                    <a:pt x="1413" y="2712"/>
                    <a:pt x="1502" y="2712"/>
                  </a:cubicBezTo>
                  <a:cubicBezTo>
                    <a:pt x="1597" y="2716"/>
                    <a:pt x="1692" y="2720"/>
                    <a:pt x="1787" y="2720"/>
                  </a:cubicBezTo>
                  <a:cubicBezTo>
                    <a:pt x="2080" y="2720"/>
                    <a:pt x="2365" y="2682"/>
                    <a:pt x="2617" y="2488"/>
                  </a:cubicBezTo>
                  <a:cubicBezTo>
                    <a:pt x="2664" y="2451"/>
                    <a:pt x="2704" y="2379"/>
                    <a:pt x="2711" y="2317"/>
                  </a:cubicBezTo>
                  <a:cubicBezTo>
                    <a:pt x="2727" y="2189"/>
                    <a:pt x="2620" y="2118"/>
                    <a:pt x="2522" y="2114"/>
                  </a:cubicBezTo>
                  <a:cubicBezTo>
                    <a:pt x="2136" y="2092"/>
                    <a:pt x="1748" y="2095"/>
                    <a:pt x="1361" y="2082"/>
                  </a:cubicBezTo>
                  <a:cubicBezTo>
                    <a:pt x="1220" y="2078"/>
                    <a:pt x="1076" y="2060"/>
                    <a:pt x="1002" y="1914"/>
                  </a:cubicBezTo>
                  <a:cubicBezTo>
                    <a:pt x="910" y="1736"/>
                    <a:pt x="966" y="1572"/>
                    <a:pt x="1081" y="1427"/>
                  </a:cubicBezTo>
                  <a:cubicBezTo>
                    <a:pt x="1168" y="1317"/>
                    <a:pt x="1272" y="1219"/>
                    <a:pt x="1365" y="1113"/>
                  </a:cubicBezTo>
                  <a:cubicBezTo>
                    <a:pt x="1601" y="847"/>
                    <a:pt x="1896" y="658"/>
                    <a:pt x="2198" y="472"/>
                  </a:cubicBezTo>
                  <a:cubicBezTo>
                    <a:pt x="2327" y="393"/>
                    <a:pt x="2392" y="249"/>
                    <a:pt x="2308" y="113"/>
                  </a:cubicBezTo>
                  <a:cubicBezTo>
                    <a:pt x="2256" y="30"/>
                    <a:pt x="2173" y="0"/>
                    <a:pt x="208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8" name="Google Shape;73968;p67">
              <a:extLst>
                <a:ext uri="{FF2B5EF4-FFF2-40B4-BE49-F238E27FC236}">
                  <a16:creationId xmlns:a16="http://schemas.microsoft.com/office/drawing/2014/main" id="{A8B5D922-8359-4688-93F0-8DE367BE0A4A}"/>
                </a:ext>
              </a:extLst>
            </p:cNvPr>
            <p:cNvSpPr/>
            <p:nvPr/>
          </p:nvSpPr>
          <p:spPr>
            <a:xfrm>
              <a:off x="4582875" y="1523925"/>
              <a:ext cx="56075" cy="69350"/>
            </a:xfrm>
            <a:custGeom>
              <a:avLst/>
              <a:gdLst/>
              <a:ahLst/>
              <a:cxnLst/>
              <a:rect l="l" t="t" r="r" b="b"/>
              <a:pathLst>
                <a:path w="2243" h="2774" extrusionOk="0">
                  <a:moveTo>
                    <a:pt x="1471" y="1"/>
                  </a:moveTo>
                  <a:cubicBezTo>
                    <a:pt x="802" y="1"/>
                    <a:pt x="432" y="472"/>
                    <a:pt x="88" y="969"/>
                  </a:cubicBezTo>
                  <a:cubicBezTo>
                    <a:pt x="14" y="1072"/>
                    <a:pt x="0" y="1240"/>
                    <a:pt x="10" y="1374"/>
                  </a:cubicBezTo>
                  <a:cubicBezTo>
                    <a:pt x="54" y="2019"/>
                    <a:pt x="825" y="2737"/>
                    <a:pt x="1516" y="2773"/>
                  </a:cubicBezTo>
                  <a:cubicBezTo>
                    <a:pt x="1519" y="2773"/>
                    <a:pt x="1523" y="2773"/>
                    <a:pt x="1526" y="2773"/>
                  </a:cubicBezTo>
                  <a:cubicBezTo>
                    <a:pt x="1613" y="2773"/>
                    <a:pt x="1737" y="2707"/>
                    <a:pt x="1773" y="2637"/>
                  </a:cubicBezTo>
                  <a:cubicBezTo>
                    <a:pt x="1807" y="2568"/>
                    <a:pt x="1777" y="2404"/>
                    <a:pt x="1717" y="2360"/>
                  </a:cubicBezTo>
                  <a:cubicBezTo>
                    <a:pt x="1495" y="2193"/>
                    <a:pt x="1242" y="2065"/>
                    <a:pt x="1010" y="1909"/>
                  </a:cubicBezTo>
                  <a:cubicBezTo>
                    <a:pt x="473" y="1547"/>
                    <a:pt x="506" y="963"/>
                    <a:pt x="1089" y="670"/>
                  </a:cubicBezTo>
                  <a:cubicBezTo>
                    <a:pt x="1272" y="577"/>
                    <a:pt x="1480" y="529"/>
                    <a:pt x="1684" y="477"/>
                  </a:cubicBezTo>
                  <a:cubicBezTo>
                    <a:pt x="1817" y="442"/>
                    <a:pt x="1963" y="453"/>
                    <a:pt x="2099" y="418"/>
                  </a:cubicBezTo>
                  <a:cubicBezTo>
                    <a:pt x="2147" y="405"/>
                    <a:pt x="2187" y="322"/>
                    <a:pt x="2211" y="264"/>
                  </a:cubicBezTo>
                  <a:cubicBezTo>
                    <a:pt x="2243" y="184"/>
                    <a:pt x="2206" y="116"/>
                    <a:pt x="2122" y="98"/>
                  </a:cubicBezTo>
                  <a:cubicBezTo>
                    <a:pt x="1952" y="63"/>
                    <a:pt x="1781" y="37"/>
                    <a:pt x="1610" y="7"/>
                  </a:cubicBezTo>
                  <a:cubicBezTo>
                    <a:pt x="1562" y="3"/>
                    <a:pt x="1516" y="1"/>
                    <a:pt x="147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9" name="Google Shape;73969;p67">
              <a:extLst>
                <a:ext uri="{FF2B5EF4-FFF2-40B4-BE49-F238E27FC236}">
                  <a16:creationId xmlns:a16="http://schemas.microsoft.com/office/drawing/2014/main" id="{90F13D64-6506-4812-AD2B-D105F662B95A}"/>
                </a:ext>
              </a:extLst>
            </p:cNvPr>
            <p:cNvSpPr/>
            <p:nvPr/>
          </p:nvSpPr>
          <p:spPr>
            <a:xfrm>
              <a:off x="5228225" y="1858500"/>
              <a:ext cx="56275" cy="63425"/>
            </a:xfrm>
            <a:custGeom>
              <a:avLst/>
              <a:gdLst/>
              <a:ahLst/>
              <a:cxnLst/>
              <a:rect l="l" t="t" r="r" b="b"/>
              <a:pathLst>
                <a:path w="2251" h="2537" extrusionOk="0">
                  <a:moveTo>
                    <a:pt x="1773" y="1"/>
                  </a:moveTo>
                  <a:cubicBezTo>
                    <a:pt x="1229" y="1"/>
                    <a:pt x="811" y="281"/>
                    <a:pt x="492" y="735"/>
                  </a:cubicBezTo>
                  <a:cubicBezTo>
                    <a:pt x="0" y="1435"/>
                    <a:pt x="258" y="2190"/>
                    <a:pt x="1082" y="2495"/>
                  </a:cubicBezTo>
                  <a:cubicBezTo>
                    <a:pt x="1150" y="2520"/>
                    <a:pt x="1226" y="2536"/>
                    <a:pt x="1300" y="2536"/>
                  </a:cubicBezTo>
                  <a:cubicBezTo>
                    <a:pt x="1403" y="2536"/>
                    <a:pt x="1502" y="2503"/>
                    <a:pt x="1568" y="2412"/>
                  </a:cubicBezTo>
                  <a:cubicBezTo>
                    <a:pt x="1696" y="2234"/>
                    <a:pt x="1559" y="2092"/>
                    <a:pt x="1410" y="1988"/>
                  </a:cubicBezTo>
                  <a:cubicBezTo>
                    <a:pt x="1296" y="1906"/>
                    <a:pt x="1163" y="1848"/>
                    <a:pt x="1062" y="1755"/>
                  </a:cubicBezTo>
                  <a:cubicBezTo>
                    <a:pt x="823" y="1537"/>
                    <a:pt x="811" y="1261"/>
                    <a:pt x="1015" y="1012"/>
                  </a:cubicBezTo>
                  <a:cubicBezTo>
                    <a:pt x="1176" y="816"/>
                    <a:pt x="1361" y="673"/>
                    <a:pt x="1619" y="624"/>
                  </a:cubicBezTo>
                  <a:cubicBezTo>
                    <a:pt x="1787" y="593"/>
                    <a:pt x="1952" y="539"/>
                    <a:pt x="2109" y="472"/>
                  </a:cubicBezTo>
                  <a:cubicBezTo>
                    <a:pt x="2209" y="429"/>
                    <a:pt x="2250" y="324"/>
                    <a:pt x="2230" y="202"/>
                  </a:cubicBezTo>
                  <a:cubicBezTo>
                    <a:pt x="2215" y="87"/>
                    <a:pt x="2123" y="36"/>
                    <a:pt x="2016" y="19"/>
                  </a:cubicBezTo>
                  <a:cubicBezTo>
                    <a:pt x="1933" y="7"/>
                    <a:pt x="1851" y="1"/>
                    <a:pt x="1773"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0" name="Google Shape;73970;p67">
              <a:extLst>
                <a:ext uri="{FF2B5EF4-FFF2-40B4-BE49-F238E27FC236}">
                  <a16:creationId xmlns:a16="http://schemas.microsoft.com/office/drawing/2014/main" id="{1486552F-EC8D-4AD1-B225-50A1DD4FC460}"/>
                </a:ext>
              </a:extLst>
            </p:cNvPr>
            <p:cNvSpPr/>
            <p:nvPr/>
          </p:nvSpPr>
          <p:spPr>
            <a:xfrm>
              <a:off x="4514450" y="1737375"/>
              <a:ext cx="61325" cy="62625"/>
            </a:xfrm>
            <a:custGeom>
              <a:avLst/>
              <a:gdLst/>
              <a:ahLst/>
              <a:cxnLst/>
              <a:rect l="l" t="t" r="r" b="b"/>
              <a:pathLst>
                <a:path w="2453" h="2505" extrusionOk="0">
                  <a:moveTo>
                    <a:pt x="1547" y="0"/>
                  </a:moveTo>
                  <a:cubicBezTo>
                    <a:pt x="1542" y="0"/>
                    <a:pt x="1538" y="0"/>
                    <a:pt x="1533" y="1"/>
                  </a:cubicBezTo>
                  <a:cubicBezTo>
                    <a:pt x="728" y="82"/>
                    <a:pt x="0" y="1114"/>
                    <a:pt x="690" y="1991"/>
                  </a:cubicBezTo>
                  <a:cubicBezTo>
                    <a:pt x="966" y="2342"/>
                    <a:pt x="1355" y="2490"/>
                    <a:pt x="1775" y="2504"/>
                  </a:cubicBezTo>
                  <a:cubicBezTo>
                    <a:pt x="1868" y="2497"/>
                    <a:pt x="1939" y="2494"/>
                    <a:pt x="2006" y="2487"/>
                  </a:cubicBezTo>
                  <a:cubicBezTo>
                    <a:pt x="2256" y="2456"/>
                    <a:pt x="2452" y="2262"/>
                    <a:pt x="2407" y="2091"/>
                  </a:cubicBezTo>
                  <a:cubicBezTo>
                    <a:pt x="2344" y="1862"/>
                    <a:pt x="2146" y="1899"/>
                    <a:pt x="1981" y="1882"/>
                  </a:cubicBezTo>
                  <a:cubicBezTo>
                    <a:pt x="1875" y="1869"/>
                    <a:pt x="1768" y="1882"/>
                    <a:pt x="1666" y="1864"/>
                  </a:cubicBezTo>
                  <a:cubicBezTo>
                    <a:pt x="1291" y="1807"/>
                    <a:pt x="1109" y="1664"/>
                    <a:pt x="1054" y="1387"/>
                  </a:cubicBezTo>
                  <a:cubicBezTo>
                    <a:pt x="996" y="1079"/>
                    <a:pt x="1101" y="839"/>
                    <a:pt x="1355" y="658"/>
                  </a:cubicBezTo>
                  <a:cubicBezTo>
                    <a:pt x="1496" y="556"/>
                    <a:pt x="1637" y="451"/>
                    <a:pt x="1760" y="331"/>
                  </a:cubicBezTo>
                  <a:cubicBezTo>
                    <a:pt x="1797" y="296"/>
                    <a:pt x="1814" y="173"/>
                    <a:pt x="1782" y="143"/>
                  </a:cubicBezTo>
                  <a:cubicBezTo>
                    <a:pt x="1721" y="79"/>
                    <a:pt x="1625" y="0"/>
                    <a:pt x="1547"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1" name="Google Shape;73971;p67">
              <a:extLst>
                <a:ext uri="{FF2B5EF4-FFF2-40B4-BE49-F238E27FC236}">
                  <a16:creationId xmlns:a16="http://schemas.microsoft.com/office/drawing/2014/main" id="{A1078585-859A-4771-B777-D1167DFA2CF9}"/>
                </a:ext>
              </a:extLst>
            </p:cNvPr>
            <p:cNvSpPr/>
            <p:nvPr/>
          </p:nvSpPr>
          <p:spPr>
            <a:xfrm>
              <a:off x="5053500" y="1662875"/>
              <a:ext cx="41600" cy="68625"/>
            </a:xfrm>
            <a:custGeom>
              <a:avLst/>
              <a:gdLst/>
              <a:ahLst/>
              <a:cxnLst/>
              <a:rect l="l" t="t" r="r" b="b"/>
              <a:pathLst>
                <a:path w="1664" h="2745" extrusionOk="0">
                  <a:moveTo>
                    <a:pt x="1327" y="0"/>
                  </a:moveTo>
                  <a:cubicBezTo>
                    <a:pt x="1326" y="0"/>
                    <a:pt x="1325" y="0"/>
                    <a:pt x="1324" y="0"/>
                  </a:cubicBezTo>
                  <a:cubicBezTo>
                    <a:pt x="574" y="20"/>
                    <a:pt x="8" y="604"/>
                    <a:pt x="4" y="1349"/>
                  </a:cubicBezTo>
                  <a:cubicBezTo>
                    <a:pt x="1" y="1898"/>
                    <a:pt x="373" y="2501"/>
                    <a:pt x="854" y="2693"/>
                  </a:cubicBezTo>
                  <a:cubicBezTo>
                    <a:pt x="928" y="2723"/>
                    <a:pt x="1011" y="2745"/>
                    <a:pt x="1091" y="2745"/>
                  </a:cubicBezTo>
                  <a:cubicBezTo>
                    <a:pt x="1184" y="2745"/>
                    <a:pt x="1274" y="2715"/>
                    <a:pt x="1343" y="2633"/>
                  </a:cubicBezTo>
                  <a:cubicBezTo>
                    <a:pt x="1495" y="2449"/>
                    <a:pt x="1346" y="2314"/>
                    <a:pt x="1212" y="2201"/>
                  </a:cubicBezTo>
                  <a:cubicBezTo>
                    <a:pt x="1105" y="2113"/>
                    <a:pt x="965" y="2058"/>
                    <a:pt x="870" y="1959"/>
                  </a:cubicBezTo>
                  <a:cubicBezTo>
                    <a:pt x="470" y="1552"/>
                    <a:pt x="569" y="916"/>
                    <a:pt x="1075" y="647"/>
                  </a:cubicBezTo>
                  <a:cubicBezTo>
                    <a:pt x="1196" y="581"/>
                    <a:pt x="1339" y="553"/>
                    <a:pt x="1457" y="485"/>
                  </a:cubicBezTo>
                  <a:cubicBezTo>
                    <a:pt x="1589" y="409"/>
                    <a:pt x="1664" y="271"/>
                    <a:pt x="1588" y="134"/>
                  </a:cubicBezTo>
                  <a:cubicBezTo>
                    <a:pt x="1547" y="62"/>
                    <a:pt x="1416" y="0"/>
                    <a:pt x="1327"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 name="Google Shape;73972;p67">
              <a:extLst>
                <a:ext uri="{FF2B5EF4-FFF2-40B4-BE49-F238E27FC236}">
                  <a16:creationId xmlns:a16="http://schemas.microsoft.com/office/drawing/2014/main" id="{3CF4913B-BEBA-441F-9145-575CC6C770A6}"/>
                </a:ext>
              </a:extLst>
            </p:cNvPr>
            <p:cNvSpPr/>
            <p:nvPr/>
          </p:nvSpPr>
          <p:spPr>
            <a:xfrm>
              <a:off x="4799000" y="1701575"/>
              <a:ext cx="52775" cy="61625"/>
            </a:xfrm>
            <a:custGeom>
              <a:avLst/>
              <a:gdLst/>
              <a:ahLst/>
              <a:cxnLst/>
              <a:rect l="l" t="t" r="r" b="b"/>
              <a:pathLst>
                <a:path w="2111" h="2465" extrusionOk="0">
                  <a:moveTo>
                    <a:pt x="1926" y="1"/>
                  </a:moveTo>
                  <a:cubicBezTo>
                    <a:pt x="1921" y="1"/>
                    <a:pt x="1917" y="1"/>
                    <a:pt x="1913" y="2"/>
                  </a:cubicBezTo>
                  <a:cubicBezTo>
                    <a:pt x="1089" y="215"/>
                    <a:pt x="455" y="663"/>
                    <a:pt x="110" y="1470"/>
                  </a:cubicBezTo>
                  <a:cubicBezTo>
                    <a:pt x="1" y="1732"/>
                    <a:pt x="73" y="1946"/>
                    <a:pt x="251" y="2147"/>
                  </a:cubicBezTo>
                  <a:cubicBezTo>
                    <a:pt x="447" y="2367"/>
                    <a:pt x="687" y="2464"/>
                    <a:pt x="971" y="2464"/>
                  </a:cubicBezTo>
                  <a:cubicBezTo>
                    <a:pt x="1020" y="2464"/>
                    <a:pt x="1070" y="2461"/>
                    <a:pt x="1122" y="2456"/>
                  </a:cubicBezTo>
                  <a:cubicBezTo>
                    <a:pt x="1172" y="2444"/>
                    <a:pt x="1242" y="2433"/>
                    <a:pt x="1310" y="2409"/>
                  </a:cubicBezTo>
                  <a:cubicBezTo>
                    <a:pt x="1428" y="2359"/>
                    <a:pt x="1445" y="2256"/>
                    <a:pt x="1393" y="2155"/>
                  </a:cubicBezTo>
                  <a:cubicBezTo>
                    <a:pt x="1363" y="2098"/>
                    <a:pt x="1297" y="2057"/>
                    <a:pt x="1243" y="2017"/>
                  </a:cubicBezTo>
                  <a:cubicBezTo>
                    <a:pt x="1062" y="1876"/>
                    <a:pt x="716" y="1869"/>
                    <a:pt x="752" y="1548"/>
                  </a:cubicBezTo>
                  <a:cubicBezTo>
                    <a:pt x="779" y="1296"/>
                    <a:pt x="1014" y="1138"/>
                    <a:pt x="1200" y="984"/>
                  </a:cubicBezTo>
                  <a:cubicBezTo>
                    <a:pt x="1361" y="850"/>
                    <a:pt x="1554" y="757"/>
                    <a:pt x="1730" y="642"/>
                  </a:cubicBezTo>
                  <a:cubicBezTo>
                    <a:pt x="1846" y="565"/>
                    <a:pt x="1980" y="500"/>
                    <a:pt x="2061" y="394"/>
                  </a:cubicBezTo>
                  <a:cubicBezTo>
                    <a:pt x="2111" y="330"/>
                    <a:pt x="2097" y="196"/>
                    <a:pt x="2075" y="102"/>
                  </a:cubicBezTo>
                  <a:cubicBezTo>
                    <a:pt x="2066" y="59"/>
                    <a:pt x="1976" y="1"/>
                    <a:pt x="1926"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3" name="Google Shape;73973;p67">
              <a:extLst>
                <a:ext uri="{FF2B5EF4-FFF2-40B4-BE49-F238E27FC236}">
                  <a16:creationId xmlns:a16="http://schemas.microsoft.com/office/drawing/2014/main" id="{42FA1629-1C9F-4D3A-8359-13B7537DC306}"/>
                </a:ext>
              </a:extLst>
            </p:cNvPr>
            <p:cNvSpPr/>
            <p:nvPr/>
          </p:nvSpPr>
          <p:spPr>
            <a:xfrm>
              <a:off x="5238625" y="2050525"/>
              <a:ext cx="45750" cy="60975"/>
            </a:xfrm>
            <a:custGeom>
              <a:avLst/>
              <a:gdLst/>
              <a:ahLst/>
              <a:cxnLst/>
              <a:rect l="l" t="t" r="r" b="b"/>
              <a:pathLst>
                <a:path w="1830" h="2439" extrusionOk="0">
                  <a:moveTo>
                    <a:pt x="1241" y="1"/>
                  </a:moveTo>
                  <a:cubicBezTo>
                    <a:pt x="1170" y="1"/>
                    <a:pt x="1100" y="40"/>
                    <a:pt x="1045" y="90"/>
                  </a:cubicBezTo>
                  <a:cubicBezTo>
                    <a:pt x="841" y="281"/>
                    <a:pt x="626" y="473"/>
                    <a:pt x="478" y="705"/>
                  </a:cubicBezTo>
                  <a:cubicBezTo>
                    <a:pt x="0" y="1449"/>
                    <a:pt x="520" y="2399"/>
                    <a:pt x="1418" y="2438"/>
                  </a:cubicBezTo>
                  <a:cubicBezTo>
                    <a:pt x="1425" y="2438"/>
                    <a:pt x="1431" y="2438"/>
                    <a:pt x="1438" y="2438"/>
                  </a:cubicBezTo>
                  <a:cubicBezTo>
                    <a:pt x="1617" y="2438"/>
                    <a:pt x="1748" y="2326"/>
                    <a:pt x="1820" y="2161"/>
                  </a:cubicBezTo>
                  <a:cubicBezTo>
                    <a:pt x="1830" y="2046"/>
                    <a:pt x="1814" y="1936"/>
                    <a:pt x="1699" y="1895"/>
                  </a:cubicBezTo>
                  <a:cubicBezTo>
                    <a:pt x="1566" y="1848"/>
                    <a:pt x="1418" y="1851"/>
                    <a:pt x="1290" y="1798"/>
                  </a:cubicBezTo>
                  <a:cubicBezTo>
                    <a:pt x="887" y="1639"/>
                    <a:pt x="768" y="1331"/>
                    <a:pt x="982" y="963"/>
                  </a:cubicBezTo>
                  <a:cubicBezTo>
                    <a:pt x="1088" y="785"/>
                    <a:pt x="1240" y="637"/>
                    <a:pt x="1373" y="476"/>
                  </a:cubicBezTo>
                  <a:cubicBezTo>
                    <a:pt x="1471" y="358"/>
                    <a:pt x="1502" y="224"/>
                    <a:pt x="1408" y="96"/>
                  </a:cubicBezTo>
                  <a:cubicBezTo>
                    <a:pt x="1358" y="27"/>
                    <a:pt x="1299" y="1"/>
                    <a:pt x="124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4" name="Google Shape;73974;p67">
              <a:extLst>
                <a:ext uri="{FF2B5EF4-FFF2-40B4-BE49-F238E27FC236}">
                  <a16:creationId xmlns:a16="http://schemas.microsoft.com/office/drawing/2014/main" id="{37D1EE3C-E2A0-413D-BE52-CC2F5D2FC246}"/>
                </a:ext>
              </a:extLst>
            </p:cNvPr>
            <p:cNvSpPr/>
            <p:nvPr/>
          </p:nvSpPr>
          <p:spPr>
            <a:xfrm>
              <a:off x="4776075" y="1873650"/>
              <a:ext cx="7925" cy="6975"/>
            </a:xfrm>
            <a:custGeom>
              <a:avLst/>
              <a:gdLst/>
              <a:ahLst/>
              <a:cxnLst/>
              <a:rect l="l" t="t" r="r" b="b"/>
              <a:pathLst>
                <a:path w="317" h="279" extrusionOk="0">
                  <a:moveTo>
                    <a:pt x="210" y="0"/>
                  </a:moveTo>
                  <a:cubicBezTo>
                    <a:pt x="126" y="0"/>
                    <a:pt x="62" y="65"/>
                    <a:pt x="0" y="135"/>
                  </a:cubicBezTo>
                  <a:cubicBezTo>
                    <a:pt x="47" y="185"/>
                    <a:pt x="94" y="232"/>
                    <a:pt x="143" y="279"/>
                  </a:cubicBezTo>
                  <a:cubicBezTo>
                    <a:pt x="249" y="226"/>
                    <a:pt x="299" y="139"/>
                    <a:pt x="299" y="22"/>
                  </a:cubicBezTo>
                  <a:lnTo>
                    <a:pt x="299" y="22"/>
                  </a:lnTo>
                  <a:cubicBezTo>
                    <a:pt x="305" y="25"/>
                    <a:pt x="311" y="28"/>
                    <a:pt x="316" y="31"/>
                  </a:cubicBezTo>
                  <a:lnTo>
                    <a:pt x="299" y="17"/>
                  </a:lnTo>
                  <a:lnTo>
                    <a:pt x="299" y="17"/>
                  </a:lnTo>
                  <a:cubicBezTo>
                    <a:pt x="299" y="19"/>
                    <a:pt x="299" y="20"/>
                    <a:pt x="299" y="22"/>
                  </a:cubicBezTo>
                  <a:lnTo>
                    <a:pt x="299" y="22"/>
                  </a:lnTo>
                  <a:cubicBezTo>
                    <a:pt x="267" y="7"/>
                    <a:pt x="238" y="0"/>
                    <a:pt x="210"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5" name="Google Shape;73975;p67">
              <a:extLst>
                <a:ext uri="{FF2B5EF4-FFF2-40B4-BE49-F238E27FC236}">
                  <a16:creationId xmlns:a16="http://schemas.microsoft.com/office/drawing/2014/main" id="{15F6203A-0662-46ED-9DF6-630C548C4188}"/>
                </a:ext>
              </a:extLst>
            </p:cNvPr>
            <p:cNvSpPr/>
            <p:nvPr/>
          </p:nvSpPr>
          <p:spPr>
            <a:xfrm>
              <a:off x="4783350" y="1871425"/>
              <a:ext cx="2325" cy="3000"/>
            </a:xfrm>
            <a:custGeom>
              <a:avLst/>
              <a:gdLst/>
              <a:ahLst/>
              <a:cxnLst/>
              <a:rect l="l" t="t" r="r" b="b"/>
              <a:pathLst>
                <a:path w="93" h="120" extrusionOk="0">
                  <a:moveTo>
                    <a:pt x="84" y="0"/>
                  </a:moveTo>
                  <a:cubicBezTo>
                    <a:pt x="23" y="4"/>
                    <a:pt x="1" y="39"/>
                    <a:pt x="19" y="101"/>
                  </a:cubicBezTo>
                  <a:lnTo>
                    <a:pt x="19" y="101"/>
                  </a:lnTo>
                  <a:cubicBezTo>
                    <a:pt x="42" y="88"/>
                    <a:pt x="67" y="76"/>
                    <a:pt x="84" y="57"/>
                  </a:cubicBezTo>
                  <a:cubicBezTo>
                    <a:pt x="92" y="47"/>
                    <a:pt x="84" y="20"/>
                    <a:pt x="84" y="0"/>
                  </a:cubicBezTo>
                  <a:close/>
                  <a:moveTo>
                    <a:pt x="19" y="101"/>
                  </a:moveTo>
                  <a:cubicBezTo>
                    <a:pt x="15" y="103"/>
                    <a:pt x="12" y="105"/>
                    <a:pt x="9" y="107"/>
                  </a:cubicBezTo>
                  <a:lnTo>
                    <a:pt x="9" y="107"/>
                  </a:lnTo>
                  <a:cubicBezTo>
                    <a:pt x="8" y="107"/>
                    <a:pt x="8" y="107"/>
                    <a:pt x="8" y="107"/>
                  </a:cubicBezTo>
                  <a:cubicBezTo>
                    <a:pt x="8" y="107"/>
                    <a:pt x="8" y="107"/>
                    <a:pt x="8" y="107"/>
                  </a:cubicBezTo>
                  <a:cubicBezTo>
                    <a:pt x="8" y="107"/>
                    <a:pt x="8" y="107"/>
                    <a:pt x="9" y="107"/>
                  </a:cubicBezTo>
                  <a:lnTo>
                    <a:pt x="9" y="107"/>
                  </a:lnTo>
                  <a:cubicBezTo>
                    <a:pt x="10" y="107"/>
                    <a:pt x="25" y="120"/>
                    <a:pt x="25" y="120"/>
                  </a:cubicBezTo>
                  <a:cubicBezTo>
                    <a:pt x="23" y="113"/>
                    <a:pt x="21" y="107"/>
                    <a:pt x="19" y="10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6" name="Google Shape;73976;p67">
              <a:extLst>
                <a:ext uri="{FF2B5EF4-FFF2-40B4-BE49-F238E27FC236}">
                  <a16:creationId xmlns:a16="http://schemas.microsoft.com/office/drawing/2014/main" id="{29951E67-715B-4713-9D0F-97C41987BA8E}"/>
                </a:ext>
              </a:extLst>
            </p:cNvPr>
            <p:cNvSpPr/>
            <p:nvPr/>
          </p:nvSpPr>
          <p:spPr>
            <a:xfrm>
              <a:off x="4452275" y="2857075"/>
              <a:ext cx="561625" cy="681975"/>
            </a:xfrm>
            <a:custGeom>
              <a:avLst/>
              <a:gdLst/>
              <a:ahLst/>
              <a:cxnLst/>
              <a:rect l="l" t="t" r="r" b="b"/>
              <a:pathLst>
                <a:path w="22465" h="27279" extrusionOk="0">
                  <a:moveTo>
                    <a:pt x="17244" y="0"/>
                  </a:moveTo>
                  <a:cubicBezTo>
                    <a:pt x="17174" y="0"/>
                    <a:pt x="17095" y="8"/>
                    <a:pt x="17007" y="24"/>
                  </a:cubicBezTo>
                  <a:cubicBezTo>
                    <a:pt x="16176" y="168"/>
                    <a:pt x="15350" y="336"/>
                    <a:pt x="14519" y="480"/>
                  </a:cubicBezTo>
                  <a:cubicBezTo>
                    <a:pt x="12650" y="802"/>
                    <a:pt x="10779" y="1128"/>
                    <a:pt x="8906" y="1426"/>
                  </a:cubicBezTo>
                  <a:cubicBezTo>
                    <a:pt x="7482" y="1651"/>
                    <a:pt x="6055" y="1842"/>
                    <a:pt x="4627" y="2041"/>
                  </a:cubicBezTo>
                  <a:cubicBezTo>
                    <a:pt x="3967" y="2134"/>
                    <a:pt x="3302" y="2218"/>
                    <a:pt x="2640" y="2296"/>
                  </a:cubicBezTo>
                  <a:cubicBezTo>
                    <a:pt x="1977" y="2376"/>
                    <a:pt x="1313" y="2447"/>
                    <a:pt x="649" y="2518"/>
                  </a:cubicBezTo>
                  <a:cubicBezTo>
                    <a:pt x="364" y="2548"/>
                    <a:pt x="202" y="2736"/>
                    <a:pt x="122" y="2974"/>
                  </a:cubicBezTo>
                  <a:cubicBezTo>
                    <a:pt x="56" y="3171"/>
                    <a:pt x="52" y="3388"/>
                    <a:pt x="39" y="3598"/>
                  </a:cubicBezTo>
                  <a:cubicBezTo>
                    <a:pt x="1" y="4271"/>
                    <a:pt x="206" y="4931"/>
                    <a:pt x="210" y="5593"/>
                  </a:cubicBezTo>
                  <a:cubicBezTo>
                    <a:pt x="217" y="6726"/>
                    <a:pt x="512" y="7830"/>
                    <a:pt x="484" y="8960"/>
                  </a:cubicBezTo>
                  <a:cubicBezTo>
                    <a:pt x="480" y="9099"/>
                    <a:pt x="528" y="9238"/>
                    <a:pt x="544" y="9377"/>
                  </a:cubicBezTo>
                  <a:cubicBezTo>
                    <a:pt x="656" y="10319"/>
                    <a:pt x="780" y="11259"/>
                    <a:pt x="873" y="12204"/>
                  </a:cubicBezTo>
                  <a:cubicBezTo>
                    <a:pt x="973" y="13219"/>
                    <a:pt x="975" y="14249"/>
                    <a:pt x="1151" y="15249"/>
                  </a:cubicBezTo>
                  <a:cubicBezTo>
                    <a:pt x="1286" y="16020"/>
                    <a:pt x="1267" y="16793"/>
                    <a:pt x="1364" y="17561"/>
                  </a:cubicBezTo>
                  <a:cubicBezTo>
                    <a:pt x="1493" y="18570"/>
                    <a:pt x="1645" y="19582"/>
                    <a:pt x="1712" y="20597"/>
                  </a:cubicBezTo>
                  <a:cubicBezTo>
                    <a:pt x="1803" y="21935"/>
                    <a:pt x="2077" y="23243"/>
                    <a:pt x="2232" y="24571"/>
                  </a:cubicBezTo>
                  <a:cubicBezTo>
                    <a:pt x="2293" y="25091"/>
                    <a:pt x="2436" y="25607"/>
                    <a:pt x="2585" y="26111"/>
                  </a:cubicBezTo>
                  <a:cubicBezTo>
                    <a:pt x="2751" y="26673"/>
                    <a:pt x="3155" y="26993"/>
                    <a:pt x="3739" y="27046"/>
                  </a:cubicBezTo>
                  <a:cubicBezTo>
                    <a:pt x="4580" y="27123"/>
                    <a:pt x="5421" y="27208"/>
                    <a:pt x="6263" y="27237"/>
                  </a:cubicBezTo>
                  <a:cubicBezTo>
                    <a:pt x="6650" y="27249"/>
                    <a:pt x="7038" y="27253"/>
                    <a:pt x="7426" y="27253"/>
                  </a:cubicBezTo>
                  <a:cubicBezTo>
                    <a:pt x="8026" y="27253"/>
                    <a:pt x="8626" y="27244"/>
                    <a:pt x="9226" y="27244"/>
                  </a:cubicBezTo>
                  <a:lnTo>
                    <a:pt x="9226" y="27267"/>
                  </a:lnTo>
                  <a:cubicBezTo>
                    <a:pt x="9732" y="27267"/>
                    <a:pt x="10238" y="27256"/>
                    <a:pt x="10744" y="27256"/>
                  </a:cubicBezTo>
                  <a:cubicBezTo>
                    <a:pt x="11050" y="27256"/>
                    <a:pt x="11356" y="27260"/>
                    <a:pt x="11661" y="27273"/>
                  </a:cubicBezTo>
                  <a:cubicBezTo>
                    <a:pt x="11768" y="27277"/>
                    <a:pt x="11875" y="27279"/>
                    <a:pt x="11982" y="27279"/>
                  </a:cubicBezTo>
                  <a:cubicBezTo>
                    <a:pt x="13041" y="27279"/>
                    <a:pt x="14084" y="27087"/>
                    <a:pt x="15132" y="26986"/>
                  </a:cubicBezTo>
                  <a:cubicBezTo>
                    <a:pt x="16317" y="26869"/>
                    <a:pt x="17492" y="26609"/>
                    <a:pt x="18660" y="26356"/>
                  </a:cubicBezTo>
                  <a:cubicBezTo>
                    <a:pt x="19760" y="26120"/>
                    <a:pt x="20845" y="25818"/>
                    <a:pt x="21934" y="25533"/>
                  </a:cubicBezTo>
                  <a:cubicBezTo>
                    <a:pt x="22393" y="25413"/>
                    <a:pt x="22464" y="25259"/>
                    <a:pt x="22367" y="24756"/>
                  </a:cubicBezTo>
                  <a:cubicBezTo>
                    <a:pt x="22125" y="23514"/>
                    <a:pt x="20603" y="15289"/>
                    <a:pt x="20070" y="12419"/>
                  </a:cubicBezTo>
                  <a:cubicBezTo>
                    <a:pt x="19603" y="9896"/>
                    <a:pt x="19119" y="7377"/>
                    <a:pt x="18636" y="4856"/>
                  </a:cubicBezTo>
                  <a:cubicBezTo>
                    <a:pt x="18365" y="3442"/>
                    <a:pt x="18093" y="2025"/>
                    <a:pt x="17805" y="613"/>
                  </a:cubicBezTo>
                  <a:cubicBezTo>
                    <a:pt x="17715" y="171"/>
                    <a:pt x="17566" y="0"/>
                    <a:pt x="1724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7" name="Google Shape;73977;p67">
              <a:extLst>
                <a:ext uri="{FF2B5EF4-FFF2-40B4-BE49-F238E27FC236}">
                  <a16:creationId xmlns:a16="http://schemas.microsoft.com/office/drawing/2014/main" id="{5586A1A5-3CD9-4153-A457-CF1C229C73BD}"/>
                </a:ext>
              </a:extLst>
            </p:cNvPr>
            <p:cNvSpPr/>
            <p:nvPr/>
          </p:nvSpPr>
          <p:spPr>
            <a:xfrm>
              <a:off x="4541550" y="2937775"/>
              <a:ext cx="306450" cy="197950"/>
            </a:xfrm>
            <a:custGeom>
              <a:avLst/>
              <a:gdLst/>
              <a:ahLst/>
              <a:cxnLst/>
              <a:rect l="l" t="t" r="r" b="b"/>
              <a:pathLst>
                <a:path w="12258" h="7918" extrusionOk="0">
                  <a:moveTo>
                    <a:pt x="9350" y="1513"/>
                  </a:moveTo>
                  <a:cubicBezTo>
                    <a:pt x="9441" y="1513"/>
                    <a:pt x="9528" y="1532"/>
                    <a:pt x="9602" y="1599"/>
                  </a:cubicBezTo>
                  <a:cubicBezTo>
                    <a:pt x="9652" y="1643"/>
                    <a:pt x="9705" y="1705"/>
                    <a:pt x="9712" y="1767"/>
                  </a:cubicBezTo>
                  <a:cubicBezTo>
                    <a:pt x="9722" y="1825"/>
                    <a:pt x="9693" y="1912"/>
                    <a:pt x="9648" y="1950"/>
                  </a:cubicBezTo>
                  <a:cubicBezTo>
                    <a:pt x="9458" y="2123"/>
                    <a:pt x="9210" y="2161"/>
                    <a:pt x="8967" y="2191"/>
                  </a:cubicBezTo>
                  <a:cubicBezTo>
                    <a:pt x="7089" y="2425"/>
                    <a:pt x="5209" y="2651"/>
                    <a:pt x="3333" y="2887"/>
                  </a:cubicBezTo>
                  <a:cubicBezTo>
                    <a:pt x="2777" y="2956"/>
                    <a:pt x="2224" y="3052"/>
                    <a:pt x="1710" y="3129"/>
                  </a:cubicBezTo>
                  <a:cubicBezTo>
                    <a:pt x="1563" y="3102"/>
                    <a:pt x="1456" y="3096"/>
                    <a:pt x="1358" y="3056"/>
                  </a:cubicBezTo>
                  <a:cubicBezTo>
                    <a:pt x="1310" y="3035"/>
                    <a:pt x="1260" y="2958"/>
                    <a:pt x="1254" y="2902"/>
                  </a:cubicBezTo>
                  <a:cubicBezTo>
                    <a:pt x="1247" y="2844"/>
                    <a:pt x="1277" y="2744"/>
                    <a:pt x="1320" y="2724"/>
                  </a:cubicBezTo>
                  <a:cubicBezTo>
                    <a:pt x="1511" y="2639"/>
                    <a:pt x="1704" y="2543"/>
                    <a:pt x="1908" y="2512"/>
                  </a:cubicBezTo>
                  <a:cubicBezTo>
                    <a:pt x="3468" y="2281"/>
                    <a:pt x="5030" y="2059"/>
                    <a:pt x="6594" y="1845"/>
                  </a:cubicBezTo>
                  <a:cubicBezTo>
                    <a:pt x="7461" y="1727"/>
                    <a:pt x="8334" y="1628"/>
                    <a:pt x="9203" y="1524"/>
                  </a:cubicBezTo>
                  <a:cubicBezTo>
                    <a:pt x="9252" y="1518"/>
                    <a:pt x="9301" y="1513"/>
                    <a:pt x="9350" y="1513"/>
                  </a:cubicBezTo>
                  <a:close/>
                  <a:moveTo>
                    <a:pt x="9497" y="3095"/>
                  </a:moveTo>
                  <a:cubicBezTo>
                    <a:pt x="9564" y="3107"/>
                    <a:pt x="9672" y="3115"/>
                    <a:pt x="9766" y="3152"/>
                  </a:cubicBezTo>
                  <a:cubicBezTo>
                    <a:pt x="9823" y="3174"/>
                    <a:pt x="9873" y="3238"/>
                    <a:pt x="9900" y="3297"/>
                  </a:cubicBezTo>
                  <a:cubicBezTo>
                    <a:pt x="9951" y="3409"/>
                    <a:pt x="9893" y="3513"/>
                    <a:pt x="9803" y="3565"/>
                  </a:cubicBezTo>
                  <a:cubicBezTo>
                    <a:pt x="9683" y="3632"/>
                    <a:pt x="9551" y="3692"/>
                    <a:pt x="9417" y="3710"/>
                  </a:cubicBezTo>
                  <a:cubicBezTo>
                    <a:pt x="8441" y="3851"/>
                    <a:pt x="7463" y="3978"/>
                    <a:pt x="6487" y="4116"/>
                  </a:cubicBezTo>
                  <a:cubicBezTo>
                    <a:pt x="5093" y="4314"/>
                    <a:pt x="3699" y="4521"/>
                    <a:pt x="2306" y="4717"/>
                  </a:cubicBezTo>
                  <a:cubicBezTo>
                    <a:pt x="2074" y="4749"/>
                    <a:pt x="1838" y="4763"/>
                    <a:pt x="1604" y="4763"/>
                  </a:cubicBezTo>
                  <a:cubicBezTo>
                    <a:pt x="1593" y="4763"/>
                    <a:pt x="1582" y="4763"/>
                    <a:pt x="1570" y="4763"/>
                  </a:cubicBezTo>
                  <a:cubicBezTo>
                    <a:pt x="1475" y="4762"/>
                    <a:pt x="1368" y="4703"/>
                    <a:pt x="1375" y="4565"/>
                  </a:cubicBezTo>
                  <a:cubicBezTo>
                    <a:pt x="1381" y="4455"/>
                    <a:pt x="1434" y="4377"/>
                    <a:pt x="1532" y="4318"/>
                  </a:cubicBezTo>
                  <a:cubicBezTo>
                    <a:pt x="1817" y="4147"/>
                    <a:pt x="2145" y="4170"/>
                    <a:pt x="2454" y="4106"/>
                  </a:cubicBezTo>
                  <a:cubicBezTo>
                    <a:pt x="4665" y="3650"/>
                    <a:pt x="6913" y="3455"/>
                    <a:pt x="9143" y="3120"/>
                  </a:cubicBezTo>
                  <a:cubicBezTo>
                    <a:pt x="9247" y="3103"/>
                    <a:pt x="9354" y="3103"/>
                    <a:pt x="9497" y="3095"/>
                  </a:cubicBezTo>
                  <a:close/>
                  <a:moveTo>
                    <a:pt x="10042" y="4845"/>
                  </a:moveTo>
                  <a:cubicBezTo>
                    <a:pt x="10096" y="4845"/>
                    <a:pt x="10148" y="4851"/>
                    <a:pt x="10193" y="4870"/>
                  </a:cubicBezTo>
                  <a:cubicBezTo>
                    <a:pt x="10279" y="4905"/>
                    <a:pt x="10369" y="4994"/>
                    <a:pt x="10401" y="5079"/>
                  </a:cubicBezTo>
                  <a:cubicBezTo>
                    <a:pt x="10440" y="5172"/>
                    <a:pt x="10414" y="5304"/>
                    <a:pt x="10299" y="5343"/>
                  </a:cubicBezTo>
                  <a:cubicBezTo>
                    <a:pt x="10034" y="5430"/>
                    <a:pt x="9764" y="5528"/>
                    <a:pt x="9489" y="5565"/>
                  </a:cubicBezTo>
                  <a:cubicBezTo>
                    <a:pt x="7745" y="5807"/>
                    <a:pt x="6003" y="6035"/>
                    <a:pt x="4259" y="6266"/>
                  </a:cubicBezTo>
                  <a:cubicBezTo>
                    <a:pt x="3596" y="6356"/>
                    <a:pt x="2934" y="6441"/>
                    <a:pt x="2271" y="6530"/>
                  </a:cubicBezTo>
                  <a:cubicBezTo>
                    <a:pt x="2166" y="6544"/>
                    <a:pt x="2063" y="6563"/>
                    <a:pt x="1968" y="6577"/>
                  </a:cubicBezTo>
                  <a:cubicBezTo>
                    <a:pt x="1894" y="6544"/>
                    <a:pt x="1821" y="6528"/>
                    <a:pt x="1773" y="6484"/>
                  </a:cubicBezTo>
                  <a:cubicBezTo>
                    <a:pt x="1724" y="6441"/>
                    <a:pt x="1674" y="6370"/>
                    <a:pt x="1673" y="6312"/>
                  </a:cubicBezTo>
                  <a:cubicBezTo>
                    <a:pt x="1672" y="6252"/>
                    <a:pt x="1714" y="6152"/>
                    <a:pt x="1760" y="6136"/>
                  </a:cubicBezTo>
                  <a:cubicBezTo>
                    <a:pt x="2024" y="6050"/>
                    <a:pt x="2291" y="5951"/>
                    <a:pt x="2565" y="5910"/>
                  </a:cubicBezTo>
                  <a:cubicBezTo>
                    <a:pt x="5003" y="5552"/>
                    <a:pt x="7442" y="5205"/>
                    <a:pt x="9881" y="4858"/>
                  </a:cubicBezTo>
                  <a:cubicBezTo>
                    <a:pt x="9933" y="4851"/>
                    <a:pt x="9988" y="4845"/>
                    <a:pt x="10042" y="4845"/>
                  </a:cubicBezTo>
                  <a:close/>
                  <a:moveTo>
                    <a:pt x="10804" y="1"/>
                  </a:moveTo>
                  <a:cubicBezTo>
                    <a:pt x="10778" y="1"/>
                    <a:pt x="10750" y="3"/>
                    <a:pt x="10722" y="7"/>
                  </a:cubicBezTo>
                  <a:cubicBezTo>
                    <a:pt x="9819" y="140"/>
                    <a:pt x="8917" y="274"/>
                    <a:pt x="8015" y="409"/>
                  </a:cubicBezTo>
                  <a:cubicBezTo>
                    <a:pt x="6767" y="597"/>
                    <a:pt x="5514" y="775"/>
                    <a:pt x="4269" y="983"/>
                  </a:cubicBezTo>
                  <a:cubicBezTo>
                    <a:pt x="3128" y="1173"/>
                    <a:pt x="1988" y="1378"/>
                    <a:pt x="854" y="1611"/>
                  </a:cubicBezTo>
                  <a:cubicBezTo>
                    <a:pt x="234" y="1737"/>
                    <a:pt x="0" y="2074"/>
                    <a:pt x="136" y="2674"/>
                  </a:cubicBezTo>
                  <a:cubicBezTo>
                    <a:pt x="254" y="3199"/>
                    <a:pt x="227" y="3726"/>
                    <a:pt x="285" y="4247"/>
                  </a:cubicBezTo>
                  <a:cubicBezTo>
                    <a:pt x="399" y="5257"/>
                    <a:pt x="526" y="6266"/>
                    <a:pt x="690" y="7271"/>
                  </a:cubicBezTo>
                  <a:cubicBezTo>
                    <a:pt x="769" y="7755"/>
                    <a:pt x="909" y="7918"/>
                    <a:pt x="1255" y="7918"/>
                  </a:cubicBezTo>
                  <a:cubicBezTo>
                    <a:pt x="1341" y="7918"/>
                    <a:pt x="1439" y="7908"/>
                    <a:pt x="1552" y="7890"/>
                  </a:cubicBezTo>
                  <a:cubicBezTo>
                    <a:pt x="2800" y="7698"/>
                    <a:pt x="4047" y="7501"/>
                    <a:pt x="5298" y="7325"/>
                  </a:cubicBezTo>
                  <a:cubicBezTo>
                    <a:pt x="7415" y="7027"/>
                    <a:pt x="9538" y="6743"/>
                    <a:pt x="11657" y="6451"/>
                  </a:cubicBezTo>
                  <a:cubicBezTo>
                    <a:pt x="12159" y="6383"/>
                    <a:pt x="12258" y="6256"/>
                    <a:pt x="12191" y="5772"/>
                  </a:cubicBezTo>
                  <a:cubicBezTo>
                    <a:pt x="12178" y="5671"/>
                    <a:pt x="12159" y="5571"/>
                    <a:pt x="12154" y="5550"/>
                  </a:cubicBezTo>
                  <a:lnTo>
                    <a:pt x="12154" y="5550"/>
                  </a:lnTo>
                  <a:cubicBezTo>
                    <a:pt x="12022" y="3836"/>
                    <a:pt x="11682" y="2365"/>
                    <a:pt x="11456" y="879"/>
                  </a:cubicBezTo>
                  <a:cubicBezTo>
                    <a:pt x="11426" y="675"/>
                    <a:pt x="11335" y="474"/>
                    <a:pt x="11239" y="289"/>
                  </a:cubicBezTo>
                  <a:cubicBezTo>
                    <a:pt x="11148" y="117"/>
                    <a:pt x="11004" y="1"/>
                    <a:pt x="1080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9" name="Google Shape;73978;p67">
              <a:extLst>
                <a:ext uri="{FF2B5EF4-FFF2-40B4-BE49-F238E27FC236}">
                  <a16:creationId xmlns:a16="http://schemas.microsoft.com/office/drawing/2014/main" id="{20E58BA0-B038-41C2-A6E8-4DAA9C3BC886}"/>
                </a:ext>
              </a:extLst>
            </p:cNvPr>
            <p:cNvSpPr/>
            <p:nvPr/>
          </p:nvSpPr>
          <p:spPr>
            <a:xfrm>
              <a:off x="4583325" y="3058900"/>
              <a:ext cx="219225" cy="43300"/>
            </a:xfrm>
            <a:custGeom>
              <a:avLst/>
              <a:gdLst/>
              <a:ahLst/>
              <a:cxnLst/>
              <a:rect l="l" t="t" r="r" b="b"/>
              <a:pathLst>
                <a:path w="8769" h="1732" extrusionOk="0">
                  <a:moveTo>
                    <a:pt x="8369" y="0"/>
                  </a:moveTo>
                  <a:cubicBezTo>
                    <a:pt x="8316" y="0"/>
                    <a:pt x="8261" y="6"/>
                    <a:pt x="8210" y="13"/>
                  </a:cubicBezTo>
                  <a:cubicBezTo>
                    <a:pt x="5771" y="360"/>
                    <a:pt x="3332" y="707"/>
                    <a:pt x="894" y="1065"/>
                  </a:cubicBezTo>
                  <a:cubicBezTo>
                    <a:pt x="620" y="1105"/>
                    <a:pt x="354" y="1203"/>
                    <a:pt x="89" y="1291"/>
                  </a:cubicBezTo>
                  <a:cubicBezTo>
                    <a:pt x="43" y="1306"/>
                    <a:pt x="1" y="1407"/>
                    <a:pt x="2" y="1467"/>
                  </a:cubicBezTo>
                  <a:cubicBezTo>
                    <a:pt x="3" y="1527"/>
                    <a:pt x="53" y="1596"/>
                    <a:pt x="102" y="1639"/>
                  </a:cubicBezTo>
                  <a:cubicBezTo>
                    <a:pt x="152" y="1683"/>
                    <a:pt x="224" y="1699"/>
                    <a:pt x="297" y="1732"/>
                  </a:cubicBezTo>
                  <a:cubicBezTo>
                    <a:pt x="392" y="1718"/>
                    <a:pt x="495" y="1699"/>
                    <a:pt x="600" y="1685"/>
                  </a:cubicBezTo>
                  <a:cubicBezTo>
                    <a:pt x="1263" y="1596"/>
                    <a:pt x="1925" y="1511"/>
                    <a:pt x="2588" y="1421"/>
                  </a:cubicBezTo>
                  <a:cubicBezTo>
                    <a:pt x="4332" y="1190"/>
                    <a:pt x="6077" y="962"/>
                    <a:pt x="7818" y="720"/>
                  </a:cubicBezTo>
                  <a:cubicBezTo>
                    <a:pt x="8093" y="680"/>
                    <a:pt x="8363" y="585"/>
                    <a:pt x="8628" y="498"/>
                  </a:cubicBezTo>
                  <a:cubicBezTo>
                    <a:pt x="8742" y="459"/>
                    <a:pt x="8769" y="327"/>
                    <a:pt x="8730" y="234"/>
                  </a:cubicBezTo>
                  <a:cubicBezTo>
                    <a:pt x="8696" y="149"/>
                    <a:pt x="8608" y="59"/>
                    <a:pt x="8522" y="25"/>
                  </a:cubicBezTo>
                  <a:cubicBezTo>
                    <a:pt x="8476" y="7"/>
                    <a:pt x="8423" y="0"/>
                    <a:pt x="8369"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0" name="Google Shape;73979;p67">
              <a:extLst>
                <a:ext uri="{FF2B5EF4-FFF2-40B4-BE49-F238E27FC236}">
                  <a16:creationId xmlns:a16="http://schemas.microsoft.com/office/drawing/2014/main" id="{9C094C9F-ACDA-491B-8F5A-761F721992FE}"/>
                </a:ext>
              </a:extLst>
            </p:cNvPr>
            <p:cNvSpPr/>
            <p:nvPr/>
          </p:nvSpPr>
          <p:spPr>
            <a:xfrm>
              <a:off x="4572850" y="2975625"/>
              <a:ext cx="211800" cy="40375"/>
            </a:xfrm>
            <a:custGeom>
              <a:avLst/>
              <a:gdLst/>
              <a:ahLst/>
              <a:cxnLst/>
              <a:rect l="l" t="t" r="r" b="b"/>
              <a:pathLst>
                <a:path w="8472" h="1615" extrusionOk="0">
                  <a:moveTo>
                    <a:pt x="8101" y="0"/>
                  </a:moveTo>
                  <a:cubicBezTo>
                    <a:pt x="8053" y="0"/>
                    <a:pt x="8004" y="5"/>
                    <a:pt x="7955" y="12"/>
                  </a:cubicBezTo>
                  <a:cubicBezTo>
                    <a:pt x="7086" y="116"/>
                    <a:pt x="6213" y="213"/>
                    <a:pt x="5345" y="332"/>
                  </a:cubicBezTo>
                  <a:cubicBezTo>
                    <a:pt x="3782" y="546"/>
                    <a:pt x="2221" y="768"/>
                    <a:pt x="660" y="1001"/>
                  </a:cubicBezTo>
                  <a:cubicBezTo>
                    <a:pt x="457" y="1031"/>
                    <a:pt x="263" y="1126"/>
                    <a:pt x="72" y="1212"/>
                  </a:cubicBezTo>
                  <a:cubicBezTo>
                    <a:pt x="29" y="1230"/>
                    <a:pt x="1" y="1331"/>
                    <a:pt x="6" y="1390"/>
                  </a:cubicBezTo>
                  <a:cubicBezTo>
                    <a:pt x="11" y="1445"/>
                    <a:pt x="59" y="1524"/>
                    <a:pt x="109" y="1544"/>
                  </a:cubicBezTo>
                  <a:cubicBezTo>
                    <a:pt x="204" y="1582"/>
                    <a:pt x="311" y="1588"/>
                    <a:pt x="458" y="1615"/>
                  </a:cubicBezTo>
                  <a:cubicBezTo>
                    <a:pt x="974" y="1538"/>
                    <a:pt x="1525" y="1442"/>
                    <a:pt x="2085" y="1374"/>
                  </a:cubicBezTo>
                  <a:cubicBezTo>
                    <a:pt x="3962" y="1137"/>
                    <a:pt x="5841" y="912"/>
                    <a:pt x="7717" y="679"/>
                  </a:cubicBezTo>
                  <a:cubicBezTo>
                    <a:pt x="7960" y="649"/>
                    <a:pt x="8208" y="612"/>
                    <a:pt x="8400" y="439"/>
                  </a:cubicBezTo>
                  <a:cubicBezTo>
                    <a:pt x="8443" y="399"/>
                    <a:pt x="8471" y="313"/>
                    <a:pt x="8464" y="254"/>
                  </a:cubicBezTo>
                  <a:cubicBezTo>
                    <a:pt x="8455" y="193"/>
                    <a:pt x="8401" y="132"/>
                    <a:pt x="8354" y="86"/>
                  </a:cubicBezTo>
                  <a:cubicBezTo>
                    <a:pt x="8280" y="19"/>
                    <a:pt x="8192" y="0"/>
                    <a:pt x="8101"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1" name="Google Shape;73980;p67">
              <a:extLst>
                <a:ext uri="{FF2B5EF4-FFF2-40B4-BE49-F238E27FC236}">
                  <a16:creationId xmlns:a16="http://schemas.microsoft.com/office/drawing/2014/main" id="{28F40B8F-B08B-4473-ACDE-FA5AD87779AD}"/>
                </a:ext>
              </a:extLst>
            </p:cNvPr>
            <p:cNvSpPr/>
            <p:nvPr/>
          </p:nvSpPr>
          <p:spPr>
            <a:xfrm>
              <a:off x="4575700" y="3015125"/>
              <a:ext cx="214650" cy="41750"/>
            </a:xfrm>
            <a:custGeom>
              <a:avLst/>
              <a:gdLst/>
              <a:ahLst/>
              <a:cxnLst/>
              <a:rect l="l" t="t" r="r" b="b"/>
              <a:pathLst>
                <a:path w="8586" h="1670" extrusionOk="0">
                  <a:moveTo>
                    <a:pt x="8131" y="1"/>
                  </a:moveTo>
                  <a:cubicBezTo>
                    <a:pt x="7987" y="12"/>
                    <a:pt x="7880" y="9"/>
                    <a:pt x="7777" y="26"/>
                  </a:cubicBezTo>
                  <a:cubicBezTo>
                    <a:pt x="5547" y="358"/>
                    <a:pt x="3298" y="555"/>
                    <a:pt x="1088" y="1012"/>
                  </a:cubicBezTo>
                  <a:cubicBezTo>
                    <a:pt x="779" y="1076"/>
                    <a:pt x="451" y="1055"/>
                    <a:pt x="166" y="1224"/>
                  </a:cubicBezTo>
                  <a:cubicBezTo>
                    <a:pt x="69" y="1283"/>
                    <a:pt x="16" y="1361"/>
                    <a:pt x="9" y="1472"/>
                  </a:cubicBezTo>
                  <a:cubicBezTo>
                    <a:pt x="1" y="1609"/>
                    <a:pt x="109" y="1669"/>
                    <a:pt x="204" y="1669"/>
                  </a:cubicBezTo>
                  <a:cubicBezTo>
                    <a:pt x="216" y="1669"/>
                    <a:pt x="227" y="1669"/>
                    <a:pt x="238" y="1669"/>
                  </a:cubicBezTo>
                  <a:cubicBezTo>
                    <a:pt x="472" y="1669"/>
                    <a:pt x="708" y="1655"/>
                    <a:pt x="940" y="1623"/>
                  </a:cubicBezTo>
                  <a:cubicBezTo>
                    <a:pt x="2335" y="1427"/>
                    <a:pt x="3727" y="1220"/>
                    <a:pt x="5121" y="1024"/>
                  </a:cubicBezTo>
                  <a:cubicBezTo>
                    <a:pt x="6097" y="885"/>
                    <a:pt x="7075" y="757"/>
                    <a:pt x="8051" y="618"/>
                  </a:cubicBezTo>
                  <a:cubicBezTo>
                    <a:pt x="8185" y="598"/>
                    <a:pt x="8320" y="539"/>
                    <a:pt x="8437" y="471"/>
                  </a:cubicBezTo>
                  <a:cubicBezTo>
                    <a:pt x="8527" y="419"/>
                    <a:pt x="8585" y="315"/>
                    <a:pt x="8534" y="204"/>
                  </a:cubicBezTo>
                  <a:cubicBezTo>
                    <a:pt x="8507" y="144"/>
                    <a:pt x="8455" y="80"/>
                    <a:pt x="8400" y="58"/>
                  </a:cubicBezTo>
                  <a:cubicBezTo>
                    <a:pt x="8306" y="21"/>
                    <a:pt x="8199" y="13"/>
                    <a:pt x="8131"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pic>
        <p:nvPicPr>
          <p:cNvPr id="92" name="Picture 91">
            <a:extLst>
              <a:ext uri="{FF2B5EF4-FFF2-40B4-BE49-F238E27FC236}">
                <a16:creationId xmlns:a16="http://schemas.microsoft.com/office/drawing/2014/main" id="{9CDD786F-5F5B-4B4D-979C-489676801FCA}"/>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2123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barn(inVertical)">
                                      <p:cBhvr>
                                        <p:cTn id="7" dur="500"/>
                                        <p:tgtEl>
                                          <p:spTgt spid="69"/>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70"/>
                                        </p:tgtEl>
                                        <p:attrNameLst>
                                          <p:attrName>style.visibility</p:attrName>
                                        </p:attrNameLst>
                                      </p:cBhvr>
                                      <p:to>
                                        <p:strVal val="visible"/>
                                      </p:to>
                                    </p:set>
                                    <p:animEffect transition="in" filter="barn(inVertical)">
                                      <p:cBhvr>
                                        <p:cTn id="11" dur="500"/>
                                        <p:tgtEl>
                                          <p:spTgt spid="70"/>
                                        </p:tgtEl>
                                      </p:cBhvr>
                                    </p:animEffect>
                                  </p:childTnLst>
                                </p:cTn>
                              </p:par>
                              <p:par>
                                <p:cTn id="12" presetID="16" presetClass="entr" presetSubtype="21" fill="hold" grpId="0" nodeType="withEffect">
                                  <p:stCondLst>
                                    <p:cond delay="0"/>
                                  </p:stCondLst>
                                  <p:childTnLst>
                                    <p:set>
                                      <p:cBhvr>
                                        <p:cTn id="13" dur="1" fill="hold">
                                          <p:stCondLst>
                                            <p:cond delay="0"/>
                                          </p:stCondLst>
                                        </p:cTn>
                                        <p:tgtEl>
                                          <p:spTgt spid="71"/>
                                        </p:tgtEl>
                                        <p:attrNameLst>
                                          <p:attrName>style.visibility</p:attrName>
                                        </p:attrNameLst>
                                      </p:cBhvr>
                                      <p:to>
                                        <p:strVal val="visible"/>
                                      </p:to>
                                    </p:set>
                                    <p:animEffect transition="in" filter="barn(inVertical)">
                                      <p:cBhvr>
                                        <p:cTn id="14" dur="500"/>
                                        <p:tgtEl>
                                          <p:spTgt spid="71"/>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72"/>
                                        </p:tgtEl>
                                        <p:attrNameLst>
                                          <p:attrName>style.visibility</p:attrName>
                                        </p:attrNameLst>
                                      </p:cBhvr>
                                      <p:to>
                                        <p:strVal val="visible"/>
                                      </p:to>
                                    </p:set>
                                    <p:animEffect transition="in" filter="barn(inVertical)">
                                      <p:cBhvr>
                                        <p:cTn id="1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 fill="hold" display="0">
                  <p:stCondLst>
                    <p:cond delay="indefinite"/>
                  </p:stCondLst>
                  <p:endCondLst>
                    <p:cond evt="onStopAudio" delay="0">
                      <p:tgtEl>
                        <p:sldTgt/>
                      </p:tgtEl>
                    </p:cond>
                  </p:endCondLst>
                </p:cTn>
                <p:tgtEl>
                  <p:spTgt spid="95"/>
                </p:tgtEl>
              </p:cMediaNode>
            </p:audio>
            <p:seq concurrent="1" nextAc="seek">
              <p:cTn id="19" restart="whenNotActive" fill="hold" evtFilter="cancelBubble" nodeType="interactiveSeq">
                <p:stCondLst>
                  <p:cond evt="onClick" delay="0">
                    <p:tgtEl>
                      <p:spTgt spid="72"/>
                    </p:tgtEl>
                  </p:cond>
                </p:stCondLst>
                <p:endSync evt="end" delay="0">
                  <p:rtn val="all"/>
                </p:endSync>
                <p:childTnLst>
                  <p:par>
                    <p:cTn id="20" fill="hold">
                      <p:stCondLst>
                        <p:cond delay="0"/>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96"/>
                                        </p:tgtEl>
                                        <p:attrNameLst>
                                          <p:attrName>style.visibility</p:attrName>
                                        </p:attrNameLst>
                                      </p:cBhvr>
                                      <p:to>
                                        <p:strVal val="visible"/>
                                      </p:to>
                                    </p:set>
                                    <p:anim calcmode="lin" valueType="num">
                                      <p:cBhvr>
                                        <p:cTn id="24" dur="500" fill="hold"/>
                                        <p:tgtEl>
                                          <p:spTgt spid="96"/>
                                        </p:tgtEl>
                                        <p:attrNameLst>
                                          <p:attrName>ppt_w</p:attrName>
                                        </p:attrNameLst>
                                      </p:cBhvr>
                                      <p:tavLst>
                                        <p:tav tm="0">
                                          <p:val>
                                            <p:fltVal val="0"/>
                                          </p:val>
                                        </p:tav>
                                        <p:tav tm="100000">
                                          <p:val>
                                            <p:strVal val="#ppt_w"/>
                                          </p:val>
                                        </p:tav>
                                      </p:tavLst>
                                    </p:anim>
                                    <p:anim calcmode="lin" valueType="num">
                                      <p:cBhvr>
                                        <p:cTn id="25" dur="500" fill="hold"/>
                                        <p:tgtEl>
                                          <p:spTgt spid="96"/>
                                        </p:tgtEl>
                                        <p:attrNameLst>
                                          <p:attrName>ppt_h</p:attrName>
                                        </p:attrNameLst>
                                      </p:cBhvr>
                                      <p:tavLst>
                                        <p:tav tm="0">
                                          <p:val>
                                            <p:fltVal val="0"/>
                                          </p:val>
                                        </p:tav>
                                        <p:tav tm="100000">
                                          <p:val>
                                            <p:strVal val="#ppt_h"/>
                                          </p:val>
                                        </p:tav>
                                      </p:tavLst>
                                    </p:anim>
                                    <p:animEffect transition="in" filter="fade">
                                      <p:cBhvr>
                                        <p:cTn id="26" dur="500"/>
                                        <p:tgtEl>
                                          <p:spTgt spid="96"/>
                                        </p:tgtEl>
                                      </p:cBhvr>
                                    </p:animEffect>
                                  </p:childTnLst>
                                </p:cTn>
                              </p:par>
                              <p:par>
                                <p:cTn id="27" presetID="1" presetClass="mediacall" presetSubtype="0" fill="hold" nodeType="withEffect">
                                  <p:stCondLst>
                                    <p:cond delay="0"/>
                                  </p:stCondLst>
                                  <p:childTnLst>
                                    <p:cmd type="call" cmd="playFrom(0.0)">
                                      <p:cBhvr>
                                        <p:cTn id="28" dur="3448" fill="hold"/>
                                        <p:tgtEl>
                                          <p:spTgt spid="95"/>
                                        </p:tgtEl>
                                      </p:cBhvr>
                                    </p:cmd>
                                  </p:childTnLst>
                                </p:cTn>
                              </p:par>
                            </p:childTnLst>
                          </p:cTn>
                        </p:par>
                      </p:childTnLst>
                    </p:cTn>
                  </p:par>
                </p:childTnLst>
              </p:cTn>
              <p:nextCondLst>
                <p:cond evt="onClick" delay="0">
                  <p:tgtEl>
                    <p:spTgt spid="72"/>
                  </p:tgtEl>
                </p:cond>
              </p:nextCondLst>
            </p:seq>
            <p:seq concurrent="1" nextAc="seek">
              <p:cTn id="29" restart="whenNotActive" fill="hold" evtFilter="cancelBubble" nodeType="interactiveSeq">
                <p:stCondLst>
                  <p:cond evt="onClick" delay="0">
                    <p:tgtEl>
                      <p:spTgt spid="70"/>
                    </p:tgtEl>
                  </p:cond>
                </p:stCondLst>
                <p:endSync evt="end" delay="0">
                  <p:rtn val="all"/>
                </p:endSync>
                <p:childTnLst>
                  <p:par>
                    <p:cTn id="30" fill="hold">
                      <p:stCondLst>
                        <p:cond delay="0"/>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3"/>
                                        </p:tgtEl>
                                        <p:attrNameLst>
                                          <p:attrName>style.visibility</p:attrName>
                                        </p:attrNameLst>
                                      </p:cBhvr>
                                      <p:to>
                                        <p:strVal val="visible"/>
                                      </p:to>
                                    </p:set>
                                    <p:anim calcmode="lin" valueType="num">
                                      <p:cBhvr>
                                        <p:cTn id="34" dur="500" fill="hold"/>
                                        <p:tgtEl>
                                          <p:spTgt spid="93"/>
                                        </p:tgtEl>
                                        <p:attrNameLst>
                                          <p:attrName>ppt_w</p:attrName>
                                        </p:attrNameLst>
                                      </p:cBhvr>
                                      <p:tavLst>
                                        <p:tav tm="0">
                                          <p:val>
                                            <p:fltVal val="0"/>
                                          </p:val>
                                        </p:tav>
                                        <p:tav tm="100000">
                                          <p:val>
                                            <p:strVal val="#ppt_w"/>
                                          </p:val>
                                        </p:tav>
                                      </p:tavLst>
                                    </p:anim>
                                    <p:anim calcmode="lin" valueType="num">
                                      <p:cBhvr>
                                        <p:cTn id="35" dur="500" fill="hold"/>
                                        <p:tgtEl>
                                          <p:spTgt spid="93"/>
                                        </p:tgtEl>
                                        <p:attrNameLst>
                                          <p:attrName>ppt_h</p:attrName>
                                        </p:attrNameLst>
                                      </p:cBhvr>
                                      <p:tavLst>
                                        <p:tav tm="0">
                                          <p:val>
                                            <p:fltVal val="0"/>
                                          </p:val>
                                        </p:tav>
                                        <p:tav tm="100000">
                                          <p:val>
                                            <p:strVal val="#ppt_h"/>
                                          </p:val>
                                        </p:tav>
                                      </p:tavLst>
                                    </p:anim>
                                    <p:animEffect transition="in" filter="fade">
                                      <p:cBhvr>
                                        <p:cTn id="36" dur="500"/>
                                        <p:tgtEl>
                                          <p:spTgt spid="93"/>
                                        </p:tgtEl>
                                      </p:cBhvr>
                                    </p:animEffect>
                                  </p:childTnLst>
                                  <p:subTnLst>
                                    <p:audio>
                                      <p:cMediaNode>
                                        <p:cTn display="0" masterRel="sameClick">
                                          <p:stCondLst>
                                            <p:cond evt="begin" delay="0">
                                              <p:tn val="32"/>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0"/>
                  </p:tgtEl>
                </p:cond>
              </p:nextCondLst>
            </p:seq>
            <p:seq concurrent="1" nextAc="seek">
              <p:cTn id="37" restart="whenNotActive" fill="hold" evtFilter="cancelBubble" nodeType="interactiveSeq">
                <p:stCondLst>
                  <p:cond evt="onClick" delay="0">
                    <p:tgtEl>
                      <p:spTgt spid="71"/>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8"/>
                                        </p:tgtEl>
                                        <p:attrNameLst>
                                          <p:attrName>style.visibility</p:attrName>
                                        </p:attrNameLst>
                                      </p:cBhvr>
                                      <p:to>
                                        <p:strVal val="visible"/>
                                      </p:to>
                                    </p:set>
                                    <p:anim calcmode="lin" valueType="num">
                                      <p:cBhvr>
                                        <p:cTn id="42" dur="500" fill="hold"/>
                                        <p:tgtEl>
                                          <p:spTgt spid="88"/>
                                        </p:tgtEl>
                                        <p:attrNameLst>
                                          <p:attrName>ppt_w</p:attrName>
                                        </p:attrNameLst>
                                      </p:cBhvr>
                                      <p:tavLst>
                                        <p:tav tm="0">
                                          <p:val>
                                            <p:fltVal val="0"/>
                                          </p:val>
                                        </p:tav>
                                        <p:tav tm="100000">
                                          <p:val>
                                            <p:strVal val="#ppt_w"/>
                                          </p:val>
                                        </p:tav>
                                      </p:tavLst>
                                    </p:anim>
                                    <p:anim calcmode="lin" valueType="num">
                                      <p:cBhvr>
                                        <p:cTn id="43" dur="500" fill="hold"/>
                                        <p:tgtEl>
                                          <p:spTgt spid="88"/>
                                        </p:tgtEl>
                                        <p:attrNameLst>
                                          <p:attrName>ppt_h</p:attrName>
                                        </p:attrNameLst>
                                      </p:cBhvr>
                                      <p:tavLst>
                                        <p:tav tm="0">
                                          <p:val>
                                            <p:fltVal val="0"/>
                                          </p:val>
                                        </p:tav>
                                        <p:tav tm="100000">
                                          <p:val>
                                            <p:strVal val="#ppt_h"/>
                                          </p:val>
                                        </p:tav>
                                      </p:tavLst>
                                    </p:anim>
                                    <p:animEffect transition="in" filter="fade">
                                      <p:cBhvr>
                                        <p:cTn id="44" dur="500"/>
                                        <p:tgtEl>
                                          <p:spTgt spid="88"/>
                                        </p:tgtEl>
                                      </p:cBhvr>
                                    </p:animEffect>
                                  </p:childTnLst>
                                  <p:subTnLst>
                                    <p:audio>
                                      <p:cMediaNode>
                                        <p:cTn display="0" masterRel="sameClick">
                                          <p:stCondLst>
                                            <p:cond evt="begin" delay="0">
                                              <p:tn val="40"/>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1"/>
                  </p:tgtEl>
                </p:cond>
              </p:nextCondLst>
            </p:seq>
          </p:childTnLst>
        </p:cTn>
      </p:par>
    </p:tnLst>
    <p:bldLst>
      <p:bldP spid="69" grpId="0"/>
      <p:bldP spid="72" grpId="0" animBg="1"/>
      <p:bldP spid="71" grpId="0" animBg="1"/>
      <p:bldP spid="7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736"/>
        <p:cNvGrpSpPr/>
        <p:nvPr/>
      </p:nvGrpSpPr>
      <p:grpSpPr>
        <a:xfrm>
          <a:off x="0" y="0"/>
          <a:ext cx="0" cy="0"/>
          <a:chOff x="0" y="0"/>
          <a:chExt cx="0" cy="0"/>
        </a:xfrm>
      </p:grpSpPr>
      <p:sp>
        <p:nvSpPr>
          <p:cNvPr id="72787" name="Google Shape;72787;p50"/>
          <p:cNvSpPr/>
          <p:nvPr/>
        </p:nvSpPr>
        <p:spPr>
          <a:xfrm>
            <a:off x="857100" y="4640301"/>
            <a:ext cx="205800" cy="183300"/>
          </a:xfrm>
          <a:custGeom>
            <a:avLst/>
            <a:gdLst/>
            <a:ahLst/>
            <a:cxnLst/>
            <a:rect l="l" t="t" r="r" b="b"/>
            <a:pathLst>
              <a:path w="6174" h="5499" extrusionOk="0">
                <a:moveTo>
                  <a:pt x="3088" y="0"/>
                </a:moveTo>
                <a:cubicBezTo>
                  <a:pt x="2801" y="0"/>
                  <a:pt x="2508" y="46"/>
                  <a:pt x="2220" y="142"/>
                </a:cubicBezTo>
                <a:cubicBezTo>
                  <a:pt x="779" y="620"/>
                  <a:pt x="0" y="2175"/>
                  <a:pt x="478" y="3616"/>
                </a:cubicBezTo>
                <a:cubicBezTo>
                  <a:pt x="862" y="4770"/>
                  <a:pt x="1934" y="5499"/>
                  <a:pt x="3085" y="5499"/>
                </a:cubicBezTo>
                <a:cubicBezTo>
                  <a:pt x="3373" y="5499"/>
                  <a:pt x="3666" y="5453"/>
                  <a:pt x="3954" y="5357"/>
                </a:cubicBezTo>
                <a:cubicBezTo>
                  <a:pt x="5395" y="4879"/>
                  <a:pt x="6174" y="3324"/>
                  <a:pt x="5695" y="1883"/>
                </a:cubicBezTo>
                <a:cubicBezTo>
                  <a:pt x="5312" y="730"/>
                  <a:pt x="4240" y="0"/>
                  <a:pt x="308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88" name="Google Shape;72788;p50"/>
          <p:cNvSpPr/>
          <p:nvPr/>
        </p:nvSpPr>
        <p:spPr>
          <a:xfrm>
            <a:off x="9616145" y="6040539"/>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90" name="Google Shape;72790;p50"/>
          <p:cNvSpPr/>
          <p:nvPr/>
        </p:nvSpPr>
        <p:spPr>
          <a:xfrm>
            <a:off x="11570701" y="4668000"/>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69" name="Text Box 53">
                <a:extLst>
                  <a:ext uri="{FF2B5EF4-FFF2-40B4-BE49-F238E27FC236}">
                    <a16:creationId xmlns:a16="http://schemas.microsoft.com/office/drawing/2014/main" id="{7B049D66-5541-4595-AF69-E2DCD1085F73}"/>
                  </a:ext>
                </a:extLst>
              </p:cNvPr>
              <p:cNvSpPr txBox="1">
                <a:spLocks noChangeArrowheads="1"/>
              </p:cNvSpPr>
              <p:nvPr/>
            </p:nvSpPr>
            <p:spPr bwMode="auto">
              <a:xfrm>
                <a:off x="4184169" y="710504"/>
                <a:ext cx="7630301" cy="1425968"/>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6000" b="1" dirty="0">
                    <a:solidFill>
                      <a:schemeClr val="bg1"/>
                    </a:solidFill>
                    <a:latin typeface="Cambria" panose="02040503050406030204" pitchFamily="18" charset="0"/>
                    <a:ea typeface="Cambria" panose="02040503050406030204" pitchFamily="18" charset="0"/>
                  </a:rPr>
                  <a:t>Tính </a:t>
                </a:r>
                <a14:m>
                  <m:oMath xmlns:m="http://schemas.openxmlformats.org/officeDocument/2006/math">
                    <m:f>
                      <m:fPr>
                        <m:ctrlPr>
                          <a:rPr lang="en-US" sz="6000" b="1" i="1">
                            <a:solidFill>
                              <a:schemeClr val="bg1"/>
                            </a:solidFill>
                            <a:latin typeface="Cambria Math" panose="02040503050406030204" pitchFamily="18" charset="0"/>
                          </a:rPr>
                        </m:ctrlPr>
                      </m:fPr>
                      <m:num>
                        <m:r>
                          <a:rPr lang="en-US" sz="6000" b="1" i="1">
                            <a:solidFill>
                              <a:schemeClr val="bg1"/>
                            </a:solidFill>
                            <a:latin typeface="Cambria Math" panose="02040503050406030204" pitchFamily="18" charset="0"/>
                          </a:rPr>
                          <m:t>𝟑</m:t>
                        </m:r>
                      </m:num>
                      <m:den>
                        <m:r>
                          <a:rPr lang="en-US" sz="6000" b="1" i="1">
                            <a:solidFill>
                              <a:schemeClr val="bg1"/>
                            </a:solidFill>
                            <a:latin typeface="Cambria Math" panose="02040503050406030204" pitchFamily="18" charset="0"/>
                          </a:rPr>
                          <m:t>𝟓</m:t>
                        </m:r>
                      </m:den>
                    </m:f>
                  </m:oMath>
                </a14:m>
                <a:r>
                  <a:rPr lang="en-US" sz="6000" b="1" dirty="0">
                    <a:solidFill>
                      <a:schemeClr val="bg1"/>
                    </a:solidFill>
                    <a:latin typeface="Cambria" panose="02040503050406030204" pitchFamily="18" charset="0"/>
                    <a:ea typeface="Cambria" panose="02040503050406030204" pitchFamily="18" charset="0"/>
                  </a:rPr>
                  <a:t> × </a:t>
                </a:r>
                <a14:m>
                  <m:oMath xmlns:m="http://schemas.openxmlformats.org/officeDocument/2006/math">
                    <m:f>
                      <m:fPr>
                        <m:ctrlPr>
                          <a:rPr lang="en-US" sz="6000" b="1" i="1">
                            <a:solidFill>
                              <a:schemeClr val="bg1"/>
                            </a:solidFill>
                            <a:latin typeface="Cambria Math" panose="02040503050406030204" pitchFamily="18" charset="0"/>
                          </a:rPr>
                        </m:ctrlPr>
                      </m:fPr>
                      <m:num>
                        <m:r>
                          <a:rPr lang="en-US" sz="6000" b="1" i="1">
                            <a:solidFill>
                              <a:schemeClr val="bg1"/>
                            </a:solidFill>
                            <a:latin typeface="Cambria Math" panose="02040503050406030204" pitchFamily="18" charset="0"/>
                          </a:rPr>
                          <m:t>𝟐</m:t>
                        </m:r>
                      </m:num>
                      <m:den>
                        <m:r>
                          <a:rPr lang="en-US" sz="6000" b="1" i="1" smtClean="0">
                            <a:solidFill>
                              <a:schemeClr val="bg1"/>
                            </a:solidFill>
                            <a:latin typeface="Cambria Math" panose="02040503050406030204" pitchFamily="18" charset="0"/>
                          </a:rPr>
                          <m:t>𝟕</m:t>
                        </m:r>
                      </m:den>
                    </m:f>
                  </m:oMath>
                </a14:m>
                <a:r>
                  <a:rPr lang="en-US" sz="6000" b="1" dirty="0">
                    <a:solidFill>
                      <a:schemeClr val="bg1"/>
                    </a:solidFill>
                    <a:latin typeface="Cambria" panose="02040503050406030204" pitchFamily="18" charset="0"/>
                    <a:ea typeface="Cambria" panose="02040503050406030204" pitchFamily="18" charset="0"/>
                  </a:rPr>
                  <a:t> = ?</a:t>
                </a:r>
              </a:p>
            </p:txBody>
          </p:sp>
        </mc:Choice>
        <mc:Fallback xmlns="">
          <p:sp>
            <p:nvSpPr>
              <p:cNvPr id="69" name="Text Box 53">
                <a:extLst>
                  <a:ext uri="{FF2B5EF4-FFF2-40B4-BE49-F238E27FC236}">
                    <a16:creationId xmlns:a16="http://schemas.microsoft.com/office/drawing/2014/main" id="{7B049D66-5541-4595-AF69-E2DCD1085F73}"/>
                  </a:ext>
                </a:extLst>
              </p:cNvPr>
              <p:cNvSpPr txBox="1">
                <a:spLocks noRot="1" noChangeAspect="1" noMove="1" noResize="1" noEditPoints="1" noAdjustHandles="1" noChangeArrowheads="1" noChangeShapeType="1" noTextEdit="1"/>
              </p:cNvSpPr>
              <p:nvPr/>
            </p:nvSpPr>
            <p:spPr bwMode="auto">
              <a:xfrm>
                <a:off x="4184169" y="710504"/>
                <a:ext cx="7630301" cy="1425968"/>
              </a:xfrm>
              <a:prstGeom prst="rect">
                <a:avLst/>
              </a:prstGeom>
              <a:blipFill>
                <a:blip r:embed="rId6"/>
                <a:stretch>
                  <a:fillRect l="-4792" b="-13734"/>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pic>
        <p:nvPicPr>
          <p:cNvPr id="95" name="Tieng-tinh-tinh-www_tiengdong_com">
            <a:hlinkClick r:id="" action="ppaction://media"/>
            <a:extLst>
              <a:ext uri="{FF2B5EF4-FFF2-40B4-BE49-F238E27FC236}">
                <a16:creationId xmlns:a16="http://schemas.microsoft.com/office/drawing/2014/main" id="{B97BA88E-27BF-4479-9CA4-21F0AA9677A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104311" y="5898363"/>
            <a:ext cx="1106487" cy="1106487"/>
          </a:xfrm>
          <a:prstGeom prst="rect">
            <a:avLst/>
          </a:prstGeom>
        </p:spPr>
      </p:pic>
      <p:sp>
        <p:nvSpPr>
          <p:cNvPr id="98" name="Rectangle 2">
            <a:extLst>
              <a:ext uri="{FF2B5EF4-FFF2-40B4-BE49-F238E27FC236}">
                <a16:creationId xmlns:a16="http://schemas.microsoft.com/office/drawing/2014/main" id="{3C8FD036-C69D-4DAB-8FD5-C7FEBF1249D5}"/>
              </a:ext>
            </a:extLst>
          </p:cNvPr>
          <p:cNvSpPr>
            <a:spLocks noChangeArrowheads="1"/>
          </p:cNvSpPr>
          <p:nvPr/>
        </p:nvSpPr>
        <p:spPr bwMode="auto">
          <a:xfrm>
            <a:off x="1" y="-205217"/>
            <a:ext cx="246286" cy="410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72" name="Text Box 53">
                <a:extLst>
                  <a:ext uri="{FF2B5EF4-FFF2-40B4-BE49-F238E27FC236}">
                    <a16:creationId xmlns:a16="http://schemas.microsoft.com/office/drawing/2014/main" id="{C051708B-25EF-48A1-A02C-21D54E46EA0E}"/>
                  </a:ext>
                </a:extLst>
              </p:cNvPr>
              <p:cNvSpPr txBox="1">
                <a:spLocks noChangeArrowheads="1"/>
              </p:cNvSpPr>
              <p:nvPr/>
            </p:nvSpPr>
            <p:spPr bwMode="auto">
              <a:xfrm>
                <a:off x="4870202" y="2973213"/>
                <a:ext cx="4135057" cy="1245597"/>
              </a:xfrm>
              <a:prstGeom prst="rect">
                <a:avLst/>
              </a:prstGeom>
              <a:ln/>
            </p:spPr>
            <p:style>
              <a:lnRef idx="2">
                <a:schemeClr val="accent3"/>
              </a:lnRef>
              <a:fillRef idx="1">
                <a:schemeClr val="lt1"/>
              </a:fillRef>
              <a:effectRef idx="0">
                <a:schemeClr val="accent3"/>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4000" b="1" i="1" smtClean="0">
                              <a:solidFill>
                                <a:srgbClr val="002060"/>
                              </a:solidFill>
                              <a:latin typeface="Cambria Math" panose="02040503050406030204" pitchFamily="18" charset="0"/>
                            </a:rPr>
                          </m:ctrlPr>
                        </m:fPr>
                        <m:num>
                          <m:r>
                            <a:rPr lang="en-US" sz="4000" b="1" i="1" smtClean="0">
                              <a:solidFill>
                                <a:srgbClr val="002060"/>
                              </a:solidFill>
                              <a:latin typeface="Cambria Math" panose="02040503050406030204" pitchFamily="18" charset="0"/>
                            </a:rPr>
                            <m:t>𝟔</m:t>
                          </m:r>
                        </m:num>
                        <m:den>
                          <m:r>
                            <a:rPr lang="en-US" sz="4000" b="1" i="1" smtClean="0">
                              <a:solidFill>
                                <a:srgbClr val="002060"/>
                              </a:solidFill>
                              <a:latin typeface="Cambria Math" panose="02040503050406030204" pitchFamily="18" charset="0"/>
                            </a:rPr>
                            <m:t>𝟑𝟓</m:t>
                          </m:r>
                        </m:den>
                      </m:f>
                    </m:oMath>
                  </m:oMathPara>
                </a14:m>
                <a:endParaRPr kumimoji="0" lang="vi-VN" sz="4400" b="1" i="0" u="none" strike="noStrike" kern="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charset="0"/>
                  <a:sym typeface="Arial"/>
                </a:endParaRPr>
              </a:p>
            </p:txBody>
          </p:sp>
        </mc:Choice>
        <mc:Fallback xmlns="">
          <p:sp>
            <p:nvSpPr>
              <p:cNvPr id="72" name="Text Box 53">
                <a:extLst>
                  <a:ext uri="{FF2B5EF4-FFF2-40B4-BE49-F238E27FC236}">
                    <a16:creationId xmlns:a16="http://schemas.microsoft.com/office/drawing/2014/main" id="{C051708B-25EF-48A1-A02C-21D54E46EA0E}"/>
                  </a:ext>
                </a:extLst>
              </p:cNvPr>
              <p:cNvSpPr txBox="1">
                <a:spLocks noRot="1" noChangeAspect="1" noMove="1" noResize="1" noEditPoints="1" noAdjustHandles="1" noChangeArrowheads="1" noChangeShapeType="1" noTextEdit="1"/>
              </p:cNvSpPr>
              <p:nvPr/>
            </p:nvSpPr>
            <p:spPr bwMode="auto">
              <a:xfrm>
                <a:off x="4870202" y="2973213"/>
                <a:ext cx="4135057" cy="1245597"/>
              </a:xfrm>
              <a:prstGeom prst="rect">
                <a:avLst/>
              </a:prstGeom>
              <a:blipFill>
                <a:blip r:embed="rId8"/>
                <a:stretch>
                  <a:fillRect/>
                </a:stretch>
              </a:blip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1" name="Text Box 53">
                <a:extLst>
                  <a:ext uri="{FF2B5EF4-FFF2-40B4-BE49-F238E27FC236}">
                    <a16:creationId xmlns:a16="http://schemas.microsoft.com/office/drawing/2014/main" id="{1675893D-0890-402A-91B5-0039C89C395B}"/>
                  </a:ext>
                </a:extLst>
              </p:cNvPr>
              <p:cNvSpPr txBox="1">
                <a:spLocks noChangeArrowheads="1"/>
              </p:cNvSpPr>
              <p:nvPr/>
            </p:nvSpPr>
            <p:spPr bwMode="auto">
              <a:xfrm>
                <a:off x="1563393" y="4589477"/>
                <a:ext cx="4443113" cy="1480021"/>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4800" b="1" i="1" smtClean="0">
                              <a:solidFill>
                                <a:srgbClr val="00B050"/>
                              </a:solidFill>
                              <a:latin typeface="Cambria Math" panose="02040503050406030204" pitchFamily="18" charset="0"/>
                            </a:rPr>
                          </m:ctrlPr>
                        </m:fPr>
                        <m:num>
                          <m:r>
                            <a:rPr lang="en-US" sz="4800" b="1" i="1" smtClean="0">
                              <a:solidFill>
                                <a:srgbClr val="00B050"/>
                              </a:solidFill>
                              <a:latin typeface="Cambria Math" panose="02040503050406030204" pitchFamily="18" charset="0"/>
                            </a:rPr>
                            <m:t>𝟐𝟏</m:t>
                          </m:r>
                        </m:num>
                        <m:den>
                          <m:r>
                            <a:rPr lang="en-US" sz="4800" b="1" i="1" smtClean="0">
                              <a:solidFill>
                                <a:srgbClr val="00B050"/>
                              </a:solidFill>
                              <a:latin typeface="Cambria Math" panose="02040503050406030204" pitchFamily="18" charset="0"/>
                            </a:rPr>
                            <m:t>𝟏𝟎</m:t>
                          </m:r>
                        </m:den>
                      </m:f>
                    </m:oMath>
                  </m:oMathPara>
                </a14:m>
                <a:endParaRPr lang="vi-VN" sz="5400" b="1" kern="0" dirty="0">
                  <a:solidFill>
                    <a:srgbClr val="00B050"/>
                  </a:solidFill>
                  <a:latin typeface="Cambria" panose="02040503050406030204" pitchFamily="18" charset="0"/>
                  <a:ea typeface="Cambria" panose="02040503050406030204" pitchFamily="18" charset="0"/>
                  <a:cs typeface="Arial" charset="0"/>
                  <a:sym typeface="Arial"/>
                </a:endParaRPr>
              </a:p>
            </p:txBody>
          </p:sp>
        </mc:Choice>
        <mc:Fallback xmlns="">
          <p:sp>
            <p:nvSpPr>
              <p:cNvPr id="71" name="Text Box 53">
                <a:extLst>
                  <a:ext uri="{FF2B5EF4-FFF2-40B4-BE49-F238E27FC236}">
                    <a16:creationId xmlns:a16="http://schemas.microsoft.com/office/drawing/2014/main" id="{1675893D-0890-402A-91B5-0039C89C395B}"/>
                  </a:ext>
                </a:extLst>
              </p:cNvPr>
              <p:cNvSpPr txBox="1">
                <a:spLocks noRot="1" noChangeAspect="1" noMove="1" noResize="1" noEditPoints="1" noAdjustHandles="1" noChangeArrowheads="1" noChangeShapeType="1" noTextEdit="1"/>
              </p:cNvSpPr>
              <p:nvPr/>
            </p:nvSpPr>
            <p:spPr bwMode="auto">
              <a:xfrm>
                <a:off x="1563393" y="4589477"/>
                <a:ext cx="4443113" cy="1480021"/>
              </a:xfrm>
              <a:prstGeom prst="rect">
                <a:avLst/>
              </a:prstGeom>
              <a:blipFill>
                <a:blip r:embed="rId9"/>
                <a:stretch>
                  <a:fillRect/>
                </a:stretch>
              </a:blip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 Box 53">
                <a:extLst>
                  <a:ext uri="{FF2B5EF4-FFF2-40B4-BE49-F238E27FC236}">
                    <a16:creationId xmlns:a16="http://schemas.microsoft.com/office/drawing/2014/main" id="{370B1E1A-BCFA-4632-A5EB-254212BBF75D}"/>
                  </a:ext>
                </a:extLst>
              </p:cNvPr>
              <p:cNvSpPr txBox="1">
                <a:spLocks noChangeArrowheads="1"/>
              </p:cNvSpPr>
              <p:nvPr/>
            </p:nvSpPr>
            <p:spPr bwMode="auto">
              <a:xfrm>
                <a:off x="7282074" y="4640301"/>
                <a:ext cx="4668141" cy="1364412"/>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𝟑</m:t>
                          </m:r>
                        </m:num>
                        <m:den>
                          <m:r>
                            <a:rPr lang="en-US" sz="4400" b="1" i="1">
                              <a:solidFill>
                                <a:srgbClr val="FF0000"/>
                              </a:solidFill>
                              <a:latin typeface="Cambria Math" panose="02040503050406030204" pitchFamily="18" charset="0"/>
                            </a:rPr>
                            <m:t>𝟑𝟓</m:t>
                          </m:r>
                        </m:den>
                      </m:f>
                    </m:oMath>
                  </m:oMathPara>
                </a14:m>
                <a:endParaRPr lang="vi-VN" sz="4800" b="1" kern="0" dirty="0">
                  <a:solidFill>
                    <a:srgbClr val="FF0000"/>
                  </a:solidFill>
                  <a:latin typeface="Cambria" panose="02040503050406030204" pitchFamily="18" charset="0"/>
                  <a:ea typeface="Cambria" panose="02040503050406030204" pitchFamily="18" charset="0"/>
                  <a:cs typeface="Arial" charset="0"/>
                  <a:sym typeface="Arial"/>
                </a:endParaRPr>
              </a:p>
            </p:txBody>
          </p:sp>
        </mc:Choice>
        <mc:Fallback xmlns="">
          <p:sp>
            <p:nvSpPr>
              <p:cNvPr id="70" name="Text Box 53">
                <a:extLst>
                  <a:ext uri="{FF2B5EF4-FFF2-40B4-BE49-F238E27FC236}">
                    <a16:creationId xmlns:a16="http://schemas.microsoft.com/office/drawing/2014/main" id="{370B1E1A-BCFA-4632-A5EB-254212BBF75D}"/>
                  </a:ext>
                </a:extLst>
              </p:cNvPr>
              <p:cNvSpPr txBox="1">
                <a:spLocks noRot="1" noChangeAspect="1" noMove="1" noResize="1" noEditPoints="1" noAdjustHandles="1" noChangeArrowheads="1" noChangeShapeType="1" noTextEdit="1"/>
              </p:cNvSpPr>
              <p:nvPr/>
            </p:nvSpPr>
            <p:spPr bwMode="auto">
              <a:xfrm>
                <a:off x="7282074" y="4640301"/>
                <a:ext cx="4668141" cy="1364412"/>
              </a:xfrm>
              <a:prstGeom prst="rect">
                <a:avLst/>
              </a:prstGeom>
              <a:blipFill>
                <a:blip r:embed="rId10"/>
                <a:stretch>
                  <a:fillRect/>
                </a:stretch>
              </a:blipFill>
              <a:ln/>
            </p:spPr>
            <p:txBody>
              <a:bodyPr/>
              <a:lstStyle/>
              <a:p>
                <a:r>
                  <a:rPr lang="en-US">
                    <a:noFill/>
                  </a:rPr>
                  <a:t> </a:t>
                </a:r>
              </a:p>
            </p:txBody>
          </p:sp>
        </mc:Fallback>
      </mc:AlternateContent>
      <p:pic>
        <p:nvPicPr>
          <p:cNvPr id="96" name="Picture 95">
            <a:extLst>
              <a:ext uri="{FF2B5EF4-FFF2-40B4-BE49-F238E27FC236}">
                <a16:creationId xmlns:a16="http://schemas.microsoft.com/office/drawing/2014/main" id="{C4783B1A-0590-4FC3-AD95-C0A83F697DD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828137" y="2466179"/>
            <a:ext cx="1406703" cy="1199843"/>
          </a:xfrm>
          <a:prstGeom prst="rect">
            <a:avLst/>
          </a:prstGeom>
        </p:spPr>
      </p:pic>
      <p:pic>
        <p:nvPicPr>
          <p:cNvPr id="88" name="Picture 87">
            <a:extLst>
              <a:ext uri="{FF2B5EF4-FFF2-40B4-BE49-F238E27FC236}">
                <a16:creationId xmlns:a16="http://schemas.microsoft.com/office/drawing/2014/main" id="{BD55D7F9-C4B6-4AA8-B733-7B0EF47E462C}"/>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397082" y="4156252"/>
            <a:ext cx="974593" cy="968096"/>
          </a:xfrm>
          <a:prstGeom prst="rect">
            <a:avLst/>
          </a:prstGeom>
        </p:spPr>
      </p:pic>
      <p:pic>
        <p:nvPicPr>
          <p:cNvPr id="93" name="Picture 92">
            <a:extLst>
              <a:ext uri="{FF2B5EF4-FFF2-40B4-BE49-F238E27FC236}">
                <a16:creationId xmlns:a16="http://schemas.microsoft.com/office/drawing/2014/main" id="{0EBA3EC5-1FEC-4175-9EDB-CD9FCD75972E}"/>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794919" y="4149198"/>
            <a:ext cx="959636" cy="953239"/>
          </a:xfrm>
          <a:prstGeom prst="rect">
            <a:avLst/>
          </a:prstGeom>
        </p:spPr>
      </p:pic>
      <p:grpSp>
        <p:nvGrpSpPr>
          <p:cNvPr id="73" name="Google Shape;71923;p46">
            <a:extLst>
              <a:ext uri="{FF2B5EF4-FFF2-40B4-BE49-F238E27FC236}">
                <a16:creationId xmlns:a16="http://schemas.microsoft.com/office/drawing/2014/main" id="{5648E288-7E28-49EB-9602-2ABF5795485E}"/>
              </a:ext>
            </a:extLst>
          </p:cNvPr>
          <p:cNvGrpSpPr/>
          <p:nvPr/>
        </p:nvGrpSpPr>
        <p:grpSpPr>
          <a:xfrm>
            <a:off x="696867" y="552485"/>
            <a:ext cx="1733539" cy="3462339"/>
            <a:chOff x="2067050" y="1317875"/>
            <a:chExt cx="1609500" cy="3214600"/>
          </a:xfrm>
        </p:grpSpPr>
        <p:sp>
          <p:nvSpPr>
            <p:cNvPr id="74" name="Google Shape;71924;p46">
              <a:extLst>
                <a:ext uri="{FF2B5EF4-FFF2-40B4-BE49-F238E27FC236}">
                  <a16:creationId xmlns:a16="http://schemas.microsoft.com/office/drawing/2014/main" id="{E258C2F1-7FC4-4BFB-ACDC-76C86A98C63E}"/>
                </a:ext>
              </a:extLst>
            </p:cNvPr>
            <p:cNvSpPr/>
            <p:nvPr/>
          </p:nvSpPr>
          <p:spPr>
            <a:xfrm>
              <a:off x="2436550" y="3668200"/>
              <a:ext cx="406925" cy="751000"/>
            </a:xfrm>
            <a:custGeom>
              <a:avLst/>
              <a:gdLst/>
              <a:ahLst/>
              <a:cxnLst/>
              <a:rect l="l" t="t" r="r" b="b"/>
              <a:pathLst>
                <a:path w="16277" h="30040" extrusionOk="0">
                  <a:moveTo>
                    <a:pt x="8378" y="1"/>
                  </a:moveTo>
                  <a:cubicBezTo>
                    <a:pt x="7788" y="1"/>
                    <a:pt x="7250" y="231"/>
                    <a:pt x="6695" y="394"/>
                  </a:cubicBezTo>
                  <a:cubicBezTo>
                    <a:pt x="6512" y="448"/>
                    <a:pt x="6385" y="569"/>
                    <a:pt x="6321" y="742"/>
                  </a:cubicBezTo>
                  <a:cubicBezTo>
                    <a:pt x="6236" y="971"/>
                    <a:pt x="6156" y="1203"/>
                    <a:pt x="6098" y="1440"/>
                  </a:cubicBezTo>
                  <a:cubicBezTo>
                    <a:pt x="5512" y="3755"/>
                    <a:pt x="4921" y="6068"/>
                    <a:pt x="4351" y="8386"/>
                  </a:cubicBezTo>
                  <a:cubicBezTo>
                    <a:pt x="3807" y="10601"/>
                    <a:pt x="3285" y="12824"/>
                    <a:pt x="2762" y="15045"/>
                  </a:cubicBezTo>
                  <a:cubicBezTo>
                    <a:pt x="2456" y="16343"/>
                    <a:pt x="2151" y="17641"/>
                    <a:pt x="1867" y="18945"/>
                  </a:cubicBezTo>
                  <a:cubicBezTo>
                    <a:pt x="1427" y="20968"/>
                    <a:pt x="1004" y="22994"/>
                    <a:pt x="579" y="25020"/>
                  </a:cubicBezTo>
                  <a:cubicBezTo>
                    <a:pt x="400" y="25879"/>
                    <a:pt x="238" y="26741"/>
                    <a:pt x="74" y="27603"/>
                  </a:cubicBezTo>
                  <a:cubicBezTo>
                    <a:pt x="1" y="27989"/>
                    <a:pt x="121" y="28273"/>
                    <a:pt x="484" y="28481"/>
                  </a:cubicBezTo>
                  <a:cubicBezTo>
                    <a:pt x="971" y="28760"/>
                    <a:pt x="1427" y="29094"/>
                    <a:pt x="1905" y="29394"/>
                  </a:cubicBezTo>
                  <a:cubicBezTo>
                    <a:pt x="2541" y="29797"/>
                    <a:pt x="3222" y="30034"/>
                    <a:pt x="3992" y="30040"/>
                  </a:cubicBezTo>
                  <a:cubicBezTo>
                    <a:pt x="3995" y="30040"/>
                    <a:pt x="3999" y="30040"/>
                    <a:pt x="4002" y="30040"/>
                  </a:cubicBezTo>
                  <a:cubicBezTo>
                    <a:pt x="4536" y="30040"/>
                    <a:pt x="4845" y="29820"/>
                    <a:pt x="5029" y="29330"/>
                  </a:cubicBezTo>
                  <a:cubicBezTo>
                    <a:pt x="5266" y="28705"/>
                    <a:pt x="5528" y="28091"/>
                    <a:pt x="5793" y="27476"/>
                  </a:cubicBezTo>
                  <a:cubicBezTo>
                    <a:pt x="6659" y="25475"/>
                    <a:pt x="7535" y="23479"/>
                    <a:pt x="8402" y="21477"/>
                  </a:cubicBezTo>
                  <a:cubicBezTo>
                    <a:pt x="9214" y="19605"/>
                    <a:pt x="10019" y="17731"/>
                    <a:pt x="10834" y="15859"/>
                  </a:cubicBezTo>
                  <a:cubicBezTo>
                    <a:pt x="11689" y="13891"/>
                    <a:pt x="12551" y="11926"/>
                    <a:pt x="13407" y="9959"/>
                  </a:cubicBezTo>
                  <a:cubicBezTo>
                    <a:pt x="14068" y="8443"/>
                    <a:pt x="14726" y="6927"/>
                    <a:pt x="15379" y="5408"/>
                  </a:cubicBezTo>
                  <a:cubicBezTo>
                    <a:pt x="15642" y="4794"/>
                    <a:pt x="15889" y="4174"/>
                    <a:pt x="16138" y="3554"/>
                  </a:cubicBezTo>
                  <a:cubicBezTo>
                    <a:pt x="16207" y="3391"/>
                    <a:pt x="16276" y="3205"/>
                    <a:pt x="16041" y="3118"/>
                  </a:cubicBezTo>
                  <a:cubicBezTo>
                    <a:pt x="16001" y="3104"/>
                    <a:pt x="15965" y="3097"/>
                    <a:pt x="15931" y="3097"/>
                  </a:cubicBezTo>
                  <a:cubicBezTo>
                    <a:pt x="15791" y="3097"/>
                    <a:pt x="15700" y="3214"/>
                    <a:pt x="15624" y="3342"/>
                  </a:cubicBezTo>
                  <a:cubicBezTo>
                    <a:pt x="15535" y="3492"/>
                    <a:pt x="15446" y="3640"/>
                    <a:pt x="15290" y="3899"/>
                  </a:cubicBezTo>
                  <a:cubicBezTo>
                    <a:pt x="14797" y="2890"/>
                    <a:pt x="14076" y="2174"/>
                    <a:pt x="13356" y="1454"/>
                  </a:cubicBezTo>
                  <a:cubicBezTo>
                    <a:pt x="13025" y="1127"/>
                    <a:pt x="12660" y="856"/>
                    <a:pt x="12237" y="672"/>
                  </a:cubicBezTo>
                  <a:cubicBezTo>
                    <a:pt x="11426" y="323"/>
                    <a:pt x="10605" y="13"/>
                    <a:pt x="9709" y="13"/>
                  </a:cubicBezTo>
                  <a:cubicBezTo>
                    <a:pt x="9637" y="13"/>
                    <a:pt x="9565" y="15"/>
                    <a:pt x="9492" y="19"/>
                  </a:cubicBezTo>
                  <a:cubicBezTo>
                    <a:pt x="9369" y="26"/>
                    <a:pt x="9246" y="29"/>
                    <a:pt x="9122" y="29"/>
                  </a:cubicBezTo>
                  <a:cubicBezTo>
                    <a:pt x="8928" y="29"/>
                    <a:pt x="8733" y="21"/>
                    <a:pt x="8541" y="7"/>
                  </a:cubicBezTo>
                  <a:cubicBezTo>
                    <a:pt x="8486" y="3"/>
                    <a:pt x="8432" y="1"/>
                    <a:pt x="8378"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5" name="Google Shape;71925;p46">
              <a:extLst>
                <a:ext uri="{FF2B5EF4-FFF2-40B4-BE49-F238E27FC236}">
                  <a16:creationId xmlns:a16="http://schemas.microsoft.com/office/drawing/2014/main" id="{D03E053A-E6A8-4E99-BD63-10F9856FCDCD}"/>
                </a:ext>
              </a:extLst>
            </p:cNvPr>
            <p:cNvSpPr/>
            <p:nvPr/>
          </p:nvSpPr>
          <p:spPr>
            <a:xfrm>
              <a:off x="2545050" y="3998725"/>
              <a:ext cx="32375" cy="42925"/>
            </a:xfrm>
            <a:custGeom>
              <a:avLst/>
              <a:gdLst/>
              <a:ahLst/>
              <a:cxnLst/>
              <a:rect l="l" t="t" r="r" b="b"/>
              <a:pathLst>
                <a:path w="1295" h="1717" extrusionOk="0">
                  <a:moveTo>
                    <a:pt x="232" y="1"/>
                  </a:moveTo>
                  <a:cubicBezTo>
                    <a:pt x="96" y="50"/>
                    <a:pt x="15" y="110"/>
                    <a:pt x="5" y="228"/>
                  </a:cubicBezTo>
                  <a:cubicBezTo>
                    <a:pt x="1" y="263"/>
                    <a:pt x="4" y="301"/>
                    <a:pt x="19" y="330"/>
                  </a:cubicBezTo>
                  <a:cubicBezTo>
                    <a:pt x="274" y="780"/>
                    <a:pt x="461" y="1276"/>
                    <a:pt x="856" y="1633"/>
                  </a:cubicBezTo>
                  <a:cubicBezTo>
                    <a:pt x="905" y="1677"/>
                    <a:pt x="971" y="1717"/>
                    <a:pt x="1035" y="1717"/>
                  </a:cubicBezTo>
                  <a:cubicBezTo>
                    <a:pt x="1071" y="1717"/>
                    <a:pt x="1107" y="1705"/>
                    <a:pt x="1139" y="1675"/>
                  </a:cubicBezTo>
                  <a:cubicBezTo>
                    <a:pt x="1208" y="1612"/>
                    <a:pt x="1295" y="1482"/>
                    <a:pt x="1272" y="1424"/>
                  </a:cubicBezTo>
                  <a:cubicBezTo>
                    <a:pt x="1079" y="939"/>
                    <a:pt x="810" y="493"/>
                    <a:pt x="482" y="89"/>
                  </a:cubicBezTo>
                  <a:cubicBezTo>
                    <a:pt x="428" y="23"/>
                    <a:pt x="299" y="22"/>
                    <a:pt x="232"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6" name="Google Shape;71926;p46">
              <a:extLst>
                <a:ext uri="{FF2B5EF4-FFF2-40B4-BE49-F238E27FC236}">
                  <a16:creationId xmlns:a16="http://schemas.microsoft.com/office/drawing/2014/main" id="{D9710278-3038-4F10-970B-592D9EB4C92F}"/>
                </a:ext>
              </a:extLst>
            </p:cNvPr>
            <p:cNvSpPr/>
            <p:nvPr/>
          </p:nvSpPr>
          <p:spPr>
            <a:xfrm>
              <a:off x="2982250" y="3780575"/>
              <a:ext cx="268025" cy="671875"/>
            </a:xfrm>
            <a:custGeom>
              <a:avLst/>
              <a:gdLst/>
              <a:ahLst/>
              <a:cxnLst/>
              <a:rect l="l" t="t" r="r" b="b"/>
              <a:pathLst>
                <a:path w="10721" h="26875" extrusionOk="0">
                  <a:moveTo>
                    <a:pt x="5561" y="1"/>
                  </a:moveTo>
                  <a:cubicBezTo>
                    <a:pt x="5377" y="1"/>
                    <a:pt x="5190" y="23"/>
                    <a:pt x="5015" y="55"/>
                  </a:cubicBezTo>
                  <a:cubicBezTo>
                    <a:pt x="4667" y="119"/>
                    <a:pt x="4316" y="148"/>
                    <a:pt x="3973" y="209"/>
                  </a:cubicBezTo>
                  <a:cubicBezTo>
                    <a:pt x="2702" y="437"/>
                    <a:pt x="1547" y="906"/>
                    <a:pt x="618" y="1853"/>
                  </a:cubicBezTo>
                  <a:cubicBezTo>
                    <a:pt x="276" y="2202"/>
                    <a:pt x="76" y="2566"/>
                    <a:pt x="79" y="3062"/>
                  </a:cubicBezTo>
                  <a:cubicBezTo>
                    <a:pt x="86" y="3871"/>
                    <a:pt x="63" y="4683"/>
                    <a:pt x="51" y="5494"/>
                  </a:cubicBezTo>
                  <a:lnTo>
                    <a:pt x="71" y="5494"/>
                  </a:lnTo>
                  <a:cubicBezTo>
                    <a:pt x="66" y="5776"/>
                    <a:pt x="59" y="6058"/>
                    <a:pt x="59" y="6340"/>
                  </a:cubicBezTo>
                  <a:cubicBezTo>
                    <a:pt x="62" y="7010"/>
                    <a:pt x="1" y="7688"/>
                    <a:pt x="85" y="8348"/>
                  </a:cubicBezTo>
                  <a:cubicBezTo>
                    <a:pt x="259" y="9708"/>
                    <a:pt x="380" y="11073"/>
                    <a:pt x="371" y="12439"/>
                  </a:cubicBezTo>
                  <a:cubicBezTo>
                    <a:pt x="363" y="13641"/>
                    <a:pt x="532" y="14825"/>
                    <a:pt x="555" y="16021"/>
                  </a:cubicBezTo>
                  <a:cubicBezTo>
                    <a:pt x="572" y="17004"/>
                    <a:pt x="612" y="17988"/>
                    <a:pt x="670" y="18971"/>
                  </a:cubicBezTo>
                  <a:cubicBezTo>
                    <a:pt x="762" y="20477"/>
                    <a:pt x="789" y="21991"/>
                    <a:pt x="868" y="23501"/>
                  </a:cubicBezTo>
                  <a:cubicBezTo>
                    <a:pt x="907" y="24241"/>
                    <a:pt x="877" y="24982"/>
                    <a:pt x="877" y="25723"/>
                  </a:cubicBezTo>
                  <a:cubicBezTo>
                    <a:pt x="877" y="25982"/>
                    <a:pt x="940" y="26231"/>
                    <a:pt x="1176" y="26361"/>
                  </a:cubicBezTo>
                  <a:cubicBezTo>
                    <a:pt x="1636" y="26616"/>
                    <a:pt x="2089" y="26844"/>
                    <a:pt x="2655" y="26871"/>
                  </a:cubicBezTo>
                  <a:cubicBezTo>
                    <a:pt x="2707" y="26873"/>
                    <a:pt x="2758" y="26875"/>
                    <a:pt x="2809" y="26875"/>
                  </a:cubicBezTo>
                  <a:cubicBezTo>
                    <a:pt x="3707" y="26875"/>
                    <a:pt x="4483" y="26518"/>
                    <a:pt x="5278" y="26169"/>
                  </a:cubicBezTo>
                  <a:cubicBezTo>
                    <a:pt x="5686" y="25989"/>
                    <a:pt x="5862" y="25681"/>
                    <a:pt x="5915" y="25275"/>
                  </a:cubicBezTo>
                  <a:cubicBezTo>
                    <a:pt x="5956" y="24962"/>
                    <a:pt x="5942" y="24637"/>
                    <a:pt x="6006" y="24329"/>
                  </a:cubicBezTo>
                  <a:cubicBezTo>
                    <a:pt x="6378" y="22543"/>
                    <a:pt x="6858" y="20780"/>
                    <a:pt x="7165" y="18978"/>
                  </a:cubicBezTo>
                  <a:cubicBezTo>
                    <a:pt x="7400" y="17594"/>
                    <a:pt x="7702" y="16222"/>
                    <a:pt x="7972" y="14846"/>
                  </a:cubicBezTo>
                  <a:cubicBezTo>
                    <a:pt x="8319" y="13089"/>
                    <a:pt x="8642" y="11328"/>
                    <a:pt x="9011" y="9577"/>
                  </a:cubicBezTo>
                  <a:cubicBezTo>
                    <a:pt x="9510" y="7208"/>
                    <a:pt x="10046" y="4844"/>
                    <a:pt x="10560" y="2477"/>
                  </a:cubicBezTo>
                  <a:cubicBezTo>
                    <a:pt x="10721" y="1746"/>
                    <a:pt x="10501" y="1235"/>
                    <a:pt x="9847" y="912"/>
                  </a:cubicBezTo>
                  <a:cubicBezTo>
                    <a:pt x="9473" y="726"/>
                    <a:pt x="9061" y="614"/>
                    <a:pt x="8661" y="480"/>
                  </a:cubicBezTo>
                  <a:cubicBezTo>
                    <a:pt x="7786" y="186"/>
                    <a:pt x="6851" y="255"/>
                    <a:pt x="5961" y="44"/>
                  </a:cubicBezTo>
                  <a:cubicBezTo>
                    <a:pt x="5833" y="13"/>
                    <a:pt x="5698" y="1"/>
                    <a:pt x="5561"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7" name="Google Shape;71927;p46">
              <a:extLst>
                <a:ext uri="{FF2B5EF4-FFF2-40B4-BE49-F238E27FC236}">
                  <a16:creationId xmlns:a16="http://schemas.microsoft.com/office/drawing/2014/main" id="{D9428313-6E9A-4E5A-97EF-645A747A2AB6}"/>
                </a:ext>
              </a:extLst>
            </p:cNvPr>
            <p:cNvSpPr/>
            <p:nvPr/>
          </p:nvSpPr>
          <p:spPr>
            <a:xfrm>
              <a:off x="3118175" y="4042850"/>
              <a:ext cx="43300" cy="51575"/>
            </a:xfrm>
            <a:custGeom>
              <a:avLst/>
              <a:gdLst/>
              <a:ahLst/>
              <a:cxnLst/>
              <a:rect l="l" t="t" r="r" b="b"/>
              <a:pathLst>
                <a:path w="1732" h="2063" extrusionOk="0">
                  <a:moveTo>
                    <a:pt x="1470" y="0"/>
                  </a:moveTo>
                  <a:cubicBezTo>
                    <a:pt x="1431" y="0"/>
                    <a:pt x="1390" y="9"/>
                    <a:pt x="1371" y="26"/>
                  </a:cubicBezTo>
                  <a:cubicBezTo>
                    <a:pt x="837" y="528"/>
                    <a:pt x="460" y="1149"/>
                    <a:pt x="68" y="1756"/>
                  </a:cubicBezTo>
                  <a:cubicBezTo>
                    <a:pt x="1" y="1861"/>
                    <a:pt x="133" y="2063"/>
                    <a:pt x="249" y="2063"/>
                  </a:cubicBezTo>
                  <a:cubicBezTo>
                    <a:pt x="251" y="2063"/>
                    <a:pt x="253" y="2063"/>
                    <a:pt x="256" y="2062"/>
                  </a:cubicBezTo>
                  <a:cubicBezTo>
                    <a:pt x="324" y="2050"/>
                    <a:pt x="411" y="2062"/>
                    <a:pt x="454" y="2025"/>
                  </a:cubicBezTo>
                  <a:cubicBezTo>
                    <a:pt x="1005" y="1534"/>
                    <a:pt x="1387" y="916"/>
                    <a:pt x="1709" y="262"/>
                  </a:cubicBezTo>
                  <a:cubicBezTo>
                    <a:pt x="1732" y="216"/>
                    <a:pt x="1629" y="86"/>
                    <a:pt x="1559" y="24"/>
                  </a:cubicBezTo>
                  <a:cubicBezTo>
                    <a:pt x="1542" y="8"/>
                    <a:pt x="1507" y="0"/>
                    <a:pt x="147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8" name="Google Shape;71928;p46">
              <a:extLst>
                <a:ext uri="{FF2B5EF4-FFF2-40B4-BE49-F238E27FC236}">
                  <a16:creationId xmlns:a16="http://schemas.microsoft.com/office/drawing/2014/main" id="{6F394F6B-1FF5-406C-AC87-7F8F3D007360}"/>
                </a:ext>
              </a:extLst>
            </p:cNvPr>
            <p:cNvSpPr/>
            <p:nvPr/>
          </p:nvSpPr>
          <p:spPr>
            <a:xfrm>
              <a:off x="2444575" y="2586850"/>
              <a:ext cx="987200" cy="1098400"/>
            </a:xfrm>
            <a:custGeom>
              <a:avLst/>
              <a:gdLst/>
              <a:ahLst/>
              <a:cxnLst/>
              <a:rect l="l" t="t" r="r" b="b"/>
              <a:pathLst>
                <a:path w="39488" h="43936" extrusionOk="0">
                  <a:moveTo>
                    <a:pt x="25544" y="0"/>
                  </a:moveTo>
                  <a:cubicBezTo>
                    <a:pt x="23267" y="0"/>
                    <a:pt x="20998" y="207"/>
                    <a:pt x="18734" y="506"/>
                  </a:cubicBezTo>
                  <a:cubicBezTo>
                    <a:pt x="16287" y="829"/>
                    <a:pt x="13855" y="1231"/>
                    <a:pt x="11440" y="1745"/>
                  </a:cubicBezTo>
                  <a:cubicBezTo>
                    <a:pt x="9131" y="2237"/>
                    <a:pt x="7001" y="3082"/>
                    <a:pt x="5106" y="4509"/>
                  </a:cubicBezTo>
                  <a:cubicBezTo>
                    <a:pt x="4215" y="5183"/>
                    <a:pt x="3514" y="5991"/>
                    <a:pt x="2966" y="6959"/>
                  </a:cubicBezTo>
                  <a:cubicBezTo>
                    <a:pt x="1796" y="9022"/>
                    <a:pt x="1236" y="11273"/>
                    <a:pt x="957" y="13595"/>
                  </a:cubicBezTo>
                  <a:cubicBezTo>
                    <a:pt x="538" y="17065"/>
                    <a:pt x="350" y="20551"/>
                    <a:pt x="166" y="23563"/>
                  </a:cubicBezTo>
                  <a:cubicBezTo>
                    <a:pt x="85" y="26542"/>
                    <a:pt x="1" y="29048"/>
                    <a:pt x="250" y="31548"/>
                  </a:cubicBezTo>
                  <a:cubicBezTo>
                    <a:pt x="419" y="33233"/>
                    <a:pt x="660" y="34903"/>
                    <a:pt x="1190" y="36523"/>
                  </a:cubicBezTo>
                  <a:cubicBezTo>
                    <a:pt x="1705" y="38094"/>
                    <a:pt x="2648" y="39327"/>
                    <a:pt x="4013" y="40240"/>
                  </a:cubicBezTo>
                  <a:cubicBezTo>
                    <a:pt x="4953" y="40867"/>
                    <a:pt x="5939" y="41410"/>
                    <a:pt x="7018" y="41767"/>
                  </a:cubicBezTo>
                  <a:cubicBezTo>
                    <a:pt x="8458" y="42248"/>
                    <a:pt x="9928" y="42607"/>
                    <a:pt x="11415" y="42896"/>
                  </a:cubicBezTo>
                  <a:cubicBezTo>
                    <a:pt x="13215" y="43246"/>
                    <a:pt x="15032" y="43474"/>
                    <a:pt x="16856" y="43672"/>
                  </a:cubicBezTo>
                  <a:cubicBezTo>
                    <a:pt x="18392" y="43839"/>
                    <a:pt x="19927" y="43936"/>
                    <a:pt x="21461" y="43936"/>
                  </a:cubicBezTo>
                  <a:cubicBezTo>
                    <a:pt x="23232" y="43936"/>
                    <a:pt x="25000" y="43807"/>
                    <a:pt x="26765" y="43506"/>
                  </a:cubicBezTo>
                  <a:cubicBezTo>
                    <a:pt x="28434" y="43221"/>
                    <a:pt x="30072" y="42819"/>
                    <a:pt x="31628" y="42121"/>
                  </a:cubicBezTo>
                  <a:cubicBezTo>
                    <a:pt x="33120" y="41451"/>
                    <a:pt x="34519" y="40605"/>
                    <a:pt x="35686" y="39481"/>
                  </a:cubicBezTo>
                  <a:cubicBezTo>
                    <a:pt x="37369" y="37861"/>
                    <a:pt x="38427" y="35836"/>
                    <a:pt x="39013" y="33565"/>
                  </a:cubicBezTo>
                  <a:cubicBezTo>
                    <a:pt x="39272" y="32562"/>
                    <a:pt x="39255" y="31538"/>
                    <a:pt x="39308" y="30517"/>
                  </a:cubicBezTo>
                  <a:cubicBezTo>
                    <a:pt x="39487" y="26988"/>
                    <a:pt x="39345" y="23463"/>
                    <a:pt x="39105" y="19943"/>
                  </a:cubicBezTo>
                  <a:cubicBezTo>
                    <a:pt x="38979" y="18078"/>
                    <a:pt x="38786" y="16218"/>
                    <a:pt x="38628" y="14355"/>
                  </a:cubicBezTo>
                  <a:cubicBezTo>
                    <a:pt x="38473" y="12527"/>
                    <a:pt x="38242" y="10706"/>
                    <a:pt x="37814" y="8922"/>
                  </a:cubicBezTo>
                  <a:cubicBezTo>
                    <a:pt x="37428" y="7312"/>
                    <a:pt x="36967" y="5725"/>
                    <a:pt x="36162" y="4253"/>
                  </a:cubicBezTo>
                  <a:cubicBezTo>
                    <a:pt x="35277" y="2636"/>
                    <a:pt x="33982" y="1513"/>
                    <a:pt x="32273" y="841"/>
                  </a:cubicBezTo>
                  <a:cubicBezTo>
                    <a:pt x="31142" y="396"/>
                    <a:pt x="29950" y="264"/>
                    <a:pt x="28759" y="150"/>
                  </a:cubicBezTo>
                  <a:cubicBezTo>
                    <a:pt x="27685" y="46"/>
                    <a:pt x="26614" y="0"/>
                    <a:pt x="25544"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9" name="Google Shape;71929;p46">
              <a:extLst>
                <a:ext uri="{FF2B5EF4-FFF2-40B4-BE49-F238E27FC236}">
                  <a16:creationId xmlns:a16="http://schemas.microsoft.com/office/drawing/2014/main" id="{B60D70DE-F85E-4E7F-8ECB-63B02823A69E}"/>
                </a:ext>
              </a:extLst>
            </p:cNvPr>
            <p:cNvSpPr/>
            <p:nvPr/>
          </p:nvSpPr>
          <p:spPr>
            <a:xfrm>
              <a:off x="2438775" y="4176150"/>
              <a:ext cx="206175" cy="246200"/>
            </a:xfrm>
            <a:custGeom>
              <a:avLst/>
              <a:gdLst/>
              <a:ahLst/>
              <a:cxnLst/>
              <a:rect l="l" t="t" r="r" b="b"/>
              <a:pathLst>
                <a:path w="8247" h="9848" extrusionOk="0">
                  <a:moveTo>
                    <a:pt x="1636" y="0"/>
                  </a:moveTo>
                  <a:cubicBezTo>
                    <a:pt x="1455" y="825"/>
                    <a:pt x="1264" y="1647"/>
                    <a:pt x="1093" y="2474"/>
                  </a:cubicBezTo>
                  <a:cubicBezTo>
                    <a:pt x="758" y="4094"/>
                    <a:pt x="438" y="5714"/>
                    <a:pt x="99" y="7332"/>
                  </a:cubicBezTo>
                  <a:cubicBezTo>
                    <a:pt x="0" y="7801"/>
                    <a:pt x="50" y="8150"/>
                    <a:pt x="565" y="8351"/>
                  </a:cubicBezTo>
                  <a:cubicBezTo>
                    <a:pt x="817" y="8451"/>
                    <a:pt x="1016" y="8682"/>
                    <a:pt x="1251" y="8835"/>
                  </a:cubicBezTo>
                  <a:cubicBezTo>
                    <a:pt x="1867" y="9242"/>
                    <a:pt x="2499" y="9604"/>
                    <a:pt x="3253" y="9604"/>
                  </a:cubicBezTo>
                  <a:cubicBezTo>
                    <a:pt x="3336" y="9604"/>
                    <a:pt x="3421" y="9600"/>
                    <a:pt x="3507" y="9591"/>
                  </a:cubicBezTo>
                  <a:cubicBezTo>
                    <a:pt x="3534" y="9588"/>
                    <a:pt x="3562" y="9586"/>
                    <a:pt x="3589" y="9586"/>
                  </a:cubicBezTo>
                  <a:cubicBezTo>
                    <a:pt x="3728" y="9586"/>
                    <a:pt x="3864" y="9622"/>
                    <a:pt x="4005" y="9696"/>
                  </a:cubicBezTo>
                  <a:cubicBezTo>
                    <a:pt x="4194" y="9796"/>
                    <a:pt x="4334" y="9848"/>
                    <a:pt x="4447" y="9848"/>
                  </a:cubicBezTo>
                  <a:cubicBezTo>
                    <a:pt x="4606" y="9848"/>
                    <a:pt x="4714" y="9748"/>
                    <a:pt x="4835" y="9541"/>
                  </a:cubicBezTo>
                  <a:cubicBezTo>
                    <a:pt x="4976" y="9298"/>
                    <a:pt x="5085" y="9038"/>
                    <a:pt x="5198" y="8778"/>
                  </a:cubicBezTo>
                  <a:cubicBezTo>
                    <a:pt x="5789" y="7423"/>
                    <a:pt x="6395" y="6076"/>
                    <a:pt x="6962" y="4709"/>
                  </a:cubicBezTo>
                  <a:cubicBezTo>
                    <a:pt x="7392" y="3671"/>
                    <a:pt x="7941" y="2680"/>
                    <a:pt x="8247" y="1590"/>
                  </a:cubicBezTo>
                  <a:cubicBezTo>
                    <a:pt x="7275" y="1552"/>
                    <a:pt x="6304" y="1630"/>
                    <a:pt x="5333" y="1395"/>
                  </a:cubicBezTo>
                  <a:cubicBezTo>
                    <a:pt x="4410" y="1173"/>
                    <a:pt x="3531" y="868"/>
                    <a:pt x="2685" y="448"/>
                  </a:cubicBezTo>
                  <a:cubicBezTo>
                    <a:pt x="2346" y="278"/>
                    <a:pt x="2039" y="26"/>
                    <a:pt x="1636"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0" name="Google Shape;71930;p46">
              <a:extLst>
                <a:ext uri="{FF2B5EF4-FFF2-40B4-BE49-F238E27FC236}">
                  <a16:creationId xmlns:a16="http://schemas.microsoft.com/office/drawing/2014/main" id="{3B69A6EF-82D0-4C01-8A97-E9D1F34CE4DD}"/>
                </a:ext>
              </a:extLst>
            </p:cNvPr>
            <p:cNvSpPr/>
            <p:nvPr/>
          </p:nvSpPr>
          <p:spPr>
            <a:xfrm>
              <a:off x="2496575" y="4072725"/>
              <a:ext cx="190800" cy="80075"/>
            </a:xfrm>
            <a:custGeom>
              <a:avLst/>
              <a:gdLst/>
              <a:ahLst/>
              <a:cxnLst/>
              <a:rect l="l" t="t" r="r" b="b"/>
              <a:pathLst>
                <a:path w="7632" h="3203" extrusionOk="0">
                  <a:moveTo>
                    <a:pt x="414" y="0"/>
                  </a:moveTo>
                  <a:cubicBezTo>
                    <a:pt x="402" y="0"/>
                    <a:pt x="391" y="1"/>
                    <a:pt x="378" y="3"/>
                  </a:cubicBezTo>
                  <a:cubicBezTo>
                    <a:pt x="108" y="38"/>
                    <a:pt x="106" y="289"/>
                    <a:pt x="79" y="487"/>
                  </a:cubicBezTo>
                  <a:cubicBezTo>
                    <a:pt x="38" y="798"/>
                    <a:pt x="25" y="1115"/>
                    <a:pt x="1" y="1429"/>
                  </a:cubicBezTo>
                  <a:cubicBezTo>
                    <a:pt x="619" y="1749"/>
                    <a:pt x="1229" y="2084"/>
                    <a:pt x="1854" y="2389"/>
                  </a:cubicBezTo>
                  <a:cubicBezTo>
                    <a:pt x="3004" y="2946"/>
                    <a:pt x="4230" y="3181"/>
                    <a:pt x="5502" y="3190"/>
                  </a:cubicBezTo>
                  <a:cubicBezTo>
                    <a:pt x="5992" y="3194"/>
                    <a:pt x="6481" y="3198"/>
                    <a:pt x="6969" y="3203"/>
                  </a:cubicBezTo>
                  <a:cubicBezTo>
                    <a:pt x="7296" y="2906"/>
                    <a:pt x="7411" y="2496"/>
                    <a:pt x="7565" y="2107"/>
                  </a:cubicBezTo>
                  <a:cubicBezTo>
                    <a:pt x="7631" y="1938"/>
                    <a:pt x="7525" y="1808"/>
                    <a:pt x="7342" y="1808"/>
                  </a:cubicBezTo>
                  <a:cubicBezTo>
                    <a:pt x="7321" y="1808"/>
                    <a:pt x="7300" y="1810"/>
                    <a:pt x="7277" y="1814"/>
                  </a:cubicBezTo>
                  <a:cubicBezTo>
                    <a:pt x="7175" y="1829"/>
                    <a:pt x="7075" y="1871"/>
                    <a:pt x="6971" y="1885"/>
                  </a:cubicBezTo>
                  <a:cubicBezTo>
                    <a:pt x="6472" y="1953"/>
                    <a:pt x="5978" y="1990"/>
                    <a:pt x="5488" y="1990"/>
                  </a:cubicBezTo>
                  <a:cubicBezTo>
                    <a:pt x="4340" y="1990"/>
                    <a:pt x="3218" y="1782"/>
                    <a:pt x="2137" y="1261"/>
                  </a:cubicBezTo>
                  <a:cubicBezTo>
                    <a:pt x="1626" y="1017"/>
                    <a:pt x="1143" y="736"/>
                    <a:pt x="747" y="327"/>
                  </a:cubicBezTo>
                  <a:cubicBezTo>
                    <a:pt x="636" y="216"/>
                    <a:pt x="602" y="0"/>
                    <a:pt x="414"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1" name="Google Shape;71931;p46">
              <a:extLst>
                <a:ext uri="{FF2B5EF4-FFF2-40B4-BE49-F238E27FC236}">
                  <a16:creationId xmlns:a16="http://schemas.microsoft.com/office/drawing/2014/main" id="{6A635391-B884-4221-84AE-A76C7CDF63C1}"/>
                </a:ext>
              </a:extLst>
            </p:cNvPr>
            <p:cNvSpPr/>
            <p:nvPr/>
          </p:nvSpPr>
          <p:spPr>
            <a:xfrm>
              <a:off x="2482825" y="4123975"/>
              <a:ext cx="183125" cy="76775"/>
            </a:xfrm>
            <a:custGeom>
              <a:avLst/>
              <a:gdLst/>
              <a:ahLst/>
              <a:cxnLst/>
              <a:rect l="l" t="t" r="r" b="b"/>
              <a:pathLst>
                <a:path w="7325" h="3071" extrusionOk="0">
                  <a:moveTo>
                    <a:pt x="340" y="0"/>
                  </a:moveTo>
                  <a:cubicBezTo>
                    <a:pt x="209" y="484"/>
                    <a:pt x="1" y="960"/>
                    <a:pt x="146" y="1480"/>
                  </a:cubicBezTo>
                  <a:cubicBezTo>
                    <a:pt x="544" y="1529"/>
                    <a:pt x="857" y="1772"/>
                    <a:pt x="1190" y="1956"/>
                  </a:cubicBezTo>
                  <a:cubicBezTo>
                    <a:pt x="2521" y="2685"/>
                    <a:pt x="3934" y="3062"/>
                    <a:pt x="5440" y="3062"/>
                  </a:cubicBezTo>
                  <a:cubicBezTo>
                    <a:pt x="5533" y="3062"/>
                    <a:pt x="5627" y="3061"/>
                    <a:pt x="5721" y="3058"/>
                  </a:cubicBezTo>
                  <a:cubicBezTo>
                    <a:pt x="5790" y="3055"/>
                    <a:pt x="5858" y="3055"/>
                    <a:pt x="5926" y="3055"/>
                  </a:cubicBezTo>
                  <a:cubicBezTo>
                    <a:pt x="6172" y="3055"/>
                    <a:pt x="6418" y="3066"/>
                    <a:pt x="6665" y="3070"/>
                  </a:cubicBezTo>
                  <a:cubicBezTo>
                    <a:pt x="7038" y="2723"/>
                    <a:pt x="7177" y="2257"/>
                    <a:pt x="7324" y="1792"/>
                  </a:cubicBezTo>
                  <a:cubicBezTo>
                    <a:pt x="6351" y="1730"/>
                    <a:pt x="5379" y="1768"/>
                    <a:pt x="4406" y="1573"/>
                  </a:cubicBezTo>
                  <a:cubicBezTo>
                    <a:pt x="3192" y="1329"/>
                    <a:pt x="2058" y="925"/>
                    <a:pt x="995" y="304"/>
                  </a:cubicBezTo>
                  <a:cubicBezTo>
                    <a:pt x="786" y="180"/>
                    <a:pt x="601" y="11"/>
                    <a:pt x="34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 name="Google Shape;71932;p46">
              <a:extLst>
                <a:ext uri="{FF2B5EF4-FFF2-40B4-BE49-F238E27FC236}">
                  <a16:creationId xmlns:a16="http://schemas.microsoft.com/office/drawing/2014/main" id="{9C024455-BFF8-4C6C-AD35-B3B94481BC2D}"/>
                </a:ext>
              </a:extLst>
            </p:cNvPr>
            <p:cNvSpPr/>
            <p:nvPr/>
          </p:nvSpPr>
          <p:spPr>
            <a:xfrm>
              <a:off x="2490950" y="4108475"/>
              <a:ext cx="181000" cy="60350"/>
            </a:xfrm>
            <a:custGeom>
              <a:avLst/>
              <a:gdLst/>
              <a:ahLst/>
              <a:cxnLst/>
              <a:rect l="l" t="t" r="r" b="b"/>
              <a:pathLst>
                <a:path w="7240" h="2414" extrusionOk="0">
                  <a:moveTo>
                    <a:pt x="226" y="0"/>
                  </a:moveTo>
                  <a:cubicBezTo>
                    <a:pt x="1" y="156"/>
                    <a:pt x="29" y="396"/>
                    <a:pt x="15" y="621"/>
                  </a:cubicBezTo>
                  <a:cubicBezTo>
                    <a:pt x="276" y="633"/>
                    <a:pt x="461" y="802"/>
                    <a:pt x="670" y="925"/>
                  </a:cubicBezTo>
                  <a:cubicBezTo>
                    <a:pt x="1735" y="1546"/>
                    <a:pt x="2867" y="1951"/>
                    <a:pt x="4081" y="2194"/>
                  </a:cubicBezTo>
                  <a:cubicBezTo>
                    <a:pt x="5054" y="2388"/>
                    <a:pt x="6026" y="2351"/>
                    <a:pt x="6999" y="2414"/>
                  </a:cubicBezTo>
                  <a:cubicBezTo>
                    <a:pt x="7240" y="2253"/>
                    <a:pt x="7186" y="2002"/>
                    <a:pt x="7196" y="1773"/>
                  </a:cubicBezTo>
                  <a:cubicBezTo>
                    <a:pt x="6707" y="1768"/>
                    <a:pt x="6218" y="1764"/>
                    <a:pt x="5730" y="1760"/>
                  </a:cubicBezTo>
                  <a:cubicBezTo>
                    <a:pt x="4456" y="1751"/>
                    <a:pt x="3232" y="1516"/>
                    <a:pt x="2081" y="959"/>
                  </a:cubicBezTo>
                  <a:cubicBezTo>
                    <a:pt x="1454" y="656"/>
                    <a:pt x="844" y="321"/>
                    <a:pt x="22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3" name="Google Shape;71933;p46">
              <a:extLst>
                <a:ext uri="{FF2B5EF4-FFF2-40B4-BE49-F238E27FC236}">
                  <a16:creationId xmlns:a16="http://schemas.microsoft.com/office/drawing/2014/main" id="{F9EE92D8-2467-4435-97BD-6F9B11EC3654}"/>
                </a:ext>
              </a:extLst>
            </p:cNvPr>
            <p:cNvSpPr/>
            <p:nvPr/>
          </p:nvSpPr>
          <p:spPr>
            <a:xfrm>
              <a:off x="2479650" y="4160975"/>
              <a:ext cx="170650" cy="55900"/>
            </a:xfrm>
            <a:custGeom>
              <a:avLst/>
              <a:gdLst/>
              <a:ahLst/>
              <a:cxnLst/>
              <a:rect l="l" t="t" r="r" b="b"/>
              <a:pathLst>
                <a:path w="6826" h="2236" extrusionOk="0">
                  <a:moveTo>
                    <a:pt x="273" y="0"/>
                  </a:moveTo>
                  <a:cubicBezTo>
                    <a:pt x="14" y="124"/>
                    <a:pt x="24" y="372"/>
                    <a:pt x="1" y="606"/>
                  </a:cubicBezTo>
                  <a:cubicBezTo>
                    <a:pt x="403" y="629"/>
                    <a:pt x="709" y="884"/>
                    <a:pt x="1050" y="1053"/>
                  </a:cubicBezTo>
                  <a:cubicBezTo>
                    <a:pt x="1896" y="1472"/>
                    <a:pt x="2774" y="1777"/>
                    <a:pt x="3698" y="2001"/>
                  </a:cubicBezTo>
                  <a:cubicBezTo>
                    <a:pt x="4669" y="2236"/>
                    <a:pt x="5639" y="2159"/>
                    <a:pt x="6612" y="2196"/>
                  </a:cubicBezTo>
                  <a:cubicBezTo>
                    <a:pt x="6826" y="2041"/>
                    <a:pt x="6763" y="1803"/>
                    <a:pt x="6792" y="1590"/>
                  </a:cubicBezTo>
                  <a:cubicBezTo>
                    <a:pt x="6543" y="1586"/>
                    <a:pt x="6293" y="1575"/>
                    <a:pt x="6043" y="1575"/>
                  </a:cubicBezTo>
                  <a:cubicBezTo>
                    <a:pt x="5978" y="1575"/>
                    <a:pt x="5913" y="1576"/>
                    <a:pt x="5848" y="1578"/>
                  </a:cubicBezTo>
                  <a:cubicBezTo>
                    <a:pt x="5754" y="1581"/>
                    <a:pt x="5660" y="1582"/>
                    <a:pt x="5566" y="1582"/>
                  </a:cubicBezTo>
                  <a:cubicBezTo>
                    <a:pt x="4059" y="1582"/>
                    <a:pt x="2648" y="1205"/>
                    <a:pt x="1317" y="476"/>
                  </a:cubicBezTo>
                  <a:cubicBezTo>
                    <a:pt x="983" y="294"/>
                    <a:pt x="671" y="50"/>
                    <a:pt x="273"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4" name="Google Shape;71934;p46">
              <a:extLst>
                <a:ext uri="{FF2B5EF4-FFF2-40B4-BE49-F238E27FC236}">
                  <a16:creationId xmlns:a16="http://schemas.microsoft.com/office/drawing/2014/main" id="{7B75B1B8-0919-4F85-99B5-A8F2B9248603}"/>
                </a:ext>
              </a:extLst>
            </p:cNvPr>
            <p:cNvSpPr/>
            <p:nvPr/>
          </p:nvSpPr>
          <p:spPr>
            <a:xfrm>
              <a:off x="3000625" y="4260350"/>
              <a:ext cx="163075" cy="184025"/>
            </a:xfrm>
            <a:custGeom>
              <a:avLst/>
              <a:gdLst/>
              <a:ahLst/>
              <a:cxnLst/>
              <a:rect l="l" t="t" r="r" b="b"/>
              <a:pathLst>
                <a:path w="6523" h="7361" extrusionOk="0">
                  <a:moveTo>
                    <a:pt x="6444" y="1"/>
                  </a:moveTo>
                  <a:cubicBezTo>
                    <a:pt x="5401" y="434"/>
                    <a:pt x="4321" y="602"/>
                    <a:pt x="3223" y="602"/>
                  </a:cubicBezTo>
                  <a:cubicBezTo>
                    <a:pt x="2860" y="602"/>
                    <a:pt x="2496" y="583"/>
                    <a:pt x="2130" y="550"/>
                  </a:cubicBezTo>
                  <a:cubicBezTo>
                    <a:pt x="1682" y="512"/>
                    <a:pt x="1245" y="364"/>
                    <a:pt x="803" y="267"/>
                  </a:cubicBezTo>
                  <a:cubicBezTo>
                    <a:pt x="567" y="216"/>
                    <a:pt x="327" y="170"/>
                    <a:pt x="91" y="122"/>
                  </a:cubicBezTo>
                  <a:lnTo>
                    <a:pt x="91" y="122"/>
                  </a:lnTo>
                  <a:cubicBezTo>
                    <a:pt x="1" y="2336"/>
                    <a:pt x="290" y="4538"/>
                    <a:pt x="276" y="6750"/>
                  </a:cubicBezTo>
                  <a:cubicBezTo>
                    <a:pt x="275" y="6854"/>
                    <a:pt x="299" y="6959"/>
                    <a:pt x="326" y="7060"/>
                  </a:cubicBezTo>
                  <a:cubicBezTo>
                    <a:pt x="364" y="7208"/>
                    <a:pt x="474" y="7311"/>
                    <a:pt x="624" y="7311"/>
                  </a:cubicBezTo>
                  <a:cubicBezTo>
                    <a:pt x="1183" y="7314"/>
                    <a:pt x="1746" y="7360"/>
                    <a:pt x="2306" y="7360"/>
                  </a:cubicBezTo>
                  <a:cubicBezTo>
                    <a:pt x="2898" y="7360"/>
                    <a:pt x="3487" y="7308"/>
                    <a:pt x="4066" y="7097"/>
                  </a:cubicBezTo>
                  <a:cubicBezTo>
                    <a:pt x="4207" y="7046"/>
                    <a:pt x="4344" y="7013"/>
                    <a:pt x="4486" y="7013"/>
                  </a:cubicBezTo>
                  <a:cubicBezTo>
                    <a:pt x="4581" y="7013"/>
                    <a:pt x="4678" y="7028"/>
                    <a:pt x="4780" y="7063"/>
                  </a:cubicBezTo>
                  <a:cubicBezTo>
                    <a:pt x="4813" y="7075"/>
                    <a:pt x="4845" y="7080"/>
                    <a:pt x="4875" y="7080"/>
                  </a:cubicBezTo>
                  <a:cubicBezTo>
                    <a:pt x="5018" y="7080"/>
                    <a:pt x="5117" y="6954"/>
                    <a:pt x="5176" y="6811"/>
                  </a:cubicBezTo>
                  <a:cubicBezTo>
                    <a:pt x="5214" y="6714"/>
                    <a:pt x="5243" y="6610"/>
                    <a:pt x="5254" y="6506"/>
                  </a:cubicBezTo>
                  <a:cubicBezTo>
                    <a:pt x="5408" y="5002"/>
                    <a:pt x="5803" y="3544"/>
                    <a:pt x="6125" y="2072"/>
                  </a:cubicBezTo>
                  <a:cubicBezTo>
                    <a:pt x="6274" y="1391"/>
                    <a:pt x="6522" y="719"/>
                    <a:pt x="6444"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5" name="Google Shape;71935;p46">
              <a:extLst>
                <a:ext uri="{FF2B5EF4-FFF2-40B4-BE49-F238E27FC236}">
                  <a16:creationId xmlns:a16="http://schemas.microsoft.com/office/drawing/2014/main" id="{9FAB1366-123B-42BE-AE06-DD0BD12D4104}"/>
                </a:ext>
              </a:extLst>
            </p:cNvPr>
            <p:cNvSpPr/>
            <p:nvPr/>
          </p:nvSpPr>
          <p:spPr>
            <a:xfrm>
              <a:off x="2991650" y="4155175"/>
              <a:ext cx="191925" cy="52225"/>
            </a:xfrm>
            <a:custGeom>
              <a:avLst/>
              <a:gdLst/>
              <a:ahLst/>
              <a:cxnLst/>
              <a:rect l="l" t="t" r="r" b="b"/>
              <a:pathLst>
                <a:path w="7677" h="2089" extrusionOk="0">
                  <a:moveTo>
                    <a:pt x="7435" y="1"/>
                  </a:moveTo>
                  <a:cubicBezTo>
                    <a:pt x="7421" y="1"/>
                    <a:pt x="7407" y="3"/>
                    <a:pt x="7394" y="7"/>
                  </a:cubicBezTo>
                  <a:cubicBezTo>
                    <a:pt x="7262" y="53"/>
                    <a:pt x="7132" y="107"/>
                    <a:pt x="7004" y="167"/>
                  </a:cubicBezTo>
                  <a:cubicBezTo>
                    <a:pt x="6023" y="612"/>
                    <a:pt x="5008" y="838"/>
                    <a:pt x="3956" y="838"/>
                  </a:cubicBezTo>
                  <a:cubicBezTo>
                    <a:pt x="3670" y="838"/>
                    <a:pt x="3382" y="821"/>
                    <a:pt x="3091" y="788"/>
                  </a:cubicBezTo>
                  <a:cubicBezTo>
                    <a:pt x="2423" y="710"/>
                    <a:pt x="1783" y="519"/>
                    <a:pt x="1132" y="371"/>
                  </a:cubicBezTo>
                  <a:cubicBezTo>
                    <a:pt x="915" y="323"/>
                    <a:pt x="722" y="99"/>
                    <a:pt x="514" y="99"/>
                  </a:cubicBezTo>
                  <a:cubicBezTo>
                    <a:pt x="463" y="99"/>
                    <a:pt x="411" y="113"/>
                    <a:pt x="357" y="145"/>
                  </a:cubicBezTo>
                  <a:cubicBezTo>
                    <a:pt x="1" y="362"/>
                    <a:pt x="307" y="723"/>
                    <a:pt x="280" y="1017"/>
                  </a:cubicBezTo>
                  <a:cubicBezTo>
                    <a:pt x="272" y="1121"/>
                    <a:pt x="300" y="1228"/>
                    <a:pt x="313" y="1332"/>
                  </a:cubicBezTo>
                  <a:cubicBezTo>
                    <a:pt x="1476" y="1689"/>
                    <a:pt x="2628" y="2038"/>
                    <a:pt x="3869" y="2083"/>
                  </a:cubicBezTo>
                  <a:cubicBezTo>
                    <a:pt x="3977" y="2087"/>
                    <a:pt x="4085" y="2089"/>
                    <a:pt x="4192" y="2089"/>
                  </a:cubicBezTo>
                  <a:cubicBezTo>
                    <a:pt x="5321" y="2089"/>
                    <a:pt x="6387" y="1873"/>
                    <a:pt x="7411" y="1388"/>
                  </a:cubicBezTo>
                  <a:cubicBezTo>
                    <a:pt x="7491" y="1010"/>
                    <a:pt x="7578" y="634"/>
                    <a:pt x="7652" y="255"/>
                  </a:cubicBezTo>
                  <a:cubicBezTo>
                    <a:pt x="7676" y="135"/>
                    <a:pt x="7547" y="1"/>
                    <a:pt x="7435"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6" name="Google Shape;71936;p46">
              <a:extLst>
                <a:ext uri="{FF2B5EF4-FFF2-40B4-BE49-F238E27FC236}">
                  <a16:creationId xmlns:a16="http://schemas.microsoft.com/office/drawing/2014/main" id="{A5F83D73-EFDA-42B6-B812-596A7BBA21D7}"/>
                </a:ext>
              </a:extLst>
            </p:cNvPr>
            <p:cNvSpPr/>
            <p:nvPr/>
          </p:nvSpPr>
          <p:spPr>
            <a:xfrm>
              <a:off x="3000200" y="4206100"/>
              <a:ext cx="174025" cy="53950"/>
            </a:xfrm>
            <a:custGeom>
              <a:avLst/>
              <a:gdLst/>
              <a:ahLst/>
              <a:cxnLst/>
              <a:rect l="l" t="t" r="r" b="b"/>
              <a:pathLst>
                <a:path w="6961" h="2158" extrusionOk="0">
                  <a:moveTo>
                    <a:pt x="22" y="1"/>
                  </a:moveTo>
                  <a:lnTo>
                    <a:pt x="22" y="1"/>
                  </a:lnTo>
                  <a:cubicBezTo>
                    <a:pt x="56" y="552"/>
                    <a:pt x="1" y="1110"/>
                    <a:pt x="142" y="1653"/>
                  </a:cubicBezTo>
                  <a:cubicBezTo>
                    <a:pt x="380" y="1709"/>
                    <a:pt x="619" y="1764"/>
                    <a:pt x="857" y="1817"/>
                  </a:cubicBezTo>
                  <a:cubicBezTo>
                    <a:pt x="1474" y="1957"/>
                    <a:pt x="2082" y="2102"/>
                    <a:pt x="2724" y="2142"/>
                  </a:cubicBezTo>
                  <a:cubicBezTo>
                    <a:pt x="2899" y="2152"/>
                    <a:pt x="3073" y="2158"/>
                    <a:pt x="3246" y="2158"/>
                  </a:cubicBezTo>
                  <a:cubicBezTo>
                    <a:pt x="4423" y="2158"/>
                    <a:pt x="5550" y="1920"/>
                    <a:pt x="6650" y="1489"/>
                  </a:cubicBezTo>
                  <a:cubicBezTo>
                    <a:pt x="6739" y="1018"/>
                    <a:pt x="6961" y="568"/>
                    <a:pt x="6885" y="69"/>
                  </a:cubicBezTo>
                  <a:lnTo>
                    <a:pt x="6885" y="69"/>
                  </a:lnTo>
                  <a:cubicBezTo>
                    <a:pt x="5909" y="505"/>
                    <a:pt x="4918" y="686"/>
                    <a:pt x="3915" y="686"/>
                  </a:cubicBezTo>
                  <a:cubicBezTo>
                    <a:pt x="3130" y="686"/>
                    <a:pt x="2339" y="575"/>
                    <a:pt x="1542" y="391"/>
                  </a:cubicBezTo>
                  <a:cubicBezTo>
                    <a:pt x="1034" y="274"/>
                    <a:pt x="529" y="133"/>
                    <a:pt x="22"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7" name="Google Shape;71937;p46">
              <a:extLst>
                <a:ext uri="{FF2B5EF4-FFF2-40B4-BE49-F238E27FC236}">
                  <a16:creationId xmlns:a16="http://schemas.microsoft.com/office/drawing/2014/main" id="{8CA04187-E501-4F62-9EE5-F5069FEEBFE5}"/>
                </a:ext>
              </a:extLst>
            </p:cNvPr>
            <p:cNvSpPr/>
            <p:nvPr/>
          </p:nvSpPr>
          <p:spPr>
            <a:xfrm>
              <a:off x="2998475" y="4188475"/>
              <a:ext cx="180900" cy="34775"/>
            </a:xfrm>
            <a:custGeom>
              <a:avLst/>
              <a:gdLst/>
              <a:ahLst/>
              <a:cxnLst/>
              <a:rect l="l" t="t" r="r" b="b"/>
              <a:pathLst>
                <a:path w="7236" h="1391" extrusionOk="0">
                  <a:moveTo>
                    <a:pt x="40" y="0"/>
                  </a:moveTo>
                  <a:lnTo>
                    <a:pt x="40" y="0"/>
                  </a:lnTo>
                  <a:cubicBezTo>
                    <a:pt x="0" y="240"/>
                    <a:pt x="7" y="476"/>
                    <a:pt x="91" y="706"/>
                  </a:cubicBezTo>
                  <a:cubicBezTo>
                    <a:pt x="598" y="837"/>
                    <a:pt x="1103" y="976"/>
                    <a:pt x="1611" y="1096"/>
                  </a:cubicBezTo>
                  <a:cubicBezTo>
                    <a:pt x="2407" y="1280"/>
                    <a:pt x="3198" y="1391"/>
                    <a:pt x="3983" y="1391"/>
                  </a:cubicBezTo>
                  <a:cubicBezTo>
                    <a:pt x="4986" y="1391"/>
                    <a:pt x="5978" y="1210"/>
                    <a:pt x="6954" y="774"/>
                  </a:cubicBezTo>
                  <a:cubicBezTo>
                    <a:pt x="7235" y="590"/>
                    <a:pt x="7194" y="325"/>
                    <a:pt x="7138" y="56"/>
                  </a:cubicBezTo>
                  <a:lnTo>
                    <a:pt x="7138" y="56"/>
                  </a:lnTo>
                  <a:cubicBezTo>
                    <a:pt x="6114" y="541"/>
                    <a:pt x="5048" y="757"/>
                    <a:pt x="3919" y="757"/>
                  </a:cubicBezTo>
                  <a:cubicBezTo>
                    <a:pt x="3812" y="757"/>
                    <a:pt x="3704" y="755"/>
                    <a:pt x="3596" y="751"/>
                  </a:cubicBezTo>
                  <a:cubicBezTo>
                    <a:pt x="2355" y="708"/>
                    <a:pt x="1203" y="357"/>
                    <a:pt x="4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9" name="Google Shape;71938;p46">
              <a:extLst>
                <a:ext uri="{FF2B5EF4-FFF2-40B4-BE49-F238E27FC236}">
                  <a16:creationId xmlns:a16="http://schemas.microsoft.com/office/drawing/2014/main" id="{F1430C36-5E96-4251-B3C2-B496CF3E51C9}"/>
                </a:ext>
              </a:extLst>
            </p:cNvPr>
            <p:cNvSpPr/>
            <p:nvPr/>
          </p:nvSpPr>
          <p:spPr>
            <a:xfrm>
              <a:off x="2996850" y="4243325"/>
              <a:ext cx="171475" cy="32075"/>
            </a:xfrm>
            <a:custGeom>
              <a:avLst/>
              <a:gdLst/>
              <a:ahLst/>
              <a:cxnLst/>
              <a:rect l="l" t="t" r="r" b="b"/>
              <a:pathLst>
                <a:path w="6859" h="1283" extrusionOk="0">
                  <a:moveTo>
                    <a:pt x="6784" y="0"/>
                  </a:moveTo>
                  <a:lnTo>
                    <a:pt x="6784" y="0"/>
                  </a:lnTo>
                  <a:cubicBezTo>
                    <a:pt x="5686" y="430"/>
                    <a:pt x="4563" y="669"/>
                    <a:pt x="3390" y="669"/>
                  </a:cubicBezTo>
                  <a:cubicBezTo>
                    <a:pt x="3214" y="669"/>
                    <a:pt x="3036" y="664"/>
                    <a:pt x="2858" y="653"/>
                  </a:cubicBezTo>
                  <a:cubicBezTo>
                    <a:pt x="2216" y="613"/>
                    <a:pt x="1608" y="468"/>
                    <a:pt x="991" y="328"/>
                  </a:cubicBezTo>
                  <a:cubicBezTo>
                    <a:pt x="753" y="275"/>
                    <a:pt x="514" y="220"/>
                    <a:pt x="276" y="164"/>
                  </a:cubicBezTo>
                  <a:cubicBezTo>
                    <a:pt x="1" y="471"/>
                    <a:pt x="1" y="474"/>
                    <a:pt x="242" y="803"/>
                  </a:cubicBezTo>
                  <a:cubicBezTo>
                    <a:pt x="478" y="850"/>
                    <a:pt x="718" y="897"/>
                    <a:pt x="954" y="948"/>
                  </a:cubicBezTo>
                  <a:cubicBezTo>
                    <a:pt x="1397" y="1045"/>
                    <a:pt x="1833" y="1192"/>
                    <a:pt x="2281" y="1231"/>
                  </a:cubicBezTo>
                  <a:cubicBezTo>
                    <a:pt x="2647" y="1264"/>
                    <a:pt x="3011" y="1283"/>
                    <a:pt x="3374" y="1283"/>
                  </a:cubicBezTo>
                  <a:cubicBezTo>
                    <a:pt x="4472" y="1283"/>
                    <a:pt x="5552" y="1115"/>
                    <a:pt x="6595" y="682"/>
                  </a:cubicBezTo>
                  <a:cubicBezTo>
                    <a:pt x="6858" y="511"/>
                    <a:pt x="6804" y="250"/>
                    <a:pt x="6784"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0" name="Google Shape;71939;p46">
              <a:extLst>
                <a:ext uri="{FF2B5EF4-FFF2-40B4-BE49-F238E27FC236}">
                  <a16:creationId xmlns:a16="http://schemas.microsoft.com/office/drawing/2014/main" id="{34BBBDC1-1D59-4DE1-B6B8-06E588F037A9}"/>
                </a:ext>
              </a:extLst>
            </p:cNvPr>
            <p:cNvSpPr/>
            <p:nvPr/>
          </p:nvSpPr>
          <p:spPr>
            <a:xfrm>
              <a:off x="2421275" y="2752875"/>
              <a:ext cx="1052425" cy="1177575"/>
            </a:xfrm>
            <a:custGeom>
              <a:avLst/>
              <a:gdLst/>
              <a:ahLst/>
              <a:cxnLst/>
              <a:rect l="l" t="t" r="r" b="b"/>
              <a:pathLst>
                <a:path w="42097" h="47103" extrusionOk="0">
                  <a:moveTo>
                    <a:pt x="29456" y="0"/>
                  </a:moveTo>
                  <a:cubicBezTo>
                    <a:pt x="29428" y="0"/>
                    <a:pt x="29399" y="2"/>
                    <a:pt x="29369" y="4"/>
                  </a:cubicBezTo>
                  <a:cubicBezTo>
                    <a:pt x="28140" y="111"/>
                    <a:pt x="26914" y="232"/>
                    <a:pt x="25685" y="330"/>
                  </a:cubicBezTo>
                  <a:cubicBezTo>
                    <a:pt x="25147" y="373"/>
                    <a:pt x="24746" y="595"/>
                    <a:pt x="24491" y="1074"/>
                  </a:cubicBezTo>
                  <a:cubicBezTo>
                    <a:pt x="24392" y="1261"/>
                    <a:pt x="24275" y="1438"/>
                    <a:pt x="24169" y="1621"/>
                  </a:cubicBezTo>
                  <a:cubicBezTo>
                    <a:pt x="23866" y="2151"/>
                    <a:pt x="23451" y="2583"/>
                    <a:pt x="22980" y="2956"/>
                  </a:cubicBezTo>
                  <a:cubicBezTo>
                    <a:pt x="22407" y="3410"/>
                    <a:pt x="21748" y="3633"/>
                    <a:pt x="21093" y="3633"/>
                  </a:cubicBezTo>
                  <a:cubicBezTo>
                    <a:pt x="20354" y="3633"/>
                    <a:pt x="19619" y="3349"/>
                    <a:pt x="19019" y="2788"/>
                  </a:cubicBezTo>
                  <a:cubicBezTo>
                    <a:pt x="18624" y="2421"/>
                    <a:pt x="18315" y="1999"/>
                    <a:pt x="18120" y="1496"/>
                  </a:cubicBezTo>
                  <a:cubicBezTo>
                    <a:pt x="18043" y="1301"/>
                    <a:pt x="17979" y="1097"/>
                    <a:pt x="17915" y="898"/>
                  </a:cubicBezTo>
                  <a:cubicBezTo>
                    <a:pt x="17852" y="706"/>
                    <a:pt x="17719" y="618"/>
                    <a:pt x="17566" y="618"/>
                  </a:cubicBezTo>
                  <a:cubicBezTo>
                    <a:pt x="17517" y="618"/>
                    <a:pt x="17465" y="628"/>
                    <a:pt x="17413" y="645"/>
                  </a:cubicBezTo>
                  <a:cubicBezTo>
                    <a:pt x="16014" y="1127"/>
                    <a:pt x="14618" y="1621"/>
                    <a:pt x="13223" y="2116"/>
                  </a:cubicBezTo>
                  <a:cubicBezTo>
                    <a:pt x="12965" y="2208"/>
                    <a:pt x="12835" y="2406"/>
                    <a:pt x="12825" y="2681"/>
                  </a:cubicBezTo>
                  <a:cubicBezTo>
                    <a:pt x="12804" y="3280"/>
                    <a:pt x="12767" y="3874"/>
                    <a:pt x="12676" y="4471"/>
                  </a:cubicBezTo>
                  <a:cubicBezTo>
                    <a:pt x="12537" y="5376"/>
                    <a:pt x="12453" y="6289"/>
                    <a:pt x="12385" y="7202"/>
                  </a:cubicBezTo>
                  <a:cubicBezTo>
                    <a:pt x="12292" y="8398"/>
                    <a:pt x="12244" y="9594"/>
                    <a:pt x="12154" y="10790"/>
                  </a:cubicBezTo>
                  <a:cubicBezTo>
                    <a:pt x="11980" y="13111"/>
                    <a:pt x="11697" y="15417"/>
                    <a:pt x="11409" y="17724"/>
                  </a:cubicBezTo>
                  <a:cubicBezTo>
                    <a:pt x="11071" y="20417"/>
                    <a:pt x="10601" y="23087"/>
                    <a:pt x="10016" y="25737"/>
                  </a:cubicBezTo>
                  <a:cubicBezTo>
                    <a:pt x="9859" y="26450"/>
                    <a:pt x="9587" y="27062"/>
                    <a:pt x="9094" y="27601"/>
                  </a:cubicBezTo>
                  <a:cubicBezTo>
                    <a:pt x="7994" y="28793"/>
                    <a:pt x="6938" y="30026"/>
                    <a:pt x="5825" y="31207"/>
                  </a:cubicBezTo>
                  <a:cubicBezTo>
                    <a:pt x="4012" y="33130"/>
                    <a:pt x="2292" y="35142"/>
                    <a:pt x="284" y="36878"/>
                  </a:cubicBezTo>
                  <a:cubicBezTo>
                    <a:pt x="22" y="37104"/>
                    <a:pt x="1" y="37376"/>
                    <a:pt x="267" y="37598"/>
                  </a:cubicBezTo>
                  <a:cubicBezTo>
                    <a:pt x="807" y="38049"/>
                    <a:pt x="1347" y="38510"/>
                    <a:pt x="1934" y="38899"/>
                  </a:cubicBezTo>
                  <a:cubicBezTo>
                    <a:pt x="6280" y="41779"/>
                    <a:pt x="10912" y="44068"/>
                    <a:pt x="15907" y="45590"/>
                  </a:cubicBezTo>
                  <a:cubicBezTo>
                    <a:pt x="18889" y="46498"/>
                    <a:pt x="21947" y="46975"/>
                    <a:pt x="24849" y="47100"/>
                  </a:cubicBezTo>
                  <a:cubicBezTo>
                    <a:pt x="24982" y="47102"/>
                    <a:pt x="25115" y="47103"/>
                    <a:pt x="25247" y="47103"/>
                  </a:cubicBezTo>
                  <a:cubicBezTo>
                    <a:pt x="28111" y="47103"/>
                    <a:pt x="30729" y="46715"/>
                    <a:pt x="33245" y="45735"/>
                  </a:cubicBezTo>
                  <a:cubicBezTo>
                    <a:pt x="35370" y="44909"/>
                    <a:pt x="37299" y="43779"/>
                    <a:pt x="38952" y="42179"/>
                  </a:cubicBezTo>
                  <a:cubicBezTo>
                    <a:pt x="40079" y="41088"/>
                    <a:pt x="40982" y="39840"/>
                    <a:pt x="41790" y="38510"/>
                  </a:cubicBezTo>
                  <a:cubicBezTo>
                    <a:pt x="42072" y="38044"/>
                    <a:pt x="42096" y="38030"/>
                    <a:pt x="41726" y="37596"/>
                  </a:cubicBezTo>
                  <a:cubicBezTo>
                    <a:pt x="40811" y="36523"/>
                    <a:pt x="39878" y="35466"/>
                    <a:pt x="38946" y="34406"/>
                  </a:cubicBezTo>
                  <a:cubicBezTo>
                    <a:pt x="37454" y="32711"/>
                    <a:pt x="35944" y="31035"/>
                    <a:pt x="34466" y="29326"/>
                  </a:cubicBezTo>
                  <a:cubicBezTo>
                    <a:pt x="33176" y="27832"/>
                    <a:pt x="31950" y="26286"/>
                    <a:pt x="30865" y="24630"/>
                  </a:cubicBezTo>
                  <a:cubicBezTo>
                    <a:pt x="30004" y="23318"/>
                    <a:pt x="29598" y="21885"/>
                    <a:pt x="29548" y="20342"/>
                  </a:cubicBezTo>
                  <a:cubicBezTo>
                    <a:pt x="29485" y="18404"/>
                    <a:pt x="29497" y="16462"/>
                    <a:pt x="29450" y="14524"/>
                  </a:cubicBezTo>
                  <a:cubicBezTo>
                    <a:pt x="29393" y="12199"/>
                    <a:pt x="29480" y="9867"/>
                    <a:pt x="29511" y="7540"/>
                  </a:cubicBezTo>
                  <a:cubicBezTo>
                    <a:pt x="29515" y="7187"/>
                    <a:pt x="29515" y="6830"/>
                    <a:pt x="29568" y="6483"/>
                  </a:cubicBezTo>
                  <a:cubicBezTo>
                    <a:pt x="29857" y="4524"/>
                    <a:pt x="29662" y="2535"/>
                    <a:pt x="29924" y="574"/>
                  </a:cubicBezTo>
                  <a:cubicBezTo>
                    <a:pt x="29974" y="189"/>
                    <a:pt x="29794" y="0"/>
                    <a:pt x="29456"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1" name="Google Shape;71940;p46">
              <a:extLst>
                <a:ext uri="{FF2B5EF4-FFF2-40B4-BE49-F238E27FC236}">
                  <a16:creationId xmlns:a16="http://schemas.microsoft.com/office/drawing/2014/main" id="{48B4BC1C-92C6-47B8-BFEE-E9C50047D5D8}"/>
                </a:ext>
              </a:extLst>
            </p:cNvPr>
            <p:cNvSpPr/>
            <p:nvPr/>
          </p:nvSpPr>
          <p:spPr>
            <a:xfrm>
              <a:off x="2822425" y="2952825"/>
              <a:ext cx="282625" cy="361550"/>
            </a:xfrm>
            <a:custGeom>
              <a:avLst/>
              <a:gdLst/>
              <a:ahLst/>
              <a:cxnLst/>
              <a:rect l="l" t="t" r="r" b="b"/>
              <a:pathLst>
                <a:path w="11305" h="14462" extrusionOk="0">
                  <a:moveTo>
                    <a:pt x="6393" y="702"/>
                  </a:moveTo>
                  <a:cubicBezTo>
                    <a:pt x="6679" y="702"/>
                    <a:pt x="6966" y="709"/>
                    <a:pt x="7253" y="724"/>
                  </a:cubicBezTo>
                  <a:cubicBezTo>
                    <a:pt x="8205" y="737"/>
                    <a:pt x="9156" y="742"/>
                    <a:pt x="10107" y="767"/>
                  </a:cubicBezTo>
                  <a:cubicBezTo>
                    <a:pt x="10554" y="777"/>
                    <a:pt x="10742" y="940"/>
                    <a:pt x="10638" y="1346"/>
                  </a:cubicBezTo>
                  <a:cubicBezTo>
                    <a:pt x="10353" y="2450"/>
                    <a:pt x="10497" y="3590"/>
                    <a:pt x="10266" y="4701"/>
                  </a:cubicBezTo>
                  <a:cubicBezTo>
                    <a:pt x="10078" y="5590"/>
                    <a:pt x="10061" y="6516"/>
                    <a:pt x="9950" y="7422"/>
                  </a:cubicBezTo>
                  <a:cubicBezTo>
                    <a:pt x="9788" y="8752"/>
                    <a:pt x="9551" y="10067"/>
                    <a:pt x="9045" y="11316"/>
                  </a:cubicBezTo>
                  <a:cubicBezTo>
                    <a:pt x="8723" y="12108"/>
                    <a:pt x="8277" y="12822"/>
                    <a:pt x="7518" y="13281"/>
                  </a:cubicBezTo>
                  <a:cubicBezTo>
                    <a:pt x="6903" y="13652"/>
                    <a:pt x="6297" y="13824"/>
                    <a:pt x="5703" y="13824"/>
                  </a:cubicBezTo>
                  <a:cubicBezTo>
                    <a:pt x="4874" y="13824"/>
                    <a:pt x="4069" y="13490"/>
                    <a:pt x="3301" y="12896"/>
                  </a:cubicBezTo>
                  <a:cubicBezTo>
                    <a:pt x="2011" y="11902"/>
                    <a:pt x="1324" y="10531"/>
                    <a:pt x="1032" y="8955"/>
                  </a:cubicBezTo>
                  <a:cubicBezTo>
                    <a:pt x="764" y="7501"/>
                    <a:pt x="595" y="6036"/>
                    <a:pt x="643" y="4550"/>
                  </a:cubicBezTo>
                  <a:cubicBezTo>
                    <a:pt x="678" y="3528"/>
                    <a:pt x="663" y="2505"/>
                    <a:pt x="685" y="1482"/>
                  </a:cubicBezTo>
                  <a:cubicBezTo>
                    <a:pt x="695" y="999"/>
                    <a:pt x="782" y="924"/>
                    <a:pt x="1233" y="890"/>
                  </a:cubicBezTo>
                  <a:cubicBezTo>
                    <a:pt x="1292" y="885"/>
                    <a:pt x="1349" y="882"/>
                    <a:pt x="1408" y="882"/>
                  </a:cubicBezTo>
                  <a:cubicBezTo>
                    <a:pt x="1420" y="882"/>
                    <a:pt x="1432" y="882"/>
                    <a:pt x="1444" y="883"/>
                  </a:cubicBezTo>
                  <a:cubicBezTo>
                    <a:pt x="1575" y="886"/>
                    <a:pt x="1707" y="887"/>
                    <a:pt x="1838" y="887"/>
                  </a:cubicBezTo>
                  <a:cubicBezTo>
                    <a:pt x="3357" y="887"/>
                    <a:pt x="4873" y="702"/>
                    <a:pt x="6393" y="702"/>
                  </a:cubicBezTo>
                  <a:close/>
                  <a:moveTo>
                    <a:pt x="10459" y="1"/>
                  </a:moveTo>
                  <a:cubicBezTo>
                    <a:pt x="10379" y="1"/>
                    <a:pt x="10298" y="11"/>
                    <a:pt x="10218" y="33"/>
                  </a:cubicBezTo>
                  <a:cubicBezTo>
                    <a:pt x="9903" y="120"/>
                    <a:pt x="9583" y="141"/>
                    <a:pt x="9262" y="141"/>
                  </a:cubicBezTo>
                  <a:cubicBezTo>
                    <a:pt x="9161" y="141"/>
                    <a:pt x="9060" y="139"/>
                    <a:pt x="8958" y="136"/>
                  </a:cubicBezTo>
                  <a:cubicBezTo>
                    <a:pt x="8461" y="123"/>
                    <a:pt x="7964" y="117"/>
                    <a:pt x="7466" y="117"/>
                  </a:cubicBezTo>
                  <a:cubicBezTo>
                    <a:pt x="5217" y="117"/>
                    <a:pt x="2970" y="233"/>
                    <a:pt x="722" y="271"/>
                  </a:cubicBezTo>
                  <a:cubicBezTo>
                    <a:pt x="139" y="280"/>
                    <a:pt x="82" y="340"/>
                    <a:pt x="69" y="962"/>
                  </a:cubicBezTo>
                  <a:cubicBezTo>
                    <a:pt x="51" y="1844"/>
                    <a:pt x="43" y="2726"/>
                    <a:pt x="31" y="3681"/>
                  </a:cubicBezTo>
                  <a:cubicBezTo>
                    <a:pt x="52" y="4908"/>
                    <a:pt x="1" y="6203"/>
                    <a:pt x="170" y="7508"/>
                  </a:cubicBezTo>
                  <a:cubicBezTo>
                    <a:pt x="331" y="8742"/>
                    <a:pt x="572" y="9937"/>
                    <a:pt x="1064" y="11073"/>
                  </a:cubicBezTo>
                  <a:cubicBezTo>
                    <a:pt x="1678" y="12495"/>
                    <a:pt x="2708" y="13536"/>
                    <a:pt x="4137" y="14119"/>
                  </a:cubicBezTo>
                  <a:cubicBezTo>
                    <a:pt x="4700" y="14348"/>
                    <a:pt x="5245" y="14462"/>
                    <a:pt x="5771" y="14462"/>
                  </a:cubicBezTo>
                  <a:cubicBezTo>
                    <a:pt x="6760" y="14462"/>
                    <a:pt x="7679" y="14059"/>
                    <a:pt x="8517" y="13265"/>
                  </a:cubicBezTo>
                  <a:cubicBezTo>
                    <a:pt x="9040" y="12770"/>
                    <a:pt x="9413" y="12185"/>
                    <a:pt x="9669" y="11517"/>
                  </a:cubicBezTo>
                  <a:cubicBezTo>
                    <a:pt x="9997" y="10658"/>
                    <a:pt x="10211" y="9772"/>
                    <a:pt x="10352" y="8867"/>
                  </a:cubicBezTo>
                  <a:cubicBezTo>
                    <a:pt x="10464" y="8138"/>
                    <a:pt x="10560" y="7407"/>
                    <a:pt x="10654" y="6674"/>
                  </a:cubicBezTo>
                  <a:cubicBezTo>
                    <a:pt x="10789" y="5629"/>
                    <a:pt x="10927" y="4586"/>
                    <a:pt x="11044" y="3538"/>
                  </a:cubicBezTo>
                  <a:cubicBezTo>
                    <a:pt x="11097" y="3050"/>
                    <a:pt x="11116" y="2560"/>
                    <a:pt x="11211" y="2072"/>
                  </a:cubicBezTo>
                  <a:cubicBezTo>
                    <a:pt x="11305" y="1594"/>
                    <a:pt x="11281" y="1091"/>
                    <a:pt x="11294" y="598"/>
                  </a:cubicBezTo>
                  <a:cubicBezTo>
                    <a:pt x="11299" y="361"/>
                    <a:pt x="11141" y="220"/>
                    <a:pt x="10937" y="120"/>
                  </a:cubicBezTo>
                  <a:cubicBezTo>
                    <a:pt x="10782" y="44"/>
                    <a:pt x="10621" y="1"/>
                    <a:pt x="104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2" name="Google Shape;71941;p46">
              <a:extLst>
                <a:ext uri="{FF2B5EF4-FFF2-40B4-BE49-F238E27FC236}">
                  <a16:creationId xmlns:a16="http://schemas.microsoft.com/office/drawing/2014/main" id="{F97EFDFC-40EC-4CA3-B1BB-5F023F4400D4}"/>
                </a:ext>
              </a:extLst>
            </p:cNvPr>
            <p:cNvSpPr/>
            <p:nvPr/>
          </p:nvSpPr>
          <p:spPr>
            <a:xfrm>
              <a:off x="2892850" y="3580575"/>
              <a:ext cx="24525" cy="302900"/>
            </a:xfrm>
            <a:custGeom>
              <a:avLst/>
              <a:gdLst/>
              <a:ahLst/>
              <a:cxnLst/>
              <a:rect l="l" t="t" r="r" b="b"/>
              <a:pathLst>
                <a:path w="981" h="12116" extrusionOk="0">
                  <a:moveTo>
                    <a:pt x="670" y="1"/>
                  </a:moveTo>
                  <a:cubicBezTo>
                    <a:pt x="647" y="1"/>
                    <a:pt x="624" y="3"/>
                    <a:pt x="600" y="8"/>
                  </a:cubicBezTo>
                  <a:cubicBezTo>
                    <a:pt x="541" y="21"/>
                    <a:pt x="465" y="62"/>
                    <a:pt x="437" y="114"/>
                  </a:cubicBezTo>
                  <a:cubicBezTo>
                    <a:pt x="390" y="202"/>
                    <a:pt x="351" y="307"/>
                    <a:pt x="344" y="407"/>
                  </a:cubicBezTo>
                  <a:cubicBezTo>
                    <a:pt x="261" y="1491"/>
                    <a:pt x="157" y="2577"/>
                    <a:pt x="113" y="3663"/>
                  </a:cubicBezTo>
                  <a:cubicBezTo>
                    <a:pt x="65" y="4858"/>
                    <a:pt x="73" y="6055"/>
                    <a:pt x="58" y="7252"/>
                  </a:cubicBezTo>
                  <a:cubicBezTo>
                    <a:pt x="38" y="8625"/>
                    <a:pt x="15" y="9996"/>
                    <a:pt x="5" y="11368"/>
                  </a:cubicBezTo>
                  <a:cubicBezTo>
                    <a:pt x="1" y="11829"/>
                    <a:pt x="126" y="12116"/>
                    <a:pt x="304" y="12116"/>
                  </a:cubicBezTo>
                  <a:cubicBezTo>
                    <a:pt x="326" y="12116"/>
                    <a:pt x="348" y="12112"/>
                    <a:pt x="371" y="12103"/>
                  </a:cubicBezTo>
                  <a:cubicBezTo>
                    <a:pt x="733" y="11963"/>
                    <a:pt x="593" y="11624"/>
                    <a:pt x="599" y="11371"/>
                  </a:cubicBezTo>
                  <a:cubicBezTo>
                    <a:pt x="647" y="9155"/>
                    <a:pt x="674" y="6938"/>
                    <a:pt x="712" y="4723"/>
                  </a:cubicBezTo>
                  <a:cubicBezTo>
                    <a:pt x="717" y="4372"/>
                    <a:pt x="710" y="4013"/>
                    <a:pt x="774" y="3671"/>
                  </a:cubicBezTo>
                  <a:cubicBezTo>
                    <a:pt x="981" y="2591"/>
                    <a:pt x="882" y="1497"/>
                    <a:pt x="949" y="411"/>
                  </a:cubicBezTo>
                  <a:cubicBezTo>
                    <a:pt x="955" y="314"/>
                    <a:pt x="910" y="208"/>
                    <a:pt x="867" y="115"/>
                  </a:cubicBezTo>
                  <a:cubicBezTo>
                    <a:pt x="826" y="33"/>
                    <a:pt x="751" y="1"/>
                    <a:pt x="670"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4" name="Google Shape;71942;p46">
              <a:extLst>
                <a:ext uri="{FF2B5EF4-FFF2-40B4-BE49-F238E27FC236}">
                  <a16:creationId xmlns:a16="http://schemas.microsoft.com/office/drawing/2014/main" id="{C49FAB05-5FBB-492E-A7EE-0434FD9F228F}"/>
                </a:ext>
              </a:extLst>
            </p:cNvPr>
            <p:cNvSpPr/>
            <p:nvPr/>
          </p:nvSpPr>
          <p:spPr>
            <a:xfrm>
              <a:off x="3049625" y="3587825"/>
              <a:ext cx="85275" cy="298700"/>
            </a:xfrm>
            <a:custGeom>
              <a:avLst/>
              <a:gdLst/>
              <a:ahLst/>
              <a:cxnLst/>
              <a:rect l="l" t="t" r="r" b="b"/>
              <a:pathLst>
                <a:path w="3411" h="11948" extrusionOk="0">
                  <a:moveTo>
                    <a:pt x="304" y="0"/>
                  </a:moveTo>
                  <a:cubicBezTo>
                    <a:pt x="152" y="9"/>
                    <a:pt x="14" y="67"/>
                    <a:pt x="7" y="228"/>
                  </a:cubicBezTo>
                  <a:cubicBezTo>
                    <a:pt x="0" y="399"/>
                    <a:pt x="26" y="577"/>
                    <a:pt x="70" y="743"/>
                  </a:cubicBezTo>
                  <a:cubicBezTo>
                    <a:pt x="534" y="2508"/>
                    <a:pt x="1017" y="4267"/>
                    <a:pt x="1472" y="6036"/>
                  </a:cubicBezTo>
                  <a:cubicBezTo>
                    <a:pt x="1926" y="7804"/>
                    <a:pt x="2355" y="9578"/>
                    <a:pt x="2790" y="11350"/>
                  </a:cubicBezTo>
                  <a:cubicBezTo>
                    <a:pt x="2840" y="11557"/>
                    <a:pt x="2861" y="11772"/>
                    <a:pt x="3048" y="11906"/>
                  </a:cubicBezTo>
                  <a:cubicBezTo>
                    <a:pt x="3084" y="11932"/>
                    <a:pt x="3141" y="11947"/>
                    <a:pt x="3190" y="11947"/>
                  </a:cubicBezTo>
                  <a:cubicBezTo>
                    <a:pt x="3208" y="11947"/>
                    <a:pt x="3225" y="11945"/>
                    <a:pt x="3240" y="11941"/>
                  </a:cubicBezTo>
                  <a:cubicBezTo>
                    <a:pt x="3297" y="11926"/>
                    <a:pt x="3382" y="11863"/>
                    <a:pt x="3384" y="11816"/>
                  </a:cubicBezTo>
                  <a:cubicBezTo>
                    <a:pt x="3395" y="11609"/>
                    <a:pt x="3411" y="11393"/>
                    <a:pt x="3367" y="11193"/>
                  </a:cubicBezTo>
                  <a:cubicBezTo>
                    <a:pt x="3267" y="10747"/>
                    <a:pt x="3125" y="10313"/>
                    <a:pt x="3013" y="9870"/>
                  </a:cubicBezTo>
                  <a:cubicBezTo>
                    <a:pt x="2398" y="7383"/>
                    <a:pt x="1906" y="4867"/>
                    <a:pt x="1197" y="2402"/>
                  </a:cubicBezTo>
                  <a:cubicBezTo>
                    <a:pt x="995" y="1693"/>
                    <a:pt x="787" y="986"/>
                    <a:pt x="581" y="278"/>
                  </a:cubicBezTo>
                  <a:cubicBezTo>
                    <a:pt x="539" y="131"/>
                    <a:pt x="453" y="36"/>
                    <a:pt x="30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7" name="Google Shape;71943;p46">
              <a:extLst>
                <a:ext uri="{FF2B5EF4-FFF2-40B4-BE49-F238E27FC236}">
                  <a16:creationId xmlns:a16="http://schemas.microsoft.com/office/drawing/2014/main" id="{B67C4884-0970-4A42-8342-1AFC2FC4CE27}"/>
                </a:ext>
              </a:extLst>
            </p:cNvPr>
            <p:cNvSpPr/>
            <p:nvPr/>
          </p:nvSpPr>
          <p:spPr>
            <a:xfrm>
              <a:off x="3128800" y="3566675"/>
              <a:ext cx="126975" cy="281075"/>
            </a:xfrm>
            <a:custGeom>
              <a:avLst/>
              <a:gdLst/>
              <a:ahLst/>
              <a:cxnLst/>
              <a:rect l="l" t="t" r="r" b="b"/>
              <a:pathLst>
                <a:path w="5079" h="11243" extrusionOk="0">
                  <a:moveTo>
                    <a:pt x="341" y="1"/>
                  </a:moveTo>
                  <a:cubicBezTo>
                    <a:pt x="284" y="1"/>
                    <a:pt x="229" y="18"/>
                    <a:pt x="184" y="55"/>
                  </a:cubicBezTo>
                  <a:cubicBezTo>
                    <a:pt x="0" y="205"/>
                    <a:pt x="109" y="369"/>
                    <a:pt x="170" y="528"/>
                  </a:cubicBezTo>
                  <a:cubicBezTo>
                    <a:pt x="194" y="594"/>
                    <a:pt x="223" y="658"/>
                    <a:pt x="250" y="725"/>
                  </a:cubicBezTo>
                  <a:cubicBezTo>
                    <a:pt x="1438" y="3659"/>
                    <a:pt x="2621" y="6598"/>
                    <a:pt x="3814" y="9530"/>
                  </a:cubicBezTo>
                  <a:cubicBezTo>
                    <a:pt x="4027" y="10050"/>
                    <a:pt x="4289" y="10552"/>
                    <a:pt x="4537" y="11058"/>
                  </a:cubicBezTo>
                  <a:cubicBezTo>
                    <a:pt x="4590" y="11166"/>
                    <a:pt x="4679" y="11242"/>
                    <a:pt x="4803" y="11242"/>
                  </a:cubicBezTo>
                  <a:cubicBezTo>
                    <a:pt x="4828" y="11242"/>
                    <a:pt x="4854" y="11239"/>
                    <a:pt x="4882" y="11233"/>
                  </a:cubicBezTo>
                  <a:cubicBezTo>
                    <a:pt x="4981" y="11193"/>
                    <a:pt x="5078" y="11130"/>
                    <a:pt x="5050" y="11006"/>
                  </a:cubicBezTo>
                  <a:cubicBezTo>
                    <a:pt x="5010" y="10837"/>
                    <a:pt x="4950" y="10672"/>
                    <a:pt x="4886" y="10509"/>
                  </a:cubicBezTo>
                  <a:cubicBezTo>
                    <a:pt x="3877" y="7994"/>
                    <a:pt x="2870" y="5480"/>
                    <a:pt x="1855" y="2966"/>
                  </a:cubicBezTo>
                  <a:cubicBezTo>
                    <a:pt x="1499" y="2087"/>
                    <a:pt x="1133" y="1211"/>
                    <a:pt x="761" y="336"/>
                  </a:cubicBezTo>
                  <a:cubicBezTo>
                    <a:pt x="671" y="127"/>
                    <a:pt x="494" y="1"/>
                    <a:pt x="341"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9" name="Google Shape;71944;p46">
              <a:extLst>
                <a:ext uri="{FF2B5EF4-FFF2-40B4-BE49-F238E27FC236}">
                  <a16:creationId xmlns:a16="http://schemas.microsoft.com/office/drawing/2014/main" id="{A988964E-E9D2-4DF0-B565-578D86AA73A8}"/>
                </a:ext>
              </a:extLst>
            </p:cNvPr>
            <p:cNvSpPr/>
            <p:nvPr/>
          </p:nvSpPr>
          <p:spPr>
            <a:xfrm>
              <a:off x="2620175" y="3510975"/>
              <a:ext cx="142800" cy="269900"/>
            </a:xfrm>
            <a:custGeom>
              <a:avLst/>
              <a:gdLst/>
              <a:ahLst/>
              <a:cxnLst/>
              <a:rect l="l" t="t" r="r" b="b"/>
              <a:pathLst>
                <a:path w="5712" h="10796" extrusionOk="0">
                  <a:moveTo>
                    <a:pt x="5358" y="0"/>
                  </a:moveTo>
                  <a:cubicBezTo>
                    <a:pt x="5278" y="0"/>
                    <a:pt x="5205" y="48"/>
                    <a:pt x="5151" y="129"/>
                  </a:cubicBezTo>
                  <a:cubicBezTo>
                    <a:pt x="5036" y="304"/>
                    <a:pt x="4939" y="494"/>
                    <a:pt x="4844" y="682"/>
                  </a:cubicBezTo>
                  <a:cubicBezTo>
                    <a:pt x="3714" y="2870"/>
                    <a:pt x="2578" y="5053"/>
                    <a:pt x="1461" y="7247"/>
                  </a:cubicBezTo>
                  <a:cubicBezTo>
                    <a:pt x="1032" y="8094"/>
                    <a:pt x="641" y="8960"/>
                    <a:pt x="249" y="9823"/>
                  </a:cubicBezTo>
                  <a:cubicBezTo>
                    <a:pt x="135" y="10074"/>
                    <a:pt x="76" y="10352"/>
                    <a:pt x="9" y="10621"/>
                  </a:cubicBezTo>
                  <a:cubicBezTo>
                    <a:pt x="1" y="10663"/>
                    <a:pt x="73" y="10747"/>
                    <a:pt x="128" y="10772"/>
                  </a:cubicBezTo>
                  <a:cubicBezTo>
                    <a:pt x="159" y="10788"/>
                    <a:pt x="200" y="10795"/>
                    <a:pt x="241" y="10795"/>
                  </a:cubicBezTo>
                  <a:cubicBezTo>
                    <a:pt x="272" y="10795"/>
                    <a:pt x="302" y="10791"/>
                    <a:pt x="327" y="10782"/>
                  </a:cubicBezTo>
                  <a:cubicBezTo>
                    <a:pt x="554" y="10704"/>
                    <a:pt x="603" y="10473"/>
                    <a:pt x="692" y="10292"/>
                  </a:cubicBezTo>
                  <a:cubicBezTo>
                    <a:pt x="1126" y="9409"/>
                    <a:pt x="1541" y="8517"/>
                    <a:pt x="1974" y="7632"/>
                  </a:cubicBezTo>
                  <a:cubicBezTo>
                    <a:pt x="2484" y="6591"/>
                    <a:pt x="2990" y="5548"/>
                    <a:pt x="3521" y="4518"/>
                  </a:cubicBezTo>
                  <a:cubicBezTo>
                    <a:pt x="4183" y="3238"/>
                    <a:pt x="4872" y="1971"/>
                    <a:pt x="5547" y="698"/>
                  </a:cubicBezTo>
                  <a:cubicBezTo>
                    <a:pt x="5612" y="575"/>
                    <a:pt x="5656" y="443"/>
                    <a:pt x="5711" y="307"/>
                  </a:cubicBezTo>
                  <a:cubicBezTo>
                    <a:pt x="5636" y="213"/>
                    <a:pt x="5587" y="115"/>
                    <a:pt x="5509" y="57"/>
                  </a:cubicBezTo>
                  <a:cubicBezTo>
                    <a:pt x="5458" y="18"/>
                    <a:pt x="5407" y="0"/>
                    <a:pt x="5358"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 name="Google Shape;71945;p46">
              <a:extLst>
                <a:ext uri="{FF2B5EF4-FFF2-40B4-BE49-F238E27FC236}">
                  <a16:creationId xmlns:a16="http://schemas.microsoft.com/office/drawing/2014/main" id="{9B709A04-3C35-41D6-9A86-C35715B9DDA6}"/>
                </a:ext>
              </a:extLst>
            </p:cNvPr>
            <p:cNvSpPr/>
            <p:nvPr/>
          </p:nvSpPr>
          <p:spPr>
            <a:xfrm>
              <a:off x="2518875" y="3467550"/>
              <a:ext cx="181800" cy="236175"/>
            </a:xfrm>
            <a:custGeom>
              <a:avLst/>
              <a:gdLst/>
              <a:ahLst/>
              <a:cxnLst/>
              <a:rect l="l" t="t" r="r" b="b"/>
              <a:pathLst>
                <a:path w="7272" h="9447" extrusionOk="0">
                  <a:moveTo>
                    <a:pt x="6909" y="1"/>
                  </a:moveTo>
                  <a:cubicBezTo>
                    <a:pt x="6854" y="1"/>
                    <a:pt x="6799" y="23"/>
                    <a:pt x="6744" y="74"/>
                  </a:cubicBezTo>
                  <a:cubicBezTo>
                    <a:pt x="6667" y="145"/>
                    <a:pt x="6609" y="235"/>
                    <a:pt x="6540" y="316"/>
                  </a:cubicBezTo>
                  <a:cubicBezTo>
                    <a:pt x="4909" y="2258"/>
                    <a:pt x="3340" y="4251"/>
                    <a:pt x="1869" y="6317"/>
                  </a:cubicBezTo>
                  <a:cubicBezTo>
                    <a:pt x="1339" y="7064"/>
                    <a:pt x="814" y="7818"/>
                    <a:pt x="300" y="8574"/>
                  </a:cubicBezTo>
                  <a:cubicBezTo>
                    <a:pt x="165" y="8774"/>
                    <a:pt x="1" y="8973"/>
                    <a:pt x="16" y="9239"/>
                  </a:cubicBezTo>
                  <a:cubicBezTo>
                    <a:pt x="23" y="9353"/>
                    <a:pt x="85" y="9435"/>
                    <a:pt x="213" y="9446"/>
                  </a:cubicBezTo>
                  <a:cubicBezTo>
                    <a:pt x="215" y="9446"/>
                    <a:pt x="217" y="9446"/>
                    <a:pt x="219" y="9446"/>
                  </a:cubicBezTo>
                  <a:cubicBezTo>
                    <a:pt x="372" y="9446"/>
                    <a:pt x="465" y="9342"/>
                    <a:pt x="545" y="9228"/>
                  </a:cubicBezTo>
                  <a:cubicBezTo>
                    <a:pt x="997" y="8598"/>
                    <a:pt x="1450" y="7970"/>
                    <a:pt x="1898" y="7337"/>
                  </a:cubicBezTo>
                  <a:cubicBezTo>
                    <a:pt x="3325" y="5327"/>
                    <a:pt x="4836" y="3381"/>
                    <a:pt x="6402" y="1474"/>
                  </a:cubicBezTo>
                  <a:cubicBezTo>
                    <a:pt x="6669" y="1150"/>
                    <a:pt x="6928" y="812"/>
                    <a:pt x="7177" y="473"/>
                  </a:cubicBezTo>
                  <a:cubicBezTo>
                    <a:pt x="7271" y="345"/>
                    <a:pt x="7236" y="206"/>
                    <a:pt x="7115" y="98"/>
                  </a:cubicBezTo>
                  <a:cubicBezTo>
                    <a:pt x="7049" y="38"/>
                    <a:pt x="6980" y="1"/>
                    <a:pt x="690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 name="Google Shape;71946;p46">
              <a:extLst>
                <a:ext uri="{FF2B5EF4-FFF2-40B4-BE49-F238E27FC236}">
                  <a16:creationId xmlns:a16="http://schemas.microsoft.com/office/drawing/2014/main" id="{ACCBCE4B-4828-4251-9C30-9E2C1B9BE46B}"/>
                </a:ext>
              </a:extLst>
            </p:cNvPr>
            <p:cNvSpPr/>
            <p:nvPr/>
          </p:nvSpPr>
          <p:spPr>
            <a:xfrm>
              <a:off x="2969350" y="3592100"/>
              <a:ext cx="33600" cy="294350"/>
            </a:xfrm>
            <a:custGeom>
              <a:avLst/>
              <a:gdLst/>
              <a:ahLst/>
              <a:cxnLst/>
              <a:rect l="l" t="t" r="r" b="b"/>
              <a:pathLst>
                <a:path w="1344" h="11774" extrusionOk="0">
                  <a:moveTo>
                    <a:pt x="279" y="0"/>
                  </a:moveTo>
                  <a:cubicBezTo>
                    <a:pt x="147" y="0"/>
                    <a:pt x="40" y="91"/>
                    <a:pt x="37" y="230"/>
                  </a:cubicBezTo>
                  <a:cubicBezTo>
                    <a:pt x="24" y="651"/>
                    <a:pt x="1" y="1077"/>
                    <a:pt x="51" y="1493"/>
                  </a:cubicBezTo>
                  <a:cubicBezTo>
                    <a:pt x="237" y="3065"/>
                    <a:pt x="389" y="4638"/>
                    <a:pt x="383" y="6221"/>
                  </a:cubicBezTo>
                  <a:cubicBezTo>
                    <a:pt x="381" y="6397"/>
                    <a:pt x="381" y="6576"/>
                    <a:pt x="396" y="6749"/>
                  </a:cubicBezTo>
                  <a:cubicBezTo>
                    <a:pt x="504" y="8186"/>
                    <a:pt x="616" y="9619"/>
                    <a:pt x="732" y="11054"/>
                  </a:cubicBezTo>
                  <a:cubicBezTo>
                    <a:pt x="753" y="11317"/>
                    <a:pt x="649" y="11651"/>
                    <a:pt x="1020" y="11765"/>
                  </a:cubicBezTo>
                  <a:cubicBezTo>
                    <a:pt x="1039" y="11770"/>
                    <a:pt x="1057" y="11773"/>
                    <a:pt x="1075" y="11773"/>
                  </a:cubicBezTo>
                  <a:cubicBezTo>
                    <a:pt x="1249" y="11773"/>
                    <a:pt x="1344" y="11481"/>
                    <a:pt x="1337" y="10814"/>
                  </a:cubicBezTo>
                  <a:cubicBezTo>
                    <a:pt x="1092" y="9778"/>
                    <a:pt x="1280" y="8532"/>
                    <a:pt x="1122" y="7316"/>
                  </a:cubicBezTo>
                  <a:cubicBezTo>
                    <a:pt x="944" y="5952"/>
                    <a:pt x="1031" y="4581"/>
                    <a:pt x="866" y="3215"/>
                  </a:cubicBezTo>
                  <a:cubicBezTo>
                    <a:pt x="753" y="2280"/>
                    <a:pt x="611" y="1332"/>
                    <a:pt x="621" y="381"/>
                  </a:cubicBezTo>
                  <a:cubicBezTo>
                    <a:pt x="622" y="314"/>
                    <a:pt x="609" y="230"/>
                    <a:pt x="568" y="181"/>
                  </a:cubicBezTo>
                  <a:cubicBezTo>
                    <a:pt x="504" y="107"/>
                    <a:pt x="417" y="22"/>
                    <a:pt x="329" y="4"/>
                  </a:cubicBezTo>
                  <a:cubicBezTo>
                    <a:pt x="312" y="2"/>
                    <a:pt x="295" y="0"/>
                    <a:pt x="27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 name="Google Shape;71947;p46">
              <a:extLst>
                <a:ext uri="{FF2B5EF4-FFF2-40B4-BE49-F238E27FC236}">
                  <a16:creationId xmlns:a16="http://schemas.microsoft.com/office/drawing/2014/main" id="{D66A3983-4012-47D2-AD0E-D1E9CE013E8C}"/>
                </a:ext>
              </a:extLst>
            </p:cNvPr>
            <p:cNvSpPr/>
            <p:nvPr/>
          </p:nvSpPr>
          <p:spPr>
            <a:xfrm>
              <a:off x="2713375" y="3541725"/>
              <a:ext cx="98850" cy="277400"/>
            </a:xfrm>
            <a:custGeom>
              <a:avLst/>
              <a:gdLst/>
              <a:ahLst/>
              <a:cxnLst/>
              <a:rect l="l" t="t" r="r" b="b"/>
              <a:pathLst>
                <a:path w="3954" h="11096" extrusionOk="0">
                  <a:moveTo>
                    <a:pt x="3661" y="0"/>
                  </a:moveTo>
                  <a:cubicBezTo>
                    <a:pt x="3656" y="0"/>
                    <a:pt x="3652" y="0"/>
                    <a:pt x="3647" y="1"/>
                  </a:cubicBezTo>
                  <a:cubicBezTo>
                    <a:pt x="3254" y="21"/>
                    <a:pt x="3284" y="384"/>
                    <a:pt x="3204" y="623"/>
                  </a:cubicBezTo>
                  <a:cubicBezTo>
                    <a:pt x="2560" y="2552"/>
                    <a:pt x="1928" y="4487"/>
                    <a:pt x="1307" y="6422"/>
                  </a:cubicBezTo>
                  <a:cubicBezTo>
                    <a:pt x="986" y="7424"/>
                    <a:pt x="691" y="8435"/>
                    <a:pt x="383" y="9440"/>
                  </a:cubicBezTo>
                  <a:cubicBezTo>
                    <a:pt x="261" y="9842"/>
                    <a:pt x="128" y="10240"/>
                    <a:pt x="0" y="10642"/>
                  </a:cubicBezTo>
                  <a:cubicBezTo>
                    <a:pt x="20" y="10751"/>
                    <a:pt x="26" y="10857"/>
                    <a:pt x="64" y="10950"/>
                  </a:cubicBezTo>
                  <a:cubicBezTo>
                    <a:pt x="86" y="11006"/>
                    <a:pt x="157" y="11051"/>
                    <a:pt x="218" y="11077"/>
                  </a:cubicBezTo>
                  <a:cubicBezTo>
                    <a:pt x="248" y="11090"/>
                    <a:pt x="279" y="11096"/>
                    <a:pt x="308" y="11096"/>
                  </a:cubicBezTo>
                  <a:cubicBezTo>
                    <a:pt x="381" y="11096"/>
                    <a:pt x="447" y="11058"/>
                    <a:pt x="489" y="10991"/>
                  </a:cubicBezTo>
                  <a:cubicBezTo>
                    <a:pt x="541" y="10906"/>
                    <a:pt x="573" y="10802"/>
                    <a:pt x="604" y="10704"/>
                  </a:cubicBezTo>
                  <a:cubicBezTo>
                    <a:pt x="1396" y="8270"/>
                    <a:pt x="2191" y="5836"/>
                    <a:pt x="2982" y="3402"/>
                  </a:cubicBezTo>
                  <a:cubicBezTo>
                    <a:pt x="3263" y="2535"/>
                    <a:pt x="3541" y="1668"/>
                    <a:pt x="3807" y="794"/>
                  </a:cubicBezTo>
                  <a:cubicBezTo>
                    <a:pt x="3954" y="316"/>
                    <a:pt x="3884" y="0"/>
                    <a:pt x="3661"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 name="Google Shape;71948;p46">
              <a:extLst>
                <a:ext uri="{FF2B5EF4-FFF2-40B4-BE49-F238E27FC236}">
                  <a16:creationId xmlns:a16="http://schemas.microsoft.com/office/drawing/2014/main" id="{70240582-C014-4F04-B7A8-6E01AC8131B1}"/>
                </a:ext>
              </a:extLst>
            </p:cNvPr>
            <p:cNvSpPr/>
            <p:nvPr/>
          </p:nvSpPr>
          <p:spPr>
            <a:xfrm>
              <a:off x="3188525" y="3541700"/>
              <a:ext cx="163850" cy="243725"/>
            </a:xfrm>
            <a:custGeom>
              <a:avLst/>
              <a:gdLst/>
              <a:ahLst/>
              <a:cxnLst/>
              <a:rect l="l" t="t" r="r" b="b"/>
              <a:pathLst>
                <a:path w="6554" h="9749" extrusionOk="0">
                  <a:moveTo>
                    <a:pt x="324" y="0"/>
                  </a:moveTo>
                  <a:cubicBezTo>
                    <a:pt x="266" y="0"/>
                    <a:pt x="205" y="12"/>
                    <a:pt x="156" y="30"/>
                  </a:cubicBezTo>
                  <a:cubicBezTo>
                    <a:pt x="53" y="66"/>
                    <a:pt x="1" y="194"/>
                    <a:pt x="43" y="288"/>
                  </a:cubicBezTo>
                  <a:cubicBezTo>
                    <a:pt x="146" y="509"/>
                    <a:pt x="267" y="724"/>
                    <a:pt x="398" y="931"/>
                  </a:cubicBezTo>
                  <a:cubicBezTo>
                    <a:pt x="1212" y="2204"/>
                    <a:pt x="2028" y="3474"/>
                    <a:pt x="2847" y="4745"/>
                  </a:cubicBezTo>
                  <a:cubicBezTo>
                    <a:pt x="3781" y="6189"/>
                    <a:pt x="4711" y="7637"/>
                    <a:pt x="5651" y="9077"/>
                  </a:cubicBezTo>
                  <a:cubicBezTo>
                    <a:pt x="5804" y="9308"/>
                    <a:pt x="5995" y="9515"/>
                    <a:pt x="6180" y="9721"/>
                  </a:cubicBezTo>
                  <a:cubicBezTo>
                    <a:pt x="6197" y="9741"/>
                    <a:pt x="6235" y="9749"/>
                    <a:pt x="6276" y="9749"/>
                  </a:cubicBezTo>
                  <a:cubicBezTo>
                    <a:pt x="6311" y="9749"/>
                    <a:pt x="6348" y="9743"/>
                    <a:pt x="6375" y="9733"/>
                  </a:cubicBezTo>
                  <a:cubicBezTo>
                    <a:pt x="6432" y="9711"/>
                    <a:pt x="6472" y="9643"/>
                    <a:pt x="6523" y="9592"/>
                  </a:cubicBezTo>
                  <a:cubicBezTo>
                    <a:pt x="6553" y="9369"/>
                    <a:pt x="6417" y="9197"/>
                    <a:pt x="6305" y="9025"/>
                  </a:cubicBezTo>
                  <a:cubicBezTo>
                    <a:pt x="5745" y="8133"/>
                    <a:pt x="5177" y="7247"/>
                    <a:pt x="4608" y="6358"/>
                  </a:cubicBezTo>
                  <a:cubicBezTo>
                    <a:pt x="3323" y="4344"/>
                    <a:pt x="2038" y="2331"/>
                    <a:pt x="747" y="322"/>
                  </a:cubicBezTo>
                  <a:cubicBezTo>
                    <a:pt x="673" y="208"/>
                    <a:pt x="571" y="97"/>
                    <a:pt x="455" y="30"/>
                  </a:cubicBezTo>
                  <a:cubicBezTo>
                    <a:pt x="420" y="9"/>
                    <a:pt x="373" y="0"/>
                    <a:pt x="32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 name="Google Shape;71949;p46">
              <a:extLst>
                <a:ext uri="{FF2B5EF4-FFF2-40B4-BE49-F238E27FC236}">
                  <a16:creationId xmlns:a16="http://schemas.microsoft.com/office/drawing/2014/main" id="{06691EC0-468F-41A7-B92D-0479FEBF98AD}"/>
                </a:ext>
              </a:extLst>
            </p:cNvPr>
            <p:cNvSpPr/>
            <p:nvPr/>
          </p:nvSpPr>
          <p:spPr>
            <a:xfrm>
              <a:off x="2801950" y="3563800"/>
              <a:ext cx="61650" cy="281975"/>
            </a:xfrm>
            <a:custGeom>
              <a:avLst/>
              <a:gdLst/>
              <a:ahLst/>
              <a:cxnLst/>
              <a:rect l="l" t="t" r="r" b="b"/>
              <a:pathLst>
                <a:path w="2466" h="11279" extrusionOk="0">
                  <a:moveTo>
                    <a:pt x="2179" y="0"/>
                  </a:moveTo>
                  <a:cubicBezTo>
                    <a:pt x="2172" y="0"/>
                    <a:pt x="2164" y="0"/>
                    <a:pt x="2156" y="1"/>
                  </a:cubicBezTo>
                  <a:cubicBezTo>
                    <a:pt x="2068" y="8"/>
                    <a:pt x="1928" y="85"/>
                    <a:pt x="1911" y="156"/>
                  </a:cubicBezTo>
                  <a:cubicBezTo>
                    <a:pt x="1806" y="564"/>
                    <a:pt x="1714" y="977"/>
                    <a:pt x="1649" y="1393"/>
                  </a:cubicBezTo>
                  <a:cubicBezTo>
                    <a:pt x="1534" y="2121"/>
                    <a:pt x="1468" y="2859"/>
                    <a:pt x="1333" y="3584"/>
                  </a:cubicBezTo>
                  <a:cubicBezTo>
                    <a:pt x="998" y="5379"/>
                    <a:pt x="632" y="7169"/>
                    <a:pt x="288" y="8964"/>
                  </a:cubicBezTo>
                  <a:cubicBezTo>
                    <a:pt x="176" y="9553"/>
                    <a:pt x="95" y="10144"/>
                    <a:pt x="2" y="10710"/>
                  </a:cubicBezTo>
                  <a:cubicBezTo>
                    <a:pt x="5" y="10842"/>
                    <a:pt x="0" y="10949"/>
                    <a:pt x="18" y="11052"/>
                  </a:cubicBezTo>
                  <a:cubicBezTo>
                    <a:pt x="32" y="11151"/>
                    <a:pt x="52" y="11257"/>
                    <a:pt x="187" y="11277"/>
                  </a:cubicBezTo>
                  <a:cubicBezTo>
                    <a:pt x="199" y="11278"/>
                    <a:pt x="210" y="11279"/>
                    <a:pt x="221" y="11279"/>
                  </a:cubicBezTo>
                  <a:cubicBezTo>
                    <a:pt x="329" y="11279"/>
                    <a:pt x="391" y="11205"/>
                    <a:pt x="417" y="11116"/>
                  </a:cubicBezTo>
                  <a:cubicBezTo>
                    <a:pt x="508" y="10811"/>
                    <a:pt x="599" y="10509"/>
                    <a:pt x="660" y="10198"/>
                  </a:cubicBezTo>
                  <a:cubicBezTo>
                    <a:pt x="1026" y="8409"/>
                    <a:pt x="1400" y="6619"/>
                    <a:pt x="1739" y="4824"/>
                  </a:cubicBezTo>
                  <a:cubicBezTo>
                    <a:pt x="1998" y="3443"/>
                    <a:pt x="2213" y="2054"/>
                    <a:pt x="2444" y="666"/>
                  </a:cubicBezTo>
                  <a:cubicBezTo>
                    <a:pt x="2465" y="530"/>
                    <a:pt x="2460" y="386"/>
                    <a:pt x="2441" y="246"/>
                  </a:cubicBezTo>
                  <a:cubicBezTo>
                    <a:pt x="2424" y="97"/>
                    <a:pt x="2318" y="0"/>
                    <a:pt x="217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 name="Google Shape;71950;p46">
              <a:extLst>
                <a:ext uri="{FF2B5EF4-FFF2-40B4-BE49-F238E27FC236}">
                  <a16:creationId xmlns:a16="http://schemas.microsoft.com/office/drawing/2014/main" id="{1372DF33-BF8D-44A8-B50F-4403B4D8ECF1}"/>
                </a:ext>
              </a:extLst>
            </p:cNvPr>
            <p:cNvSpPr/>
            <p:nvPr/>
          </p:nvSpPr>
          <p:spPr>
            <a:xfrm>
              <a:off x="3241425" y="3510225"/>
              <a:ext cx="183075" cy="207425"/>
            </a:xfrm>
            <a:custGeom>
              <a:avLst/>
              <a:gdLst/>
              <a:ahLst/>
              <a:cxnLst/>
              <a:rect l="l" t="t" r="r" b="b"/>
              <a:pathLst>
                <a:path w="7323" h="8297" extrusionOk="0">
                  <a:moveTo>
                    <a:pt x="297" y="0"/>
                  </a:moveTo>
                  <a:cubicBezTo>
                    <a:pt x="271" y="0"/>
                    <a:pt x="245" y="3"/>
                    <a:pt x="217" y="10"/>
                  </a:cubicBezTo>
                  <a:cubicBezTo>
                    <a:pt x="115" y="49"/>
                    <a:pt x="1" y="105"/>
                    <a:pt x="35" y="223"/>
                  </a:cubicBezTo>
                  <a:cubicBezTo>
                    <a:pt x="70" y="352"/>
                    <a:pt x="142" y="480"/>
                    <a:pt x="227" y="584"/>
                  </a:cubicBezTo>
                  <a:cubicBezTo>
                    <a:pt x="892" y="1397"/>
                    <a:pt x="1559" y="2211"/>
                    <a:pt x="2242" y="3013"/>
                  </a:cubicBezTo>
                  <a:cubicBezTo>
                    <a:pt x="3674" y="4696"/>
                    <a:pt x="5116" y="6371"/>
                    <a:pt x="6553" y="8050"/>
                  </a:cubicBezTo>
                  <a:cubicBezTo>
                    <a:pt x="6691" y="8210"/>
                    <a:pt x="6846" y="8297"/>
                    <a:pt x="6974" y="8297"/>
                  </a:cubicBezTo>
                  <a:cubicBezTo>
                    <a:pt x="7052" y="8297"/>
                    <a:pt x="7121" y="8264"/>
                    <a:pt x="7169" y="8195"/>
                  </a:cubicBezTo>
                  <a:cubicBezTo>
                    <a:pt x="7323" y="7974"/>
                    <a:pt x="7199" y="7795"/>
                    <a:pt x="7062" y="7632"/>
                  </a:cubicBezTo>
                  <a:cubicBezTo>
                    <a:pt x="6498" y="6961"/>
                    <a:pt x="5925" y="6297"/>
                    <a:pt x="5355" y="5630"/>
                  </a:cubicBezTo>
                  <a:cubicBezTo>
                    <a:pt x="4417" y="4539"/>
                    <a:pt x="3486" y="3443"/>
                    <a:pt x="2544" y="2358"/>
                  </a:cubicBezTo>
                  <a:cubicBezTo>
                    <a:pt x="1901" y="1615"/>
                    <a:pt x="1246" y="883"/>
                    <a:pt x="590" y="151"/>
                  </a:cubicBezTo>
                  <a:cubicBezTo>
                    <a:pt x="514" y="66"/>
                    <a:pt x="417" y="0"/>
                    <a:pt x="297"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 name="Google Shape;71951;p46">
              <a:extLst>
                <a:ext uri="{FF2B5EF4-FFF2-40B4-BE49-F238E27FC236}">
                  <a16:creationId xmlns:a16="http://schemas.microsoft.com/office/drawing/2014/main" id="{23159FA0-D063-4F30-97C0-50F884D149F6}"/>
                </a:ext>
              </a:extLst>
            </p:cNvPr>
            <p:cNvSpPr/>
            <p:nvPr/>
          </p:nvSpPr>
          <p:spPr>
            <a:xfrm>
              <a:off x="2214150" y="1803000"/>
              <a:ext cx="1372700" cy="915975"/>
            </a:xfrm>
            <a:custGeom>
              <a:avLst/>
              <a:gdLst/>
              <a:ahLst/>
              <a:cxnLst/>
              <a:rect l="l" t="t" r="r" b="b"/>
              <a:pathLst>
                <a:path w="54908" h="36639" extrusionOk="0">
                  <a:moveTo>
                    <a:pt x="29087" y="1"/>
                  </a:moveTo>
                  <a:cubicBezTo>
                    <a:pt x="27711" y="1"/>
                    <a:pt x="26333" y="119"/>
                    <a:pt x="24963" y="376"/>
                  </a:cubicBezTo>
                  <a:cubicBezTo>
                    <a:pt x="22247" y="885"/>
                    <a:pt x="19636" y="1659"/>
                    <a:pt x="17232" y="3055"/>
                  </a:cubicBezTo>
                  <a:cubicBezTo>
                    <a:pt x="15180" y="4246"/>
                    <a:pt x="13273" y="5594"/>
                    <a:pt x="11748" y="7456"/>
                  </a:cubicBezTo>
                  <a:cubicBezTo>
                    <a:pt x="10735" y="8693"/>
                    <a:pt x="9833" y="9992"/>
                    <a:pt x="9228" y="11463"/>
                  </a:cubicBezTo>
                  <a:cubicBezTo>
                    <a:pt x="8735" y="12661"/>
                    <a:pt x="8269" y="13883"/>
                    <a:pt x="8197" y="15211"/>
                  </a:cubicBezTo>
                  <a:cubicBezTo>
                    <a:pt x="8177" y="15585"/>
                    <a:pt x="8034" y="15949"/>
                    <a:pt x="7921" y="16421"/>
                  </a:cubicBezTo>
                  <a:cubicBezTo>
                    <a:pt x="7609" y="16133"/>
                    <a:pt x="7353" y="15908"/>
                    <a:pt x="7109" y="15667"/>
                  </a:cubicBezTo>
                  <a:cubicBezTo>
                    <a:pt x="6292" y="14865"/>
                    <a:pt x="5272" y="14416"/>
                    <a:pt x="4174" y="14385"/>
                  </a:cubicBezTo>
                  <a:cubicBezTo>
                    <a:pt x="4140" y="14384"/>
                    <a:pt x="4106" y="14384"/>
                    <a:pt x="4073" y="14384"/>
                  </a:cubicBezTo>
                  <a:cubicBezTo>
                    <a:pt x="2947" y="14384"/>
                    <a:pt x="1947" y="14894"/>
                    <a:pt x="1290" y="15877"/>
                  </a:cubicBezTo>
                  <a:cubicBezTo>
                    <a:pt x="657" y="16821"/>
                    <a:pt x="226" y="17861"/>
                    <a:pt x="130" y="19013"/>
                  </a:cubicBezTo>
                  <a:cubicBezTo>
                    <a:pt x="1" y="20607"/>
                    <a:pt x="90" y="22176"/>
                    <a:pt x="690" y="23687"/>
                  </a:cubicBezTo>
                  <a:cubicBezTo>
                    <a:pt x="1418" y="25524"/>
                    <a:pt x="2558" y="26984"/>
                    <a:pt x="4393" y="27825"/>
                  </a:cubicBezTo>
                  <a:cubicBezTo>
                    <a:pt x="5003" y="28104"/>
                    <a:pt x="5643" y="28294"/>
                    <a:pt x="6324" y="28296"/>
                  </a:cubicBezTo>
                  <a:cubicBezTo>
                    <a:pt x="6326" y="28296"/>
                    <a:pt x="6328" y="28296"/>
                    <a:pt x="6330" y="28296"/>
                  </a:cubicBezTo>
                  <a:cubicBezTo>
                    <a:pt x="6941" y="28296"/>
                    <a:pt x="7495" y="28072"/>
                    <a:pt x="8035" y="27813"/>
                  </a:cubicBezTo>
                  <a:cubicBezTo>
                    <a:pt x="8539" y="27574"/>
                    <a:pt x="9041" y="27328"/>
                    <a:pt x="9490" y="27111"/>
                  </a:cubicBezTo>
                  <a:cubicBezTo>
                    <a:pt x="9783" y="27258"/>
                    <a:pt x="9843" y="27471"/>
                    <a:pt x="9937" y="27655"/>
                  </a:cubicBezTo>
                  <a:cubicBezTo>
                    <a:pt x="11218" y="30097"/>
                    <a:pt x="13107" y="31928"/>
                    <a:pt x="15499" y="33277"/>
                  </a:cubicBezTo>
                  <a:cubicBezTo>
                    <a:pt x="16114" y="33625"/>
                    <a:pt x="16756" y="33904"/>
                    <a:pt x="17376" y="34233"/>
                  </a:cubicBezTo>
                  <a:cubicBezTo>
                    <a:pt x="18564" y="34868"/>
                    <a:pt x="19811" y="35338"/>
                    <a:pt x="21092" y="35738"/>
                  </a:cubicBezTo>
                  <a:cubicBezTo>
                    <a:pt x="22675" y="36232"/>
                    <a:pt x="24295" y="36512"/>
                    <a:pt x="25950" y="36617"/>
                  </a:cubicBezTo>
                  <a:cubicBezTo>
                    <a:pt x="26231" y="36620"/>
                    <a:pt x="26513" y="36620"/>
                    <a:pt x="26794" y="36630"/>
                  </a:cubicBezTo>
                  <a:cubicBezTo>
                    <a:pt x="26972" y="36636"/>
                    <a:pt x="27151" y="36639"/>
                    <a:pt x="27329" y="36639"/>
                  </a:cubicBezTo>
                  <a:cubicBezTo>
                    <a:pt x="29047" y="36639"/>
                    <a:pt x="30737" y="36377"/>
                    <a:pt x="32412" y="35989"/>
                  </a:cubicBezTo>
                  <a:cubicBezTo>
                    <a:pt x="32686" y="35926"/>
                    <a:pt x="32949" y="35871"/>
                    <a:pt x="33227" y="35871"/>
                  </a:cubicBezTo>
                  <a:cubicBezTo>
                    <a:pt x="33231" y="35871"/>
                    <a:pt x="33235" y="35871"/>
                    <a:pt x="33238" y="35871"/>
                  </a:cubicBezTo>
                  <a:cubicBezTo>
                    <a:pt x="35043" y="35180"/>
                    <a:pt x="36854" y="34499"/>
                    <a:pt x="38560" y="33570"/>
                  </a:cubicBezTo>
                  <a:cubicBezTo>
                    <a:pt x="40241" y="32655"/>
                    <a:pt x="41727" y="31482"/>
                    <a:pt x="43133" y="30197"/>
                  </a:cubicBezTo>
                  <a:cubicBezTo>
                    <a:pt x="43287" y="30055"/>
                    <a:pt x="43427" y="29892"/>
                    <a:pt x="43555" y="29725"/>
                  </a:cubicBezTo>
                  <a:cubicBezTo>
                    <a:pt x="44047" y="29081"/>
                    <a:pt x="44522" y="28428"/>
                    <a:pt x="45018" y="27791"/>
                  </a:cubicBezTo>
                  <a:cubicBezTo>
                    <a:pt x="46147" y="26342"/>
                    <a:pt x="47144" y="24819"/>
                    <a:pt x="47854" y="23110"/>
                  </a:cubicBezTo>
                  <a:cubicBezTo>
                    <a:pt x="48112" y="22490"/>
                    <a:pt x="48232" y="22290"/>
                    <a:pt x="48434" y="22290"/>
                  </a:cubicBezTo>
                  <a:cubicBezTo>
                    <a:pt x="48591" y="22290"/>
                    <a:pt x="48799" y="22412"/>
                    <a:pt x="49162" y="22550"/>
                  </a:cubicBezTo>
                  <a:cubicBezTo>
                    <a:pt x="49556" y="22702"/>
                    <a:pt x="49932" y="22775"/>
                    <a:pt x="50291" y="22775"/>
                  </a:cubicBezTo>
                  <a:cubicBezTo>
                    <a:pt x="51042" y="22775"/>
                    <a:pt x="51724" y="22456"/>
                    <a:pt x="52367" y="21871"/>
                  </a:cubicBezTo>
                  <a:cubicBezTo>
                    <a:pt x="53094" y="21208"/>
                    <a:pt x="53560" y="20403"/>
                    <a:pt x="53906" y="19506"/>
                  </a:cubicBezTo>
                  <a:cubicBezTo>
                    <a:pt x="54299" y="18481"/>
                    <a:pt x="54512" y="17420"/>
                    <a:pt x="54663" y="16335"/>
                  </a:cubicBezTo>
                  <a:cubicBezTo>
                    <a:pt x="54883" y="14751"/>
                    <a:pt x="54908" y="13195"/>
                    <a:pt x="54433" y="11639"/>
                  </a:cubicBezTo>
                  <a:cubicBezTo>
                    <a:pt x="54147" y="10692"/>
                    <a:pt x="53630" y="9940"/>
                    <a:pt x="52926" y="9267"/>
                  </a:cubicBezTo>
                  <a:cubicBezTo>
                    <a:pt x="52377" y="8742"/>
                    <a:pt x="51664" y="8463"/>
                    <a:pt x="50934" y="8463"/>
                  </a:cubicBezTo>
                  <a:cubicBezTo>
                    <a:pt x="50424" y="8463"/>
                    <a:pt x="49905" y="8599"/>
                    <a:pt x="49429" y="8884"/>
                  </a:cubicBezTo>
                  <a:cubicBezTo>
                    <a:pt x="49039" y="9117"/>
                    <a:pt x="48650" y="9365"/>
                    <a:pt x="48334" y="9709"/>
                  </a:cubicBezTo>
                  <a:cubicBezTo>
                    <a:pt x="48171" y="9883"/>
                    <a:pt x="48026" y="10101"/>
                    <a:pt x="47684" y="10158"/>
                  </a:cubicBezTo>
                  <a:cubicBezTo>
                    <a:pt x="47479" y="9830"/>
                    <a:pt x="47242" y="9488"/>
                    <a:pt x="47040" y="9125"/>
                  </a:cubicBezTo>
                  <a:cubicBezTo>
                    <a:pt x="45947" y="7150"/>
                    <a:pt x="44434" y="5547"/>
                    <a:pt x="42623" y="4222"/>
                  </a:cubicBezTo>
                  <a:cubicBezTo>
                    <a:pt x="41456" y="3368"/>
                    <a:pt x="40220" y="2648"/>
                    <a:pt x="38892" y="2046"/>
                  </a:cubicBezTo>
                  <a:cubicBezTo>
                    <a:pt x="36460" y="946"/>
                    <a:pt x="33903" y="327"/>
                    <a:pt x="31269" y="97"/>
                  </a:cubicBezTo>
                  <a:cubicBezTo>
                    <a:pt x="30543" y="34"/>
                    <a:pt x="29815" y="1"/>
                    <a:pt x="29087"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 name="Google Shape;71952;p46">
              <a:extLst>
                <a:ext uri="{FF2B5EF4-FFF2-40B4-BE49-F238E27FC236}">
                  <a16:creationId xmlns:a16="http://schemas.microsoft.com/office/drawing/2014/main" id="{7198370D-BDCB-4F77-AEBE-003E6F798438}"/>
                </a:ext>
              </a:extLst>
            </p:cNvPr>
            <p:cNvSpPr/>
            <p:nvPr/>
          </p:nvSpPr>
          <p:spPr>
            <a:xfrm>
              <a:off x="2860800" y="2699750"/>
              <a:ext cx="187875" cy="143575"/>
            </a:xfrm>
            <a:custGeom>
              <a:avLst/>
              <a:gdLst/>
              <a:ahLst/>
              <a:cxnLst/>
              <a:rect l="l" t="t" r="r" b="b"/>
              <a:pathLst>
                <a:path w="7515" h="5743" extrusionOk="0">
                  <a:moveTo>
                    <a:pt x="7363" y="1"/>
                  </a:moveTo>
                  <a:cubicBezTo>
                    <a:pt x="7086" y="1"/>
                    <a:pt x="6821" y="56"/>
                    <a:pt x="6547" y="119"/>
                  </a:cubicBezTo>
                  <a:cubicBezTo>
                    <a:pt x="4874" y="507"/>
                    <a:pt x="3184" y="769"/>
                    <a:pt x="1466" y="769"/>
                  </a:cubicBezTo>
                  <a:cubicBezTo>
                    <a:pt x="1288" y="769"/>
                    <a:pt x="1109" y="766"/>
                    <a:pt x="931" y="760"/>
                  </a:cubicBezTo>
                  <a:cubicBezTo>
                    <a:pt x="649" y="750"/>
                    <a:pt x="368" y="750"/>
                    <a:pt x="86" y="747"/>
                  </a:cubicBezTo>
                  <a:lnTo>
                    <a:pt x="86" y="747"/>
                  </a:lnTo>
                  <a:cubicBezTo>
                    <a:pt x="83" y="1101"/>
                    <a:pt x="97" y="1454"/>
                    <a:pt x="67" y="1801"/>
                  </a:cubicBezTo>
                  <a:cubicBezTo>
                    <a:pt x="0" y="2606"/>
                    <a:pt x="242" y="3335"/>
                    <a:pt x="597" y="4036"/>
                  </a:cubicBezTo>
                  <a:cubicBezTo>
                    <a:pt x="1140" y="5107"/>
                    <a:pt x="2247" y="5742"/>
                    <a:pt x="3377" y="5742"/>
                  </a:cubicBezTo>
                  <a:cubicBezTo>
                    <a:pt x="3841" y="5742"/>
                    <a:pt x="4309" y="5635"/>
                    <a:pt x="4743" y="5408"/>
                  </a:cubicBezTo>
                  <a:cubicBezTo>
                    <a:pt x="5523" y="4999"/>
                    <a:pt x="6237" y="4479"/>
                    <a:pt x="6861" y="3845"/>
                  </a:cubicBezTo>
                  <a:cubicBezTo>
                    <a:pt x="7191" y="3508"/>
                    <a:pt x="7433" y="3128"/>
                    <a:pt x="7436" y="2638"/>
                  </a:cubicBezTo>
                  <a:cubicBezTo>
                    <a:pt x="7438" y="1759"/>
                    <a:pt x="7515" y="877"/>
                    <a:pt x="7374" y="1"/>
                  </a:cubicBezTo>
                  <a:cubicBezTo>
                    <a:pt x="7370" y="1"/>
                    <a:pt x="7366" y="1"/>
                    <a:pt x="7363" y="1"/>
                  </a:cubicBezTo>
                  <a:close/>
                </a:path>
              </a:pathLst>
            </a:custGeom>
            <a:solidFill>
              <a:srgbClr val="FF8D8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 name="Google Shape;71953;p46">
              <a:extLst>
                <a:ext uri="{FF2B5EF4-FFF2-40B4-BE49-F238E27FC236}">
                  <a16:creationId xmlns:a16="http://schemas.microsoft.com/office/drawing/2014/main" id="{C468584E-93BA-41C4-ADBD-C0A607512614}"/>
                </a:ext>
              </a:extLst>
            </p:cNvPr>
            <p:cNvSpPr/>
            <p:nvPr/>
          </p:nvSpPr>
          <p:spPr>
            <a:xfrm>
              <a:off x="2473900" y="2300100"/>
              <a:ext cx="224350" cy="298100"/>
            </a:xfrm>
            <a:custGeom>
              <a:avLst/>
              <a:gdLst/>
              <a:ahLst/>
              <a:cxnLst/>
              <a:rect l="l" t="t" r="r" b="b"/>
              <a:pathLst>
                <a:path w="8974" h="11924" extrusionOk="0">
                  <a:moveTo>
                    <a:pt x="2721" y="1"/>
                  </a:moveTo>
                  <a:cubicBezTo>
                    <a:pt x="1865" y="1"/>
                    <a:pt x="1059" y="425"/>
                    <a:pt x="573" y="1197"/>
                  </a:cubicBezTo>
                  <a:cubicBezTo>
                    <a:pt x="289" y="1646"/>
                    <a:pt x="103" y="2151"/>
                    <a:pt x="74" y="2683"/>
                  </a:cubicBezTo>
                  <a:cubicBezTo>
                    <a:pt x="26" y="3595"/>
                    <a:pt x="0" y="4506"/>
                    <a:pt x="244" y="5406"/>
                  </a:cubicBezTo>
                  <a:cubicBezTo>
                    <a:pt x="845" y="7636"/>
                    <a:pt x="1902" y="9559"/>
                    <a:pt x="3773" y="10996"/>
                  </a:cubicBezTo>
                  <a:cubicBezTo>
                    <a:pt x="4443" y="11508"/>
                    <a:pt x="5194" y="11811"/>
                    <a:pt x="5984" y="11905"/>
                  </a:cubicBezTo>
                  <a:cubicBezTo>
                    <a:pt x="6089" y="11917"/>
                    <a:pt x="6194" y="11923"/>
                    <a:pt x="6297" y="11923"/>
                  </a:cubicBezTo>
                  <a:cubicBezTo>
                    <a:pt x="7000" y="11923"/>
                    <a:pt x="7655" y="11634"/>
                    <a:pt x="8137" y="11035"/>
                  </a:cubicBezTo>
                  <a:cubicBezTo>
                    <a:pt x="8741" y="10286"/>
                    <a:pt x="8973" y="9423"/>
                    <a:pt x="8877" y="8467"/>
                  </a:cubicBezTo>
                  <a:cubicBezTo>
                    <a:pt x="8855" y="7947"/>
                    <a:pt x="8921" y="7424"/>
                    <a:pt x="8803" y="6899"/>
                  </a:cubicBezTo>
                  <a:cubicBezTo>
                    <a:pt x="8453" y="5368"/>
                    <a:pt x="7807" y="3990"/>
                    <a:pt x="6892" y="2713"/>
                  </a:cubicBezTo>
                  <a:cubicBezTo>
                    <a:pt x="6088" y="1589"/>
                    <a:pt x="5060" y="781"/>
                    <a:pt x="3813" y="234"/>
                  </a:cubicBezTo>
                  <a:cubicBezTo>
                    <a:pt x="3453" y="77"/>
                    <a:pt x="3083" y="1"/>
                    <a:pt x="272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 name="Google Shape;71954;p46">
              <a:extLst>
                <a:ext uri="{FF2B5EF4-FFF2-40B4-BE49-F238E27FC236}">
                  <a16:creationId xmlns:a16="http://schemas.microsoft.com/office/drawing/2014/main" id="{7D73BB7A-6B3E-42FC-85AA-88BC5E487BBA}"/>
                </a:ext>
              </a:extLst>
            </p:cNvPr>
            <p:cNvSpPr/>
            <p:nvPr/>
          </p:nvSpPr>
          <p:spPr>
            <a:xfrm>
              <a:off x="3182800" y="2238100"/>
              <a:ext cx="204450" cy="289450"/>
            </a:xfrm>
            <a:custGeom>
              <a:avLst/>
              <a:gdLst/>
              <a:ahLst/>
              <a:cxnLst/>
              <a:rect l="l" t="t" r="r" b="b"/>
              <a:pathLst>
                <a:path w="8178" h="11578" extrusionOk="0">
                  <a:moveTo>
                    <a:pt x="5922" y="0"/>
                  </a:moveTo>
                  <a:cubicBezTo>
                    <a:pt x="5824" y="0"/>
                    <a:pt x="5724" y="12"/>
                    <a:pt x="5623" y="37"/>
                  </a:cubicBezTo>
                  <a:cubicBezTo>
                    <a:pt x="4400" y="341"/>
                    <a:pt x="3304" y="915"/>
                    <a:pt x="2538" y="1939"/>
                  </a:cubicBezTo>
                  <a:cubicBezTo>
                    <a:pt x="1417" y="3441"/>
                    <a:pt x="546" y="5059"/>
                    <a:pt x="190" y="6950"/>
                  </a:cubicBezTo>
                  <a:cubicBezTo>
                    <a:pt x="0" y="7952"/>
                    <a:pt x="13" y="8905"/>
                    <a:pt x="268" y="9859"/>
                  </a:cubicBezTo>
                  <a:cubicBezTo>
                    <a:pt x="557" y="10945"/>
                    <a:pt x="1433" y="11578"/>
                    <a:pt x="2465" y="11578"/>
                  </a:cubicBezTo>
                  <a:cubicBezTo>
                    <a:pt x="2717" y="11578"/>
                    <a:pt x="2979" y="11540"/>
                    <a:pt x="3243" y="11462"/>
                  </a:cubicBezTo>
                  <a:cubicBezTo>
                    <a:pt x="3833" y="11289"/>
                    <a:pt x="4316" y="10954"/>
                    <a:pt x="4773" y="10565"/>
                  </a:cubicBezTo>
                  <a:cubicBezTo>
                    <a:pt x="5839" y="9661"/>
                    <a:pt x="6627" y="8557"/>
                    <a:pt x="7217" y="7295"/>
                  </a:cubicBezTo>
                  <a:cubicBezTo>
                    <a:pt x="7773" y="6105"/>
                    <a:pt x="8127" y="4871"/>
                    <a:pt x="8147" y="3552"/>
                  </a:cubicBezTo>
                  <a:cubicBezTo>
                    <a:pt x="8150" y="3270"/>
                    <a:pt x="8177" y="2986"/>
                    <a:pt x="8154" y="2707"/>
                  </a:cubicBezTo>
                  <a:cubicBezTo>
                    <a:pt x="8076" y="1838"/>
                    <a:pt x="7791" y="1054"/>
                    <a:pt x="7083" y="493"/>
                  </a:cubicBezTo>
                  <a:cubicBezTo>
                    <a:pt x="6741" y="221"/>
                    <a:pt x="6349" y="0"/>
                    <a:pt x="5922"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 name="Google Shape;71955;p46">
              <a:extLst>
                <a:ext uri="{FF2B5EF4-FFF2-40B4-BE49-F238E27FC236}">
                  <a16:creationId xmlns:a16="http://schemas.microsoft.com/office/drawing/2014/main" id="{2B36A4A6-6088-4212-BF10-C41BE2563988}"/>
                </a:ext>
              </a:extLst>
            </p:cNvPr>
            <p:cNvSpPr/>
            <p:nvPr/>
          </p:nvSpPr>
          <p:spPr>
            <a:xfrm>
              <a:off x="2501100" y="2058425"/>
              <a:ext cx="218100" cy="136900"/>
            </a:xfrm>
            <a:custGeom>
              <a:avLst/>
              <a:gdLst/>
              <a:ahLst/>
              <a:cxnLst/>
              <a:rect l="l" t="t" r="r" b="b"/>
              <a:pathLst>
                <a:path w="8724" h="5476" extrusionOk="0">
                  <a:moveTo>
                    <a:pt x="5705" y="1"/>
                  </a:moveTo>
                  <a:cubicBezTo>
                    <a:pt x="5624" y="1"/>
                    <a:pt x="5545" y="3"/>
                    <a:pt x="5468" y="8"/>
                  </a:cubicBezTo>
                  <a:cubicBezTo>
                    <a:pt x="5304" y="6"/>
                    <a:pt x="5146" y="4"/>
                    <a:pt x="4993" y="4"/>
                  </a:cubicBezTo>
                  <a:cubicBezTo>
                    <a:pt x="4434" y="4"/>
                    <a:pt x="3943" y="32"/>
                    <a:pt x="3466" y="213"/>
                  </a:cubicBezTo>
                  <a:cubicBezTo>
                    <a:pt x="1750" y="855"/>
                    <a:pt x="514" y="1930"/>
                    <a:pt x="93" y="3800"/>
                  </a:cubicBezTo>
                  <a:cubicBezTo>
                    <a:pt x="1" y="4208"/>
                    <a:pt x="56" y="4570"/>
                    <a:pt x="193" y="4926"/>
                  </a:cubicBezTo>
                  <a:cubicBezTo>
                    <a:pt x="330" y="5282"/>
                    <a:pt x="618" y="5475"/>
                    <a:pt x="957" y="5475"/>
                  </a:cubicBezTo>
                  <a:cubicBezTo>
                    <a:pt x="1073" y="5475"/>
                    <a:pt x="1195" y="5452"/>
                    <a:pt x="1319" y="5406"/>
                  </a:cubicBezTo>
                  <a:cubicBezTo>
                    <a:pt x="1786" y="5232"/>
                    <a:pt x="2174" y="4920"/>
                    <a:pt x="2560" y="4620"/>
                  </a:cubicBezTo>
                  <a:cubicBezTo>
                    <a:pt x="2866" y="4380"/>
                    <a:pt x="3182" y="4166"/>
                    <a:pt x="3531" y="3997"/>
                  </a:cubicBezTo>
                  <a:cubicBezTo>
                    <a:pt x="3925" y="3807"/>
                    <a:pt x="4322" y="3683"/>
                    <a:pt x="4732" y="3683"/>
                  </a:cubicBezTo>
                  <a:cubicBezTo>
                    <a:pt x="4970" y="3683"/>
                    <a:pt x="5211" y="3725"/>
                    <a:pt x="5459" y="3819"/>
                  </a:cubicBezTo>
                  <a:cubicBezTo>
                    <a:pt x="5884" y="3981"/>
                    <a:pt x="6317" y="4135"/>
                    <a:pt x="6760" y="4235"/>
                  </a:cubicBezTo>
                  <a:cubicBezTo>
                    <a:pt x="6924" y="4272"/>
                    <a:pt x="7079" y="4290"/>
                    <a:pt x="7225" y="4290"/>
                  </a:cubicBezTo>
                  <a:cubicBezTo>
                    <a:pt x="8030" y="4290"/>
                    <a:pt x="8551" y="3742"/>
                    <a:pt x="8631" y="2821"/>
                  </a:cubicBezTo>
                  <a:cubicBezTo>
                    <a:pt x="8723" y="1743"/>
                    <a:pt x="8203" y="1019"/>
                    <a:pt x="7357" y="456"/>
                  </a:cubicBezTo>
                  <a:cubicBezTo>
                    <a:pt x="6821" y="102"/>
                    <a:pt x="6232" y="1"/>
                    <a:pt x="570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 name="Google Shape;71956;p46">
              <a:extLst>
                <a:ext uri="{FF2B5EF4-FFF2-40B4-BE49-F238E27FC236}">
                  <a16:creationId xmlns:a16="http://schemas.microsoft.com/office/drawing/2014/main" id="{4E58CB73-58E0-453A-8BC9-106367E0D283}"/>
                </a:ext>
              </a:extLst>
            </p:cNvPr>
            <p:cNvSpPr/>
            <p:nvPr/>
          </p:nvSpPr>
          <p:spPr>
            <a:xfrm>
              <a:off x="3128300" y="1992850"/>
              <a:ext cx="209050" cy="116400"/>
            </a:xfrm>
            <a:custGeom>
              <a:avLst/>
              <a:gdLst/>
              <a:ahLst/>
              <a:cxnLst/>
              <a:rect l="l" t="t" r="r" b="b"/>
              <a:pathLst>
                <a:path w="8362" h="4656" extrusionOk="0">
                  <a:moveTo>
                    <a:pt x="5066" y="1"/>
                  </a:moveTo>
                  <a:cubicBezTo>
                    <a:pt x="4995" y="1"/>
                    <a:pt x="4926" y="5"/>
                    <a:pt x="4857" y="13"/>
                  </a:cubicBezTo>
                  <a:cubicBezTo>
                    <a:pt x="4849" y="13"/>
                    <a:pt x="4841" y="13"/>
                    <a:pt x="4833" y="13"/>
                  </a:cubicBezTo>
                  <a:cubicBezTo>
                    <a:pt x="3610" y="13"/>
                    <a:pt x="2274" y="540"/>
                    <a:pt x="1417" y="1333"/>
                  </a:cubicBezTo>
                  <a:cubicBezTo>
                    <a:pt x="925" y="1790"/>
                    <a:pt x="463" y="2259"/>
                    <a:pt x="271" y="2941"/>
                  </a:cubicBezTo>
                  <a:cubicBezTo>
                    <a:pt x="0" y="3904"/>
                    <a:pt x="508" y="4614"/>
                    <a:pt x="1511" y="4654"/>
                  </a:cubicBezTo>
                  <a:cubicBezTo>
                    <a:pt x="1542" y="4655"/>
                    <a:pt x="1572" y="4656"/>
                    <a:pt x="1603" y="4656"/>
                  </a:cubicBezTo>
                  <a:cubicBezTo>
                    <a:pt x="2144" y="4656"/>
                    <a:pt x="2644" y="4461"/>
                    <a:pt x="3162" y="4350"/>
                  </a:cubicBezTo>
                  <a:cubicBezTo>
                    <a:pt x="3515" y="4273"/>
                    <a:pt x="3864" y="4229"/>
                    <a:pt x="4214" y="4229"/>
                  </a:cubicBezTo>
                  <a:cubicBezTo>
                    <a:pt x="4557" y="4229"/>
                    <a:pt x="4900" y="4272"/>
                    <a:pt x="5244" y="4367"/>
                  </a:cubicBezTo>
                  <a:cubicBezTo>
                    <a:pt x="5580" y="4460"/>
                    <a:pt x="5926" y="4540"/>
                    <a:pt x="6274" y="4581"/>
                  </a:cubicBezTo>
                  <a:cubicBezTo>
                    <a:pt x="6345" y="4590"/>
                    <a:pt x="6417" y="4594"/>
                    <a:pt x="6487" y="4594"/>
                  </a:cubicBezTo>
                  <a:cubicBezTo>
                    <a:pt x="7269" y="4594"/>
                    <a:pt x="7960" y="4079"/>
                    <a:pt x="8096" y="3346"/>
                  </a:cubicBezTo>
                  <a:cubicBezTo>
                    <a:pt x="8361" y="1927"/>
                    <a:pt x="7639" y="711"/>
                    <a:pt x="6321" y="268"/>
                  </a:cubicBezTo>
                  <a:cubicBezTo>
                    <a:pt x="5899" y="125"/>
                    <a:pt x="5466" y="1"/>
                    <a:pt x="5066"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 name="Google Shape;71957;p46">
              <a:extLst>
                <a:ext uri="{FF2B5EF4-FFF2-40B4-BE49-F238E27FC236}">
                  <a16:creationId xmlns:a16="http://schemas.microsoft.com/office/drawing/2014/main" id="{7B31FF0E-CD4D-42B0-973A-F9FF55E8E87E}"/>
                </a:ext>
              </a:extLst>
            </p:cNvPr>
            <p:cNvSpPr/>
            <p:nvPr/>
          </p:nvSpPr>
          <p:spPr>
            <a:xfrm>
              <a:off x="3186525" y="2114075"/>
              <a:ext cx="97250" cy="103525"/>
            </a:xfrm>
            <a:custGeom>
              <a:avLst/>
              <a:gdLst/>
              <a:ahLst/>
              <a:cxnLst/>
              <a:rect l="l" t="t" r="r" b="b"/>
              <a:pathLst>
                <a:path w="3890" h="4141" extrusionOk="0">
                  <a:moveTo>
                    <a:pt x="2253" y="1"/>
                  </a:moveTo>
                  <a:cubicBezTo>
                    <a:pt x="1854" y="1"/>
                    <a:pt x="1468" y="136"/>
                    <a:pt x="1209" y="350"/>
                  </a:cubicBezTo>
                  <a:cubicBezTo>
                    <a:pt x="534" y="909"/>
                    <a:pt x="1" y="2204"/>
                    <a:pt x="655" y="3321"/>
                  </a:cubicBezTo>
                  <a:cubicBezTo>
                    <a:pt x="964" y="3851"/>
                    <a:pt x="1493" y="4140"/>
                    <a:pt x="2044" y="4140"/>
                  </a:cubicBezTo>
                  <a:cubicBezTo>
                    <a:pt x="2345" y="4140"/>
                    <a:pt x="2653" y="4054"/>
                    <a:pt x="2935" y="3872"/>
                  </a:cubicBezTo>
                  <a:cubicBezTo>
                    <a:pt x="3618" y="3434"/>
                    <a:pt x="3889" y="2777"/>
                    <a:pt x="3874" y="1983"/>
                  </a:cubicBezTo>
                  <a:cubicBezTo>
                    <a:pt x="3874" y="1499"/>
                    <a:pt x="3826" y="1279"/>
                    <a:pt x="3690" y="953"/>
                  </a:cubicBezTo>
                  <a:cubicBezTo>
                    <a:pt x="3398" y="268"/>
                    <a:pt x="2813" y="1"/>
                    <a:pt x="225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 name="Google Shape;71958;p46">
              <a:extLst>
                <a:ext uri="{FF2B5EF4-FFF2-40B4-BE49-F238E27FC236}">
                  <a16:creationId xmlns:a16="http://schemas.microsoft.com/office/drawing/2014/main" id="{900809AE-28A9-4173-A135-D66B700FF1A8}"/>
                </a:ext>
              </a:extLst>
            </p:cNvPr>
            <p:cNvSpPr/>
            <p:nvPr/>
          </p:nvSpPr>
          <p:spPr>
            <a:xfrm>
              <a:off x="2264850" y="2259200"/>
              <a:ext cx="145525" cy="195775"/>
            </a:xfrm>
            <a:custGeom>
              <a:avLst/>
              <a:gdLst/>
              <a:ahLst/>
              <a:cxnLst/>
              <a:rect l="l" t="t" r="r" b="b"/>
              <a:pathLst>
                <a:path w="5821" h="7831" extrusionOk="0">
                  <a:moveTo>
                    <a:pt x="2173" y="1"/>
                  </a:moveTo>
                  <a:cubicBezTo>
                    <a:pt x="1414" y="1"/>
                    <a:pt x="677" y="335"/>
                    <a:pt x="201" y="951"/>
                  </a:cubicBezTo>
                  <a:cubicBezTo>
                    <a:pt x="93" y="1092"/>
                    <a:pt x="0" y="1243"/>
                    <a:pt x="17" y="1430"/>
                  </a:cubicBezTo>
                  <a:cubicBezTo>
                    <a:pt x="24" y="1495"/>
                    <a:pt x="50" y="1578"/>
                    <a:pt x="96" y="1617"/>
                  </a:cubicBezTo>
                  <a:cubicBezTo>
                    <a:pt x="137" y="1652"/>
                    <a:pt x="185" y="1671"/>
                    <a:pt x="234" y="1671"/>
                  </a:cubicBezTo>
                  <a:cubicBezTo>
                    <a:pt x="283" y="1671"/>
                    <a:pt x="332" y="1651"/>
                    <a:pt x="373" y="1608"/>
                  </a:cubicBezTo>
                  <a:cubicBezTo>
                    <a:pt x="472" y="1508"/>
                    <a:pt x="560" y="1397"/>
                    <a:pt x="644" y="1285"/>
                  </a:cubicBezTo>
                  <a:cubicBezTo>
                    <a:pt x="971" y="843"/>
                    <a:pt x="1527" y="567"/>
                    <a:pt x="2135" y="567"/>
                  </a:cubicBezTo>
                  <a:cubicBezTo>
                    <a:pt x="2663" y="567"/>
                    <a:pt x="3231" y="776"/>
                    <a:pt x="3722" y="1265"/>
                  </a:cubicBezTo>
                  <a:cubicBezTo>
                    <a:pt x="3918" y="1458"/>
                    <a:pt x="3925" y="1619"/>
                    <a:pt x="3743" y="1800"/>
                  </a:cubicBezTo>
                  <a:cubicBezTo>
                    <a:pt x="3445" y="2100"/>
                    <a:pt x="3109" y="2369"/>
                    <a:pt x="2855" y="2699"/>
                  </a:cubicBezTo>
                  <a:cubicBezTo>
                    <a:pt x="2119" y="3660"/>
                    <a:pt x="1952" y="4741"/>
                    <a:pt x="2280" y="5898"/>
                  </a:cubicBezTo>
                  <a:cubicBezTo>
                    <a:pt x="2309" y="6004"/>
                    <a:pt x="2392" y="6080"/>
                    <a:pt x="2502" y="6080"/>
                  </a:cubicBezTo>
                  <a:cubicBezTo>
                    <a:pt x="2536" y="6080"/>
                    <a:pt x="2572" y="6073"/>
                    <a:pt x="2610" y="6058"/>
                  </a:cubicBezTo>
                  <a:cubicBezTo>
                    <a:pt x="2710" y="6015"/>
                    <a:pt x="2791" y="5937"/>
                    <a:pt x="2781" y="5817"/>
                  </a:cubicBezTo>
                  <a:cubicBezTo>
                    <a:pt x="2763" y="5538"/>
                    <a:pt x="2713" y="5257"/>
                    <a:pt x="2707" y="4978"/>
                  </a:cubicBezTo>
                  <a:cubicBezTo>
                    <a:pt x="2686" y="3883"/>
                    <a:pt x="3106" y="2990"/>
                    <a:pt x="3977" y="2323"/>
                  </a:cubicBezTo>
                  <a:cubicBezTo>
                    <a:pt x="4070" y="2251"/>
                    <a:pt x="4167" y="2216"/>
                    <a:pt x="4259" y="2216"/>
                  </a:cubicBezTo>
                  <a:cubicBezTo>
                    <a:pt x="4395" y="2216"/>
                    <a:pt x="4520" y="2293"/>
                    <a:pt x="4608" y="2437"/>
                  </a:cubicBezTo>
                  <a:cubicBezTo>
                    <a:pt x="4679" y="2557"/>
                    <a:pt x="4740" y="2684"/>
                    <a:pt x="4800" y="2812"/>
                  </a:cubicBezTo>
                  <a:cubicBezTo>
                    <a:pt x="5370" y="4034"/>
                    <a:pt x="5330" y="5263"/>
                    <a:pt x="4876" y="6511"/>
                  </a:cubicBezTo>
                  <a:cubicBezTo>
                    <a:pt x="4746" y="6871"/>
                    <a:pt x="4515" y="7203"/>
                    <a:pt x="4515" y="7604"/>
                  </a:cubicBezTo>
                  <a:cubicBezTo>
                    <a:pt x="4515" y="7710"/>
                    <a:pt x="4584" y="7809"/>
                    <a:pt x="4702" y="7827"/>
                  </a:cubicBezTo>
                  <a:cubicBezTo>
                    <a:pt x="4715" y="7830"/>
                    <a:pt x="4728" y="7831"/>
                    <a:pt x="4741" y="7831"/>
                  </a:cubicBezTo>
                  <a:cubicBezTo>
                    <a:pt x="4794" y="7831"/>
                    <a:pt x="4851" y="7814"/>
                    <a:pt x="4896" y="7789"/>
                  </a:cubicBezTo>
                  <a:cubicBezTo>
                    <a:pt x="4954" y="7755"/>
                    <a:pt x="5008" y="7696"/>
                    <a:pt x="5037" y="7635"/>
                  </a:cubicBezTo>
                  <a:cubicBezTo>
                    <a:pt x="5450" y="6733"/>
                    <a:pt x="5758" y="5801"/>
                    <a:pt x="5820" y="4738"/>
                  </a:cubicBezTo>
                  <a:cubicBezTo>
                    <a:pt x="5790" y="3449"/>
                    <a:pt x="5353" y="2248"/>
                    <a:pt x="4494" y="1201"/>
                  </a:cubicBezTo>
                  <a:cubicBezTo>
                    <a:pt x="4176" y="816"/>
                    <a:pt x="3791" y="508"/>
                    <a:pt x="3347" y="282"/>
                  </a:cubicBezTo>
                  <a:cubicBezTo>
                    <a:pt x="2972" y="92"/>
                    <a:pt x="2570" y="1"/>
                    <a:pt x="217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 name="Google Shape;71959;p46">
              <a:extLst>
                <a:ext uri="{FF2B5EF4-FFF2-40B4-BE49-F238E27FC236}">
                  <a16:creationId xmlns:a16="http://schemas.microsoft.com/office/drawing/2014/main" id="{D4ECFBFC-8024-4DB4-A2D9-5B5725C3D7B7}"/>
                </a:ext>
              </a:extLst>
            </p:cNvPr>
            <p:cNvSpPr/>
            <p:nvPr/>
          </p:nvSpPr>
          <p:spPr>
            <a:xfrm>
              <a:off x="3436325" y="2102975"/>
              <a:ext cx="95000" cy="194575"/>
            </a:xfrm>
            <a:custGeom>
              <a:avLst/>
              <a:gdLst/>
              <a:ahLst/>
              <a:cxnLst/>
              <a:rect l="l" t="t" r="r" b="b"/>
              <a:pathLst>
                <a:path w="3800" h="7783" extrusionOk="0">
                  <a:moveTo>
                    <a:pt x="2925" y="1"/>
                  </a:moveTo>
                  <a:cubicBezTo>
                    <a:pt x="2587" y="1"/>
                    <a:pt x="2270" y="124"/>
                    <a:pt x="1976" y="331"/>
                  </a:cubicBezTo>
                  <a:cubicBezTo>
                    <a:pt x="1507" y="659"/>
                    <a:pt x="1128" y="1074"/>
                    <a:pt x="850" y="1572"/>
                  </a:cubicBezTo>
                  <a:cubicBezTo>
                    <a:pt x="290" y="2577"/>
                    <a:pt x="1" y="3652"/>
                    <a:pt x="24" y="4805"/>
                  </a:cubicBezTo>
                  <a:cubicBezTo>
                    <a:pt x="38" y="5519"/>
                    <a:pt x="229" y="6191"/>
                    <a:pt x="552" y="6830"/>
                  </a:cubicBezTo>
                  <a:cubicBezTo>
                    <a:pt x="786" y="7291"/>
                    <a:pt x="1141" y="7613"/>
                    <a:pt x="1637" y="7766"/>
                  </a:cubicBezTo>
                  <a:cubicBezTo>
                    <a:pt x="1672" y="7777"/>
                    <a:pt x="1706" y="7782"/>
                    <a:pt x="1739" y="7782"/>
                  </a:cubicBezTo>
                  <a:cubicBezTo>
                    <a:pt x="1842" y="7782"/>
                    <a:pt x="1929" y="7728"/>
                    <a:pt x="1979" y="7612"/>
                  </a:cubicBezTo>
                  <a:cubicBezTo>
                    <a:pt x="2028" y="7498"/>
                    <a:pt x="1981" y="7384"/>
                    <a:pt x="1893" y="7334"/>
                  </a:cubicBezTo>
                  <a:cubicBezTo>
                    <a:pt x="1386" y="7043"/>
                    <a:pt x="1003" y="6653"/>
                    <a:pt x="843" y="6076"/>
                  </a:cubicBezTo>
                  <a:cubicBezTo>
                    <a:pt x="702" y="5567"/>
                    <a:pt x="559" y="5057"/>
                    <a:pt x="607" y="4519"/>
                  </a:cubicBezTo>
                  <a:cubicBezTo>
                    <a:pt x="575" y="4020"/>
                    <a:pt x="713" y="3543"/>
                    <a:pt x="846" y="3068"/>
                  </a:cubicBezTo>
                  <a:cubicBezTo>
                    <a:pt x="929" y="2779"/>
                    <a:pt x="1074" y="2634"/>
                    <a:pt x="1267" y="2634"/>
                  </a:cubicBezTo>
                  <a:cubicBezTo>
                    <a:pt x="1376" y="2634"/>
                    <a:pt x="1499" y="2679"/>
                    <a:pt x="1635" y="2769"/>
                  </a:cubicBezTo>
                  <a:cubicBezTo>
                    <a:pt x="1964" y="2987"/>
                    <a:pt x="2239" y="3262"/>
                    <a:pt x="2356" y="3650"/>
                  </a:cubicBezTo>
                  <a:cubicBezTo>
                    <a:pt x="2447" y="3950"/>
                    <a:pt x="2510" y="4259"/>
                    <a:pt x="2564" y="4570"/>
                  </a:cubicBezTo>
                  <a:cubicBezTo>
                    <a:pt x="2607" y="4811"/>
                    <a:pt x="2605" y="5062"/>
                    <a:pt x="2653" y="5302"/>
                  </a:cubicBezTo>
                  <a:cubicBezTo>
                    <a:pt x="2678" y="5433"/>
                    <a:pt x="2775" y="5528"/>
                    <a:pt x="2912" y="5528"/>
                  </a:cubicBezTo>
                  <a:cubicBezTo>
                    <a:pt x="2927" y="5528"/>
                    <a:pt x="2943" y="5527"/>
                    <a:pt x="2959" y="5525"/>
                  </a:cubicBezTo>
                  <a:cubicBezTo>
                    <a:pt x="3113" y="5502"/>
                    <a:pt x="3212" y="5374"/>
                    <a:pt x="3204" y="5228"/>
                  </a:cubicBezTo>
                  <a:cubicBezTo>
                    <a:pt x="3180" y="4844"/>
                    <a:pt x="3144" y="4458"/>
                    <a:pt x="3076" y="4079"/>
                  </a:cubicBezTo>
                  <a:cubicBezTo>
                    <a:pt x="2946" y="3355"/>
                    <a:pt x="2586" y="2768"/>
                    <a:pt x="1973" y="2346"/>
                  </a:cubicBezTo>
                  <a:cubicBezTo>
                    <a:pt x="1857" y="2265"/>
                    <a:pt x="1734" y="2198"/>
                    <a:pt x="1620" y="2115"/>
                  </a:cubicBezTo>
                  <a:cubicBezTo>
                    <a:pt x="1394" y="1954"/>
                    <a:pt x="1356" y="1802"/>
                    <a:pt x="1508" y="1588"/>
                  </a:cubicBezTo>
                  <a:cubicBezTo>
                    <a:pt x="1893" y="1056"/>
                    <a:pt x="2300" y="570"/>
                    <a:pt x="2923" y="570"/>
                  </a:cubicBezTo>
                  <a:cubicBezTo>
                    <a:pt x="3101" y="570"/>
                    <a:pt x="3297" y="609"/>
                    <a:pt x="3515" y="699"/>
                  </a:cubicBezTo>
                  <a:cubicBezTo>
                    <a:pt x="3531" y="706"/>
                    <a:pt x="3554" y="711"/>
                    <a:pt x="3575" y="711"/>
                  </a:cubicBezTo>
                  <a:cubicBezTo>
                    <a:pt x="3591" y="711"/>
                    <a:pt x="3606" y="708"/>
                    <a:pt x="3617" y="702"/>
                  </a:cubicBezTo>
                  <a:cubicBezTo>
                    <a:pt x="3677" y="672"/>
                    <a:pt x="3748" y="638"/>
                    <a:pt x="3772" y="584"/>
                  </a:cubicBezTo>
                  <a:cubicBezTo>
                    <a:pt x="3799" y="529"/>
                    <a:pt x="3798" y="445"/>
                    <a:pt x="3774" y="387"/>
                  </a:cubicBezTo>
                  <a:cubicBezTo>
                    <a:pt x="3705" y="206"/>
                    <a:pt x="3539" y="126"/>
                    <a:pt x="3373" y="73"/>
                  </a:cubicBezTo>
                  <a:cubicBezTo>
                    <a:pt x="3220" y="24"/>
                    <a:pt x="3071" y="1"/>
                    <a:pt x="292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 name="Google Shape;71960;p46">
              <a:extLst>
                <a:ext uri="{FF2B5EF4-FFF2-40B4-BE49-F238E27FC236}">
                  <a16:creationId xmlns:a16="http://schemas.microsoft.com/office/drawing/2014/main" id="{BFD09EAB-FB1D-4DAB-B7CF-CFED0145AD19}"/>
                </a:ext>
              </a:extLst>
            </p:cNvPr>
            <p:cNvSpPr/>
            <p:nvPr/>
          </p:nvSpPr>
          <p:spPr>
            <a:xfrm>
              <a:off x="2567275" y="2179450"/>
              <a:ext cx="80725" cy="90600"/>
            </a:xfrm>
            <a:custGeom>
              <a:avLst/>
              <a:gdLst/>
              <a:ahLst/>
              <a:cxnLst/>
              <a:rect l="l" t="t" r="r" b="b"/>
              <a:pathLst>
                <a:path w="3229" h="3624" extrusionOk="0">
                  <a:moveTo>
                    <a:pt x="1760" y="0"/>
                  </a:moveTo>
                  <a:cubicBezTo>
                    <a:pt x="1391" y="0"/>
                    <a:pt x="1020" y="166"/>
                    <a:pt x="739" y="498"/>
                  </a:cubicBezTo>
                  <a:cubicBezTo>
                    <a:pt x="1" y="1367"/>
                    <a:pt x="255" y="2872"/>
                    <a:pt x="1233" y="3450"/>
                  </a:cubicBezTo>
                  <a:cubicBezTo>
                    <a:pt x="1428" y="3565"/>
                    <a:pt x="1626" y="3624"/>
                    <a:pt x="1819" y="3624"/>
                  </a:cubicBezTo>
                  <a:cubicBezTo>
                    <a:pt x="2060" y="3624"/>
                    <a:pt x="2294" y="3534"/>
                    <a:pt x="2509" y="3349"/>
                  </a:cubicBezTo>
                  <a:cubicBezTo>
                    <a:pt x="2962" y="2960"/>
                    <a:pt x="3191" y="2460"/>
                    <a:pt x="3200" y="1802"/>
                  </a:cubicBezTo>
                  <a:cubicBezTo>
                    <a:pt x="3228" y="1386"/>
                    <a:pt x="3120" y="947"/>
                    <a:pt x="2831" y="565"/>
                  </a:cubicBezTo>
                  <a:cubicBezTo>
                    <a:pt x="2549" y="189"/>
                    <a:pt x="2155" y="0"/>
                    <a:pt x="176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 name="Google Shape;71961;p46">
              <a:extLst>
                <a:ext uri="{FF2B5EF4-FFF2-40B4-BE49-F238E27FC236}">
                  <a16:creationId xmlns:a16="http://schemas.microsoft.com/office/drawing/2014/main" id="{7E3A7BC0-17C6-45AC-A21D-66188A17902E}"/>
                </a:ext>
              </a:extLst>
            </p:cNvPr>
            <p:cNvSpPr/>
            <p:nvPr/>
          </p:nvSpPr>
          <p:spPr>
            <a:xfrm>
              <a:off x="2834925" y="2350725"/>
              <a:ext cx="185175" cy="96700"/>
            </a:xfrm>
            <a:custGeom>
              <a:avLst/>
              <a:gdLst/>
              <a:ahLst/>
              <a:cxnLst/>
              <a:rect l="l" t="t" r="r" b="b"/>
              <a:pathLst>
                <a:path w="7407" h="3868" extrusionOk="0">
                  <a:moveTo>
                    <a:pt x="7144" y="1"/>
                  </a:moveTo>
                  <a:cubicBezTo>
                    <a:pt x="7042" y="1"/>
                    <a:pt x="6962" y="90"/>
                    <a:pt x="6918" y="183"/>
                  </a:cubicBezTo>
                  <a:cubicBezTo>
                    <a:pt x="6800" y="436"/>
                    <a:pt x="6713" y="704"/>
                    <a:pt x="6612" y="966"/>
                  </a:cubicBezTo>
                  <a:cubicBezTo>
                    <a:pt x="6335" y="1676"/>
                    <a:pt x="5867" y="2241"/>
                    <a:pt x="5263" y="2684"/>
                  </a:cubicBezTo>
                  <a:cubicBezTo>
                    <a:pt x="4707" y="3093"/>
                    <a:pt x="4125" y="3303"/>
                    <a:pt x="3524" y="3303"/>
                  </a:cubicBezTo>
                  <a:cubicBezTo>
                    <a:pt x="3088" y="3303"/>
                    <a:pt x="2642" y="3193"/>
                    <a:pt x="2188" y="2968"/>
                  </a:cubicBezTo>
                  <a:cubicBezTo>
                    <a:pt x="1641" y="2696"/>
                    <a:pt x="1229" y="2261"/>
                    <a:pt x="864" y="1784"/>
                  </a:cubicBezTo>
                  <a:cubicBezTo>
                    <a:pt x="715" y="1590"/>
                    <a:pt x="596" y="1371"/>
                    <a:pt x="440" y="1184"/>
                  </a:cubicBezTo>
                  <a:cubicBezTo>
                    <a:pt x="397" y="1134"/>
                    <a:pt x="296" y="1095"/>
                    <a:pt x="218" y="1095"/>
                  </a:cubicBezTo>
                  <a:cubicBezTo>
                    <a:pt x="199" y="1095"/>
                    <a:pt x="181" y="1098"/>
                    <a:pt x="166" y="1103"/>
                  </a:cubicBezTo>
                  <a:cubicBezTo>
                    <a:pt x="17" y="1156"/>
                    <a:pt x="1" y="1307"/>
                    <a:pt x="25" y="1452"/>
                  </a:cubicBezTo>
                  <a:cubicBezTo>
                    <a:pt x="31" y="1486"/>
                    <a:pt x="42" y="1522"/>
                    <a:pt x="58" y="1552"/>
                  </a:cubicBezTo>
                  <a:cubicBezTo>
                    <a:pt x="769" y="2941"/>
                    <a:pt x="1883" y="3799"/>
                    <a:pt x="3299" y="3864"/>
                  </a:cubicBezTo>
                  <a:cubicBezTo>
                    <a:pt x="3346" y="3866"/>
                    <a:pt x="3392" y="3867"/>
                    <a:pt x="3438" y="3867"/>
                  </a:cubicBezTo>
                  <a:cubicBezTo>
                    <a:pt x="5361" y="3867"/>
                    <a:pt x="7284" y="2042"/>
                    <a:pt x="7403" y="278"/>
                  </a:cubicBezTo>
                  <a:cubicBezTo>
                    <a:pt x="7407" y="198"/>
                    <a:pt x="7329" y="80"/>
                    <a:pt x="7254" y="34"/>
                  </a:cubicBezTo>
                  <a:cubicBezTo>
                    <a:pt x="7215" y="11"/>
                    <a:pt x="7178" y="1"/>
                    <a:pt x="714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 name="Google Shape;71962;p46">
              <a:extLst>
                <a:ext uri="{FF2B5EF4-FFF2-40B4-BE49-F238E27FC236}">
                  <a16:creationId xmlns:a16="http://schemas.microsoft.com/office/drawing/2014/main" id="{4B332DF3-4C3C-469A-A467-24B54C4A116B}"/>
                </a:ext>
              </a:extLst>
            </p:cNvPr>
            <p:cNvSpPr/>
            <p:nvPr/>
          </p:nvSpPr>
          <p:spPr>
            <a:xfrm>
              <a:off x="2900975" y="2169650"/>
              <a:ext cx="31625" cy="153650"/>
            </a:xfrm>
            <a:custGeom>
              <a:avLst/>
              <a:gdLst/>
              <a:ahLst/>
              <a:cxnLst/>
              <a:rect l="l" t="t" r="r" b="b"/>
              <a:pathLst>
                <a:path w="1265" h="6146" extrusionOk="0">
                  <a:moveTo>
                    <a:pt x="275" y="0"/>
                  </a:moveTo>
                  <a:cubicBezTo>
                    <a:pt x="177" y="0"/>
                    <a:pt x="81" y="46"/>
                    <a:pt x="55" y="158"/>
                  </a:cubicBezTo>
                  <a:cubicBezTo>
                    <a:pt x="30" y="257"/>
                    <a:pt x="23" y="363"/>
                    <a:pt x="0" y="524"/>
                  </a:cubicBezTo>
                  <a:cubicBezTo>
                    <a:pt x="211" y="2251"/>
                    <a:pt x="429" y="4029"/>
                    <a:pt x="653" y="5808"/>
                  </a:cubicBezTo>
                  <a:cubicBezTo>
                    <a:pt x="666" y="5905"/>
                    <a:pt x="730" y="6005"/>
                    <a:pt x="794" y="6083"/>
                  </a:cubicBezTo>
                  <a:cubicBezTo>
                    <a:pt x="825" y="6122"/>
                    <a:pt x="899" y="6146"/>
                    <a:pt x="956" y="6146"/>
                  </a:cubicBezTo>
                  <a:cubicBezTo>
                    <a:pt x="964" y="6146"/>
                    <a:pt x="971" y="6145"/>
                    <a:pt x="978" y="6145"/>
                  </a:cubicBezTo>
                  <a:cubicBezTo>
                    <a:pt x="1036" y="6138"/>
                    <a:pt x="1116" y="6093"/>
                    <a:pt x="1143" y="6042"/>
                  </a:cubicBezTo>
                  <a:cubicBezTo>
                    <a:pt x="1264" y="5810"/>
                    <a:pt x="1200" y="5559"/>
                    <a:pt x="1172" y="5321"/>
                  </a:cubicBezTo>
                  <a:cubicBezTo>
                    <a:pt x="983" y="3714"/>
                    <a:pt x="785" y="2110"/>
                    <a:pt x="585" y="505"/>
                  </a:cubicBezTo>
                  <a:cubicBezTo>
                    <a:pt x="567" y="367"/>
                    <a:pt x="518" y="232"/>
                    <a:pt x="459" y="108"/>
                  </a:cubicBezTo>
                  <a:cubicBezTo>
                    <a:pt x="435" y="55"/>
                    <a:pt x="351" y="2"/>
                    <a:pt x="292" y="1"/>
                  </a:cubicBezTo>
                  <a:cubicBezTo>
                    <a:pt x="287" y="1"/>
                    <a:pt x="281" y="0"/>
                    <a:pt x="275"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 name="Google Shape;71963;p46">
              <a:extLst>
                <a:ext uri="{FF2B5EF4-FFF2-40B4-BE49-F238E27FC236}">
                  <a16:creationId xmlns:a16="http://schemas.microsoft.com/office/drawing/2014/main" id="{864577EE-07AE-408E-A7C4-7097C56AB283}"/>
                </a:ext>
              </a:extLst>
            </p:cNvPr>
            <p:cNvSpPr/>
            <p:nvPr/>
          </p:nvSpPr>
          <p:spPr>
            <a:xfrm>
              <a:off x="3099725" y="2702100"/>
              <a:ext cx="212075" cy="808075"/>
            </a:xfrm>
            <a:custGeom>
              <a:avLst/>
              <a:gdLst/>
              <a:ahLst/>
              <a:cxnLst/>
              <a:rect l="l" t="t" r="r" b="b"/>
              <a:pathLst>
                <a:path w="8483" h="32323" extrusionOk="0">
                  <a:moveTo>
                    <a:pt x="3713" y="1"/>
                  </a:moveTo>
                  <a:cubicBezTo>
                    <a:pt x="3641" y="1"/>
                    <a:pt x="3559" y="7"/>
                    <a:pt x="3466" y="19"/>
                  </a:cubicBezTo>
                  <a:cubicBezTo>
                    <a:pt x="2520" y="142"/>
                    <a:pt x="1596" y="368"/>
                    <a:pt x="685" y="643"/>
                  </a:cubicBezTo>
                  <a:cubicBezTo>
                    <a:pt x="415" y="723"/>
                    <a:pt x="321" y="918"/>
                    <a:pt x="307" y="1200"/>
                  </a:cubicBezTo>
                  <a:cubicBezTo>
                    <a:pt x="216" y="3031"/>
                    <a:pt x="110" y="4861"/>
                    <a:pt x="53" y="5876"/>
                  </a:cubicBezTo>
                  <a:cubicBezTo>
                    <a:pt x="1" y="8951"/>
                    <a:pt x="95" y="11204"/>
                    <a:pt x="286" y="13452"/>
                  </a:cubicBezTo>
                  <a:cubicBezTo>
                    <a:pt x="620" y="17407"/>
                    <a:pt x="1407" y="21253"/>
                    <a:pt x="2808" y="24980"/>
                  </a:cubicBezTo>
                  <a:cubicBezTo>
                    <a:pt x="3473" y="26755"/>
                    <a:pt x="4420" y="28344"/>
                    <a:pt x="5547" y="29840"/>
                  </a:cubicBezTo>
                  <a:cubicBezTo>
                    <a:pt x="6142" y="30628"/>
                    <a:pt x="6777" y="31387"/>
                    <a:pt x="7502" y="32062"/>
                  </a:cubicBezTo>
                  <a:cubicBezTo>
                    <a:pt x="7687" y="32236"/>
                    <a:pt x="7864" y="32322"/>
                    <a:pt x="8016" y="32322"/>
                  </a:cubicBezTo>
                  <a:cubicBezTo>
                    <a:pt x="8102" y="32322"/>
                    <a:pt x="8180" y="32295"/>
                    <a:pt x="8247" y="32241"/>
                  </a:cubicBezTo>
                  <a:cubicBezTo>
                    <a:pt x="8482" y="32050"/>
                    <a:pt x="8408" y="31805"/>
                    <a:pt x="8371" y="31558"/>
                  </a:cubicBezTo>
                  <a:cubicBezTo>
                    <a:pt x="7749" y="27553"/>
                    <a:pt x="7072" y="23558"/>
                    <a:pt x="6552" y="19537"/>
                  </a:cubicBezTo>
                  <a:cubicBezTo>
                    <a:pt x="6308" y="17652"/>
                    <a:pt x="5921" y="15786"/>
                    <a:pt x="5641" y="13905"/>
                  </a:cubicBezTo>
                  <a:cubicBezTo>
                    <a:pt x="5396" y="12232"/>
                    <a:pt x="5156" y="10555"/>
                    <a:pt x="5013" y="8871"/>
                  </a:cubicBezTo>
                  <a:cubicBezTo>
                    <a:pt x="4825" y="6659"/>
                    <a:pt x="4734" y="4437"/>
                    <a:pt x="4604" y="2220"/>
                  </a:cubicBezTo>
                  <a:cubicBezTo>
                    <a:pt x="4571" y="1693"/>
                    <a:pt x="4543" y="1166"/>
                    <a:pt x="4369" y="659"/>
                  </a:cubicBezTo>
                  <a:cubicBezTo>
                    <a:pt x="4202" y="170"/>
                    <a:pt x="4081" y="1"/>
                    <a:pt x="3713"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 name="Google Shape;71964;p46">
              <a:extLst>
                <a:ext uri="{FF2B5EF4-FFF2-40B4-BE49-F238E27FC236}">
                  <a16:creationId xmlns:a16="http://schemas.microsoft.com/office/drawing/2014/main" id="{D6320829-818F-45E9-87FE-9471FF5F1858}"/>
                </a:ext>
              </a:extLst>
            </p:cNvPr>
            <p:cNvSpPr/>
            <p:nvPr/>
          </p:nvSpPr>
          <p:spPr>
            <a:xfrm>
              <a:off x="2160825" y="4365875"/>
              <a:ext cx="400475" cy="158625"/>
            </a:xfrm>
            <a:custGeom>
              <a:avLst/>
              <a:gdLst/>
              <a:ahLst/>
              <a:cxnLst/>
              <a:rect l="l" t="t" r="r" b="b"/>
              <a:pathLst>
                <a:path w="16019" h="6345" extrusionOk="0">
                  <a:moveTo>
                    <a:pt x="11158" y="0"/>
                  </a:moveTo>
                  <a:cubicBezTo>
                    <a:pt x="11145" y="0"/>
                    <a:pt x="11131" y="1"/>
                    <a:pt x="11117" y="3"/>
                  </a:cubicBezTo>
                  <a:cubicBezTo>
                    <a:pt x="10783" y="35"/>
                    <a:pt x="10467" y="238"/>
                    <a:pt x="10145" y="373"/>
                  </a:cubicBezTo>
                  <a:cubicBezTo>
                    <a:pt x="10084" y="399"/>
                    <a:pt x="10037" y="459"/>
                    <a:pt x="9981" y="501"/>
                  </a:cubicBezTo>
                  <a:cubicBezTo>
                    <a:pt x="9705" y="2376"/>
                    <a:pt x="8542" y="3473"/>
                    <a:pt x="6820" y="4046"/>
                  </a:cubicBezTo>
                  <a:cubicBezTo>
                    <a:pt x="6286" y="4223"/>
                    <a:pt x="5747" y="4307"/>
                    <a:pt x="5208" y="4307"/>
                  </a:cubicBezTo>
                  <a:cubicBezTo>
                    <a:pt x="4609" y="4307"/>
                    <a:pt x="4009" y="4203"/>
                    <a:pt x="3414" y="4009"/>
                  </a:cubicBezTo>
                  <a:cubicBezTo>
                    <a:pt x="3322" y="3979"/>
                    <a:pt x="3252" y="3881"/>
                    <a:pt x="3172" y="3815"/>
                  </a:cubicBezTo>
                  <a:cubicBezTo>
                    <a:pt x="2097" y="4177"/>
                    <a:pt x="1165" y="4813"/>
                    <a:pt x="196" y="5377"/>
                  </a:cubicBezTo>
                  <a:cubicBezTo>
                    <a:pt x="80" y="5445"/>
                    <a:pt x="1" y="5596"/>
                    <a:pt x="76" y="5742"/>
                  </a:cubicBezTo>
                  <a:cubicBezTo>
                    <a:pt x="119" y="5826"/>
                    <a:pt x="207" y="5915"/>
                    <a:pt x="294" y="5944"/>
                  </a:cubicBezTo>
                  <a:cubicBezTo>
                    <a:pt x="736" y="6089"/>
                    <a:pt x="1198" y="6048"/>
                    <a:pt x="1653" y="6062"/>
                  </a:cubicBezTo>
                  <a:cubicBezTo>
                    <a:pt x="3973" y="6133"/>
                    <a:pt x="6294" y="6166"/>
                    <a:pt x="8614" y="6269"/>
                  </a:cubicBezTo>
                  <a:cubicBezTo>
                    <a:pt x="9842" y="6323"/>
                    <a:pt x="11070" y="6344"/>
                    <a:pt x="12299" y="6344"/>
                  </a:cubicBezTo>
                  <a:cubicBezTo>
                    <a:pt x="13003" y="6344"/>
                    <a:pt x="13708" y="6337"/>
                    <a:pt x="14412" y="6326"/>
                  </a:cubicBezTo>
                  <a:cubicBezTo>
                    <a:pt x="14657" y="6323"/>
                    <a:pt x="14905" y="6330"/>
                    <a:pt x="15149" y="6303"/>
                  </a:cubicBezTo>
                  <a:cubicBezTo>
                    <a:pt x="15728" y="6240"/>
                    <a:pt x="15973" y="6005"/>
                    <a:pt x="15990" y="5424"/>
                  </a:cubicBezTo>
                  <a:cubicBezTo>
                    <a:pt x="16018" y="4476"/>
                    <a:pt x="16008" y="3526"/>
                    <a:pt x="16012" y="2577"/>
                  </a:cubicBezTo>
                  <a:cubicBezTo>
                    <a:pt x="16012" y="2542"/>
                    <a:pt x="16008" y="2507"/>
                    <a:pt x="16004" y="2472"/>
                  </a:cubicBezTo>
                  <a:cubicBezTo>
                    <a:pt x="15946" y="1865"/>
                    <a:pt x="15824" y="1741"/>
                    <a:pt x="15235" y="1701"/>
                  </a:cubicBezTo>
                  <a:cubicBezTo>
                    <a:pt x="14955" y="1681"/>
                    <a:pt x="14672" y="1692"/>
                    <a:pt x="14392" y="1660"/>
                  </a:cubicBezTo>
                  <a:cubicBezTo>
                    <a:pt x="13431" y="1550"/>
                    <a:pt x="12540" y="1278"/>
                    <a:pt x="11806" y="595"/>
                  </a:cubicBezTo>
                  <a:cubicBezTo>
                    <a:pt x="11592" y="396"/>
                    <a:pt x="11478" y="0"/>
                    <a:pt x="11158"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 name="Google Shape;71965;p46">
              <a:extLst>
                <a:ext uri="{FF2B5EF4-FFF2-40B4-BE49-F238E27FC236}">
                  <a16:creationId xmlns:a16="http://schemas.microsoft.com/office/drawing/2014/main" id="{1377B71A-0CBF-4749-B7BC-BE6B75502920}"/>
                </a:ext>
              </a:extLst>
            </p:cNvPr>
            <p:cNvSpPr/>
            <p:nvPr/>
          </p:nvSpPr>
          <p:spPr>
            <a:xfrm>
              <a:off x="2240125" y="4378400"/>
              <a:ext cx="170250" cy="95200"/>
            </a:xfrm>
            <a:custGeom>
              <a:avLst/>
              <a:gdLst/>
              <a:ahLst/>
              <a:cxnLst/>
              <a:rect l="l" t="t" r="r" b="b"/>
              <a:pathLst>
                <a:path w="6810" h="3808" extrusionOk="0">
                  <a:moveTo>
                    <a:pt x="6809" y="0"/>
                  </a:moveTo>
                  <a:lnTo>
                    <a:pt x="6809" y="0"/>
                  </a:lnTo>
                  <a:cubicBezTo>
                    <a:pt x="6670" y="30"/>
                    <a:pt x="6526" y="43"/>
                    <a:pt x="6398" y="94"/>
                  </a:cubicBezTo>
                  <a:cubicBezTo>
                    <a:pt x="4259" y="928"/>
                    <a:pt x="2264" y="2056"/>
                    <a:pt x="228" y="3101"/>
                  </a:cubicBezTo>
                  <a:cubicBezTo>
                    <a:pt x="140" y="3145"/>
                    <a:pt x="74" y="3242"/>
                    <a:pt x="0" y="3314"/>
                  </a:cubicBezTo>
                  <a:cubicBezTo>
                    <a:pt x="80" y="3380"/>
                    <a:pt x="150" y="3478"/>
                    <a:pt x="242" y="3508"/>
                  </a:cubicBezTo>
                  <a:cubicBezTo>
                    <a:pt x="838" y="3703"/>
                    <a:pt x="1438" y="3807"/>
                    <a:pt x="2037" y="3807"/>
                  </a:cubicBezTo>
                  <a:cubicBezTo>
                    <a:pt x="2576" y="3807"/>
                    <a:pt x="3114" y="3723"/>
                    <a:pt x="3648" y="3545"/>
                  </a:cubicBezTo>
                  <a:cubicBezTo>
                    <a:pt x="5370" y="2974"/>
                    <a:pt x="6534" y="1877"/>
                    <a:pt x="680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 name="Google Shape;71966;p46">
              <a:extLst>
                <a:ext uri="{FF2B5EF4-FFF2-40B4-BE49-F238E27FC236}">
                  <a16:creationId xmlns:a16="http://schemas.microsoft.com/office/drawing/2014/main" id="{7BE487FC-F9DB-4816-A080-7F105F2514AA}"/>
                </a:ext>
              </a:extLst>
            </p:cNvPr>
            <p:cNvSpPr/>
            <p:nvPr/>
          </p:nvSpPr>
          <p:spPr>
            <a:xfrm>
              <a:off x="2988550" y="4413150"/>
              <a:ext cx="372300" cy="119325"/>
            </a:xfrm>
            <a:custGeom>
              <a:avLst/>
              <a:gdLst/>
              <a:ahLst/>
              <a:cxnLst/>
              <a:rect l="l" t="t" r="r" b="b"/>
              <a:pathLst>
                <a:path w="14892" h="4773" extrusionOk="0">
                  <a:moveTo>
                    <a:pt x="5725" y="0"/>
                  </a:moveTo>
                  <a:cubicBezTo>
                    <a:pt x="5468" y="0"/>
                    <a:pt x="5200" y="91"/>
                    <a:pt x="4901" y="243"/>
                  </a:cubicBezTo>
                  <a:cubicBezTo>
                    <a:pt x="4074" y="664"/>
                    <a:pt x="3194" y="869"/>
                    <a:pt x="2286" y="869"/>
                  </a:cubicBezTo>
                  <a:cubicBezTo>
                    <a:pt x="1927" y="869"/>
                    <a:pt x="1563" y="836"/>
                    <a:pt x="1196" y="773"/>
                  </a:cubicBezTo>
                  <a:cubicBezTo>
                    <a:pt x="1058" y="750"/>
                    <a:pt x="920" y="716"/>
                    <a:pt x="780" y="706"/>
                  </a:cubicBezTo>
                  <a:cubicBezTo>
                    <a:pt x="758" y="704"/>
                    <a:pt x="736" y="703"/>
                    <a:pt x="715" y="703"/>
                  </a:cubicBezTo>
                  <a:cubicBezTo>
                    <a:pt x="417" y="703"/>
                    <a:pt x="216" y="878"/>
                    <a:pt x="239" y="1191"/>
                  </a:cubicBezTo>
                  <a:cubicBezTo>
                    <a:pt x="269" y="1618"/>
                    <a:pt x="227" y="2033"/>
                    <a:pt x="182" y="2453"/>
                  </a:cubicBezTo>
                  <a:cubicBezTo>
                    <a:pt x="131" y="2907"/>
                    <a:pt x="57" y="3362"/>
                    <a:pt x="35" y="3819"/>
                  </a:cubicBezTo>
                  <a:cubicBezTo>
                    <a:pt x="1" y="4544"/>
                    <a:pt x="151" y="4705"/>
                    <a:pt x="849" y="4745"/>
                  </a:cubicBezTo>
                  <a:cubicBezTo>
                    <a:pt x="1125" y="4762"/>
                    <a:pt x="1403" y="4772"/>
                    <a:pt x="1680" y="4772"/>
                  </a:cubicBezTo>
                  <a:cubicBezTo>
                    <a:pt x="1791" y="4772"/>
                    <a:pt x="1902" y="4770"/>
                    <a:pt x="2013" y="4767"/>
                  </a:cubicBezTo>
                  <a:cubicBezTo>
                    <a:pt x="4654" y="4687"/>
                    <a:pt x="7297" y="4606"/>
                    <a:pt x="9940" y="4513"/>
                  </a:cubicBezTo>
                  <a:cubicBezTo>
                    <a:pt x="11208" y="4469"/>
                    <a:pt x="12476" y="4403"/>
                    <a:pt x="13744" y="4339"/>
                  </a:cubicBezTo>
                  <a:cubicBezTo>
                    <a:pt x="14024" y="4325"/>
                    <a:pt x="14304" y="4289"/>
                    <a:pt x="14581" y="4238"/>
                  </a:cubicBezTo>
                  <a:cubicBezTo>
                    <a:pt x="14800" y="4197"/>
                    <a:pt x="14891" y="3892"/>
                    <a:pt x="14742" y="3732"/>
                  </a:cubicBezTo>
                  <a:cubicBezTo>
                    <a:pt x="14500" y="3473"/>
                    <a:pt x="14230" y="3256"/>
                    <a:pt x="13887" y="3134"/>
                  </a:cubicBezTo>
                  <a:cubicBezTo>
                    <a:pt x="13324" y="2930"/>
                    <a:pt x="12768" y="2706"/>
                    <a:pt x="12210" y="2490"/>
                  </a:cubicBezTo>
                  <a:cubicBezTo>
                    <a:pt x="11604" y="2651"/>
                    <a:pt x="11009" y="2858"/>
                    <a:pt x="10378" y="2909"/>
                  </a:cubicBezTo>
                  <a:cubicBezTo>
                    <a:pt x="10254" y="2918"/>
                    <a:pt x="10132" y="2923"/>
                    <a:pt x="10011" y="2923"/>
                  </a:cubicBezTo>
                  <a:cubicBezTo>
                    <a:pt x="9000" y="2923"/>
                    <a:pt x="8067" y="2599"/>
                    <a:pt x="7161" y="2144"/>
                  </a:cubicBezTo>
                  <a:cubicBezTo>
                    <a:pt x="6803" y="1961"/>
                    <a:pt x="6529" y="1721"/>
                    <a:pt x="6380" y="1339"/>
                  </a:cubicBezTo>
                  <a:cubicBezTo>
                    <a:pt x="6239" y="971"/>
                    <a:pt x="6363" y="655"/>
                    <a:pt x="6518" y="336"/>
                  </a:cubicBezTo>
                  <a:cubicBezTo>
                    <a:pt x="6253" y="101"/>
                    <a:pt x="5996" y="0"/>
                    <a:pt x="5725"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 name="Google Shape;71967;p46">
              <a:extLst>
                <a:ext uri="{FF2B5EF4-FFF2-40B4-BE49-F238E27FC236}">
                  <a16:creationId xmlns:a16="http://schemas.microsoft.com/office/drawing/2014/main" id="{680FC49E-A58A-4BBF-A7F8-95C2F9E7AEE6}"/>
                </a:ext>
              </a:extLst>
            </p:cNvPr>
            <p:cNvSpPr/>
            <p:nvPr/>
          </p:nvSpPr>
          <p:spPr>
            <a:xfrm>
              <a:off x="3144475" y="4421425"/>
              <a:ext cx="149325" cy="64750"/>
            </a:xfrm>
            <a:custGeom>
              <a:avLst/>
              <a:gdLst/>
              <a:ahLst/>
              <a:cxnLst/>
              <a:rect l="l" t="t" r="r" b="b"/>
              <a:pathLst>
                <a:path w="5973" h="2590" extrusionOk="0">
                  <a:moveTo>
                    <a:pt x="281" y="0"/>
                  </a:moveTo>
                  <a:cubicBezTo>
                    <a:pt x="127" y="320"/>
                    <a:pt x="0" y="639"/>
                    <a:pt x="143" y="1003"/>
                  </a:cubicBezTo>
                  <a:cubicBezTo>
                    <a:pt x="292" y="1387"/>
                    <a:pt x="566" y="1629"/>
                    <a:pt x="925" y="1808"/>
                  </a:cubicBezTo>
                  <a:cubicBezTo>
                    <a:pt x="1829" y="2265"/>
                    <a:pt x="2763" y="2589"/>
                    <a:pt x="3774" y="2589"/>
                  </a:cubicBezTo>
                  <a:cubicBezTo>
                    <a:pt x="3895" y="2589"/>
                    <a:pt x="4017" y="2585"/>
                    <a:pt x="4141" y="2575"/>
                  </a:cubicBezTo>
                  <a:cubicBezTo>
                    <a:pt x="4772" y="2527"/>
                    <a:pt x="5367" y="2320"/>
                    <a:pt x="5973" y="2159"/>
                  </a:cubicBezTo>
                  <a:cubicBezTo>
                    <a:pt x="5890" y="2101"/>
                    <a:pt x="5813" y="2022"/>
                    <a:pt x="5719" y="1981"/>
                  </a:cubicBezTo>
                  <a:cubicBezTo>
                    <a:pt x="4644" y="1546"/>
                    <a:pt x="3576" y="1089"/>
                    <a:pt x="2485" y="697"/>
                  </a:cubicBezTo>
                  <a:cubicBezTo>
                    <a:pt x="1761" y="438"/>
                    <a:pt x="1065" y="76"/>
                    <a:pt x="281"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 name="Google Shape;71968;p46">
              <a:extLst>
                <a:ext uri="{FF2B5EF4-FFF2-40B4-BE49-F238E27FC236}">
                  <a16:creationId xmlns:a16="http://schemas.microsoft.com/office/drawing/2014/main" id="{6846A66D-11CB-446E-B0A4-238A01DF2A74}"/>
                </a:ext>
              </a:extLst>
            </p:cNvPr>
            <p:cNvSpPr/>
            <p:nvPr/>
          </p:nvSpPr>
          <p:spPr>
            <a:xfrm>
              <a:off x="2067050" y="1317875"/>
              <a:ext cx="1609500" cy="908850"/>
            </a:xfrm>
            <a:custGeom>
              <a:avLst/>
              <a:gdLst/>
              <a:ahLst/>
              <a:cxnLst/>
              <a:rect l="l" t="t" r="r" b="b"/>
              <a:pathLst>
                <a:path w="64380" h="36354" extrusionOk="0">
                  <a:moveTo>
                    <a:pt x="57311" y="9269"/>
                  </a:moveTo>
                  <a:cubicBezTo>
                    <a:pt x="57301" y="9302"/>
                    <a:pt x="57290" y="9339"/>
                    <a:pt x="57284" y="9339"/>
                  </a:cubicBezTo>
                  <a:cubicBezTo>
                    <a:pt x="57217" y="9329"/>
                    <a:pt x="57227" y="9302"/>
                    <a:pt x="57311" y="9269"/>
                  </a:cubicBezTo>
                  <a:close/>
                  <a:moveTo>
                    <a:pt x="48723" y="0"/>
                  </a:moveTo>
                  <a:cubicBezTo>
                    <a:pt x="48456" y="0"/>
                    <a:pt x="48175" y="56"/>
                    <a:pt x="47886" y="168"/>
                  </a:cubicBezTo>
                  <a:cubicBezTo>
                    <a:pt x="47491" y="320"/>
                    <a:pt x="47124" y="524"/>
                    <a:pt x="46805" y="813"/>
                  </a:cubicBezTo>
                  <a:cubicBezTo>
                    <a:pt x="46225" y="1340"/>
                    <a:pt x="45763" y="1956"/>
                    <a:pt x="45387" y="2641"/>
                  </a:cubicBezTo>
                  <a:cubicBezTo>
                    <a:pt x="44595" y="4087"/>
                    <a:pt x="44204" y="5668"/>
                    <a:pt x="44058" y="7278"/>
                  </a:cubicBezTo>
                  <a:cubicBezTo>
                    <a:pt x="43852" y="9487"/>
                    <a:pt x="43931" y="11713"/>
                    <a:pt x="44203" y="13918"/>
                  </a:cubicBezTo>
                  <a:cubicBezTo>
                    <a:pt x="44388" y="15416"/>
                    <a:pt x="44666" y="16903"/>
                    <a:pt x="45022" y="18374"/>
                  </a:cubicBezTo>
                  <a:cubicBezTo>
                    <a:pt x="45063" y="18543"/>
                    <a:pt x="45095" y="18719"/>
                    <a:pt x="45109" y="18892"/>
                  </a:cubicBezTo>
                  <a:cubicBezTo>
                    <a:pt x="45126" y="19094"/>
                    <a:pt x="44990" y="19237"/>
                    <a:pt x="44814" y="19237"/>
                  </a:cubicBezTo>
                  <a:cubicBezTo>
                    <a:pt x="44778" y="19237"/>
                    <a:pt x="44741" y="19231"/>
                    <a:pt x="44703" y="19219"/>
                  </a:cubicBezTo>
                  <a:cubicBezTo>
                    <a:pt x="44570" y="19174"/>
                    <a:pt x="44442" y="19117"/>
                    <a:pt x="44315" y="19056"/>
                  </a:cubicBezTo>
                  <a:cubicBezTo>
                    <a:pt x="41124" y="17540"/>
                    <a:pt x="37731" y="16852"/>
                    <a:pt x="34231" y="16597"/>
                  </a:cubicBezTo>
                  <a:cubicBezTo>
                    <a:pt x="33943" y="16576"/>
                    <a:pt x="33656" y="16567"/>
                    <a:pt x="33369" y="16567"/>
                  </a:cubicBezTo>
                  <a:cubicBezTo>
                    <a:pt x="32317" y="16567"/>
                    <a:pt x="31271" y="16689"/>
                    <a:pt x="30230" y="16791"/>
                  </a:cubicBezTo>
                  <a:cubicBezTo>
                    <a:pt x="28375" y="16975"/>
                    <a:pt x="26561" y="17412"/>
                    <a:pt x="24792" y="18032"/>
                  </a:cubicBezTo>
                  <a:cubicBezTo>
                    <a:pt x="22679" y="18771"/>
                    <a:pt x="20724" y="19787"/>
                    <a:pt x="18980" y="21198"/>
                  </a:cubicBezTo>
                  <a:cubicBezTo>
                    <a:pt x="18829" y="21319"/>
                    <a:pt x="18682" y="21446"/>
                    <a:pt x="18478" y="21446"/>
                  </a:cubicBezTo>
                  <a:cubicBezTo>
                    <a:pt x="18459" y="21446"/>
                    <a:pt x="18440" y="21445"/>
                    <a:pt x="18420" y="21443"/>
                  </a:cubicBezTo>
                  <a:cubicBezTo>
                    <a:pt x="18390" y="21473"/>
                    <a:pt x="18359" y="21504"/>
                    <a:pt x="18329" y="21535"/>
                  </a:cubicBezTo>
                  <a:cubicBezTo>
                    <a:pt x="18330" y="21514"/>
                    <a:pt x="18324" y="21484"/>
                    <a:pt x="18337" y="21473"/>
                  </a:cubicBezTo>
                  <a:cubicBezTo>
                    <a:pt x="18357" y="21456"/>
                    <a:pt x="18387" y="21448"/>
                    <a:pt x="18413" y="21437"/>
                  </a:cubicBezTo>
                  <a:cubicBezTo>
                    <a:pt x="18437" y="21193"/>
                    <a:pt x="18424" y="20938"/>
                    <a:pt x="18491" y="20708"/>
                  </a:cubicBezTo>
                  <a:cubicBezTo>
                    <a:pt x="18921" y="19206"/>
                    <a:pt x="18927" y="17650"/>
                    <a:pt x="19084" y="16113"/>
                  </a:cubicBezTo>
                  <a:cubicBezTo>
                    <a:pt x="19165" y="15306"/>
                    <a:pt x="19008" y="14497"/>
                    <a:pt x="18984" y="13692"/>
                  </a:cubicBezTo>
                  <a:cubicBezTo>
                    <a:pt x="18940" y="12304"/>
                    <a:pt x="18676" y="10962"/>
                    <a:pt x="18317" y="9640"/>
                  </a:cubicBezTo>
                  <a:cubicBezTo>
                    <a:pt x="17967" y="8349"/>
                    <a:pt x="17498" y="7089"/>
                    <a:pt x="16724" y="5974"/>
                  </a:cubicBezTo>
                  <a:cubicBezTo>
                    <a:pt x="16256" y="5299"/>
                    <a:pt x="15707" y="4717"/>
                    <a:pt x="14922" y="4397"/>
                  </a:cubicBezTo>
                  <a:cubicBezTo>
                    <a:pt x="14708" y="4310"/>
                    <a:pt x="14500" y="4269"/>
                    <a:pt x="14291" y="4269"/>
                  </a:cubicBezTo>
                  <a:cubicBezTo>
                    <a:pt x="14094" y="4269"/>
                    <a:pt x="13896" y="4305"/>
                    <a:pt x="13691" y="4375"/>
                  </a:cubicBezTo>
                  <a:cubicBezTo>
                    <a:pt x="12885" y="4652"/>
                    <a:pt x="12419" y="5249"/>
                    <a:pt x="12137" y="6000"/>
                  </a:cubicBezTo>
                  <a:cubicBezTo>
                    <a:pt x="11669" y="7238"/>
                    <a:pt x="11490" y="8526"/>
                    <a:pt x="11685" y="9838"/>
                  </a:cubicBezTo>
                  <a:cubicBezTo>
                    <a:pt x="11769" y="10401"/>
                    <a:pt x="11770" y="10961"/>
                    <a:pt x="11778" y="11523"/>
                  </a:cubicBezTo>
                  <a:cubicBezTo>
                    <a:pt x="11778" y="11575"/>
                    <a:pt x="11723" y="11653"/>
                    <a:pt x="11674" y="11673"/>
                  </a:cubicBezTo>
                  <a:cubicBezTo>
                    <a:pt x="11656" y="11680"/>
                    <a:pt x="11634" y="11683"/>
                    <a:pt x="11612" y="11683"/>
                  </a:cubicBezTo>
                  <a:cubicBezTo>
                    <a:pt x="11565" y="11683"/>
                    <a:pt x="11513" y="11669"/>
                    <a:pt x="11485" y="11644"/>
                  </a:cubicBezTo>
                  <a:cubicBezTo>
                    <a:pt x="11303" y="11481"/>
                    <a:pt x="11136" y="11295"/>
                    <a:pt x="10957" y="11129"/>
                  </a:cubicBezTo>
                  <a:cubicBezTo>
                    <a:pt x="10273" y="10499"/>
                    <a:pt x="9509" y="9986"/>
                    <a:pt x="8599" y="9772"/>
                  </a:cubicBezTo>
                  <a:cubicBezTo>
                    <a:pt x="8178" y="9674"/>
                    <a:pt x="7793" y="9623"/>
                    <a:pt x="7438" y="9623"/>
                  </a:cubicBezTo>
                  <a:cubicBezTo>
                    <a:pt x="6427" y="9623"/>
                    <a:pt x="5649" y="10034"/>
                    <a:pt x="4913" y="10934"/>
                  </a:cubicBezTo>
                  <a:cubicBezTo>
                    <a:pt x="4116" y="11904"/>
                    <a:pt x="3927" y="13012"/>
                    <a:pt x="4293" y="14213"/>
                  </a:cubicBezTo>
                  <a:cubicBezTo>
                    <a:pt x="4615" y="15278"/>
                    <a:pt x="5151" y="16221"/>
                    <a:pt x="5893" y="17042"/>
                  </a:cubicBezTo>
                  <a:cubicBezTo>
                    <a:pt x="6342" y="17539"/>
                    <a:pt x="6825" y="18006"/>
                    <a:pt x="7287" y="18491"/>
                  </a:cubicBezTo>
                  <a:cubicBezTo>
                    <a:pt x="7396" y="18606"/>
                    <a:pt x="7572" y="18711"/>
                    <a:pt x="7443" y="18937"/>
                  </a:cubicBezTo>
                  <a:cubicBezTo>
                    <a:pt x="7440" y="18936"/>
                    <a:pt x="7437" y="18936"/>
                    <a:pt x="7433" y="18936"/>
                  </a:cubicBezTo>
                  <a:cubicBezTo>
                    <a:pt x="7337" y="18936"/>
                    <a:pt x="7235" y="18948"/>
                    <a:pt x="7136" y="18948"/>
                  </a:cubicBezTo>
                  <a:cubicBezTo>
                    <a:pt x="7065" y="18948"/>
                    <a:pt x="6996" y="18942"/>
                    <a:pt x="6930" y="18922"/>
                  </a:cubicBezTo>
                  <a:cubicBezTo>
                    <a:pt x="6207" y="18711"/>
                    <a:pt x="5466" y="18737"/>
                    <a:pt x="4728" y="18730"/>
                  </a:cubicBezTo>
                  <a:cubicBezTo>
                    <a:pt x="4714" y="18730"/>
                    <a:pt x="4700" y="18730"/>
                    <a:pt x="4686" y="18730"/>
                  </a:cubicBezTo>
                  <a:cubicBezTo>
                    <a:pt x="3870" y="18730"/>
                    <a:pt x="3116" y="18975"/>
                    <a:pt x="2415" y="19371"/>
                  </a:cubicBezTo>
                  <a:cubicBezTo>
                    <a:pt x="945" y="20207"/>
                    <a:pt x="312" y="21584"/>
                    <a:pt x="26" y="23171"/>
                  </a:cubicBezTo>
                  <a:cubicBezTo>
                    <a:pt x="0" y="23303"/>
                    <a:pt x="16" y="23453"/>
                    <a:pt x="47" y="23588"/>
                  </a:cubicBezTo>
                  <a:cubicBezTo>
                    <a:pt x="232" y="24391"/>
                    <a:pt x="543" y="25117"/>
                    <a:pt x="1149" y="25714"/>
                  </a:cubicBezTo>
                  <a:cubicBezTo>
                    <a:pt x="1880" y="26431"/>
                    <a:pt x="2770" y="26841"/>
                    <a:pt x="3723" y="27113"/>
                  </a:cubicBezTo>
                  <a:cubicBezTo>
                    <a:pt x="4624" y="27372"/>
                    <a:pt x="5550" y="27479"/>
                    <a:pt x="6475" y="27479"/>
                  </a:cubicBezTo>
                  <a:cubicBezTo>
                    <a:pt x="6994" y="27479"/>
                    <a:pt x="7512" y="27445"/>
                    <a:pt x="8026" y="27385"/>
                  </a:cubicBezTo>
                  <a:cubicBezTo>
                    <a:pt x="10237" y="27128"/>
                    <a:pt x="12366" y="26498"/>
                    <a:pt x="14373" y="25503"/>
                  </a:cubicBezTo>
                  <a:cubicBezTo>
                    <a:pt x="14560" y="25411"/>
                    <a:pt x="14751" y="25320"/>
                    <a:pt x="14951" y="25258"/>
                  </a:cubicBezTo>
                  <a:cubicBezTo>
                    <a:pt x="14967" y="25253"/>
                    <a:pt x="14984" y="25250"/>
                    <a:pt x="14999" y="25250"/>
                  </a:cubicBezTo>
                  <a:cubicBezTo>
                    <a:pt x="15093" y="25250"/>
                    <a:pt x="15158" y="25342"/>
                    <a:pt x="15137" y="25436"/>
                  </a:cubicBezTo>
                  <a:cubicBezTo>
                    <a:pt x="15100" y="25603"/>
                    <a:pt x="15030" y="25768"/>
                    <a:pt x="14951" y="25922"/>
                  </a:cubicBezTo>
                  <a:cubicBezTo>
                    <a:pt x="13879" y="27953"/>
                    <a:pt x="13466" y="30160"/>
                    <a:pt x="13222" y="32406"/>
                  </a:cubicBezTo>
                  <a:cubicBezTo>
                    <a:pt x="13115" y="33390"/>
                    <a:pt x="13229" y="34374"/>
                    <a:pt x="13358" y="35354"/>
                  </a:cubicBezTo>
                  <a:cubicBezTo>
                    <a:pt x="13407" y="35738"/>
                    <a:pt x="13623" y="35997"/>
                    <a:pt x="13893" y="36231"/>
                  </a:cubicBezTo>
                  <a:cubicBezTo>
                    <a:pt x="13989" y="36313"/>
                    <a:pt x="14090" y="36353"/>
                    <a:pt x="14186" y="36353"/>
                  </a:cubicBezTo>
                  <a:cubicBezTo>
                    <a:pt x="14344" y="36353"/>
                    <a:pt x="14485" y="36243"/>
                    <a:pt x="14553" y="36034"/>
                  </a:cubicBezTo>
                  <a:cubicBezTo>
                    <a:pt x="14725" y="35498"/>
                    <a:pt x="14926" y="34965"/>
                    <a:pt x="15026" y="34415"/>
                  </a:cubicBezTo>
                  <a:cubicBezTo>
                    <a:pt x="15153" y="33721"/>
                    <a:pt x="15493" y="33298"/>
                    <a:pt x="16164" y="33045"/>
                  </a:cubicBezTo>
                  <a:cubicBezTo>
                    <a:pt x="18181" y="32281"/>
                    <a:pt x="20058" y="31230"/>
                    <a:pt x="21922" y="30160"/>
                  </a:cubicBezTo>
                  <a:cubicBezTo>
                    <a:pt x="25968" y="27839"/>
                    <a:pt x="29811" y="25237"/>
                    <a:pt x="33104" y="21893"/>
                  </a:cubicBezTo>
                  <a:cubicBezTo>
                    <a:pt x="33421" y="21571"/>
                    <a:pt x="33597" y="21409"/>
                    <a:pt x="33771" y="21409"/>
                  </a:cubicBezTo>
                  <a:cubicBezTo>
                    <a:pt x="33948" y="21409"/>
                    <a:pt x="34123" y="21578"/>
                    <a:pt x="34445" y="21917"/>
                  </a:cubicBezTo>
                  <a:cubicBezTo>
                    <a:pt x="35517" y="23046"/>
                    <a:pt x="36707" y="24033"/>
                    <a:pt x="37958" y="24949"/>
                  </a:cubicBezTo>
                  <a:cubicBezTo>
                    <a:pt x="39532" y="26102"/>
                    <a:pt x="41265" y="26972"/>
                    <a:pt x="43073" y="27675"/>
                  </a:cubicBezTo>
                  <a:cubicBezTo>
                    <a:pt x="45736" y="28707"/>
                    <a:pt x="48457" y="29512"/>
                    <a:pt x="51334" y="29512"/>
                  </a:cubicBezTo>
                  <a:cubicBezTo>
                    <a:pt x="51557" y="29512"/>
                    <a:pt x="51781" y="29507"/>
                    <a:pt x="52006" y="29497"/>
                  </a:cubicBezTo>
                  <a:cubicBezTo>
                    <a:pt x="52061" y="29495"/>
                    <a:pt x="52114" y="29493"/>
                    <a:pt x="52166" y="29493"/>
                  </a:cubicBezTo>
                  <a:cubicBezTo>
                    <a:pt x="52617" y="29493"/>
                    <a:pt x="52979" y="29600"/>
                    <a:pt x="53272" y="30040"/>
                  </a:cubicBezTo>
                  <a:cubicBezTo>
                    <a:pt x="53387" y="30213"/>
                    <a:pt x="53531" y="30293"/>
                    <a:pt x="53676" y="30293"/>
                  </a:cubicBezTo>
                  <a:cubicBezTo>
                    <a:pt x="53863" y="30293"/>
                    <a:pt x="54051" y="30161"/>
                    <a:pt x="54184" y="29922"/>
                  </a:cubicBezTo>
                  <a:cubicBezTo>
                    <a:pt x="54333" y="29651"/>
                    <a:pt x="54305" y="29383"/>
                    <a:pt x="54178" y="29112"/>
                  </a:cubicBezTo>
                  <a:cubicBezTo>
                    <a:pt x="53322" y="27290"/>
                    <a:pt x="52337" y="25548"/>
                    <a:pt x="51052" y="23983"/>
                  </a:cubicBezTo>
                  <a:cubicBezTo>
                    <a:pt x="50575" y="23400"/>
                    <a:pt x="49831" y="23036"/>
                    <a:pt x="49606" y="22245"/>
                  </a:cubicBezTo>
                  <a:cubicBezTo>
                    <a:pt x="50301" y="21911"/>
                    <a:pt x="50989" y="21564"/>
                    <a:pt x="51692" y="21252"/>
                  </a:cubicBezTo>
                  <a:cubicBezTo>
                    <a:pt x="52076" y="21081"/>
                    <a:pt x="52482" y="20958"/>
                    <a:pt x="52887" y="20837"/>
                  </a:cubicBezTo>
                  <a:cubicBezTo>
                    <a:pt x="54850" y="20253"/>
                    <a:pt x="56760" y="19546"/>
                    <a:pt x="58562" y="18558"/>
                  </a:cubicBezTo>
                  <a:cubicBezTo>
                    <a:pt x="60579" y="17450"/>
                    <a:pt x="62239" y="15964"/>
                    <a:pt x="63467" y="14011"/>
                  </a:cubicBezTo>
                  <a:cubicBezTo>
                    <a:pt x="64086" y="13015"/>
                    <a:pt x="64379" y="11939"/>
                    <a:pt x="64284" y="10780"/>
                  </a:cubicBezTo>
                  <a:cubicBezTo>
                    <a:pt x="64214" y="9928"/>
                    <a:pt x="63845" y="9231"/>
                    <a:pt x="63060" y="8802"/>
                  </a:cubicBezTo>
                  <a:cubicBezTo>
                    <a:pt x="62440" y="8462"/>
                    <a:pt x="61792" y="8256"/>
                    <a:pt x="61073" y="8256"/>
                  </a:cubicBezTo>
                  <a:cubicBezTo>
                    <a:pt x="61064" y="8256"/>
                    <a:pt x="61054" y="8256"/>
                    <a:pt x="61044" y="8256"/>
                  </a:cubicBezTo>
                  <a:cubicBezTo>
                    <a:pt x="60145" y="8262"/>
                    <a:pt x="59310" y="8511"/>
                    <a:pt x="58485" y="8828"/>
                  </a:cubicBezTo>
                  <a:cubicBezTo>
                    <a:pt x="58212" y="8932"/>
                    <a:pt x="57957" y="9099"/>
                    <a:pt x="57653" y="9099"/>
                  </a:cubicBezTo>
                  <a:cubicBezTo>
                    <a:pt x="57630" y="9099"/>
                    <a:pt x="57607" y="9098"/>
                    <a:pt x="57583" y="9096"/>
                  </a:cubicBezTo>
                  <a:cubicBezTo>
                    <a:pt x="57529" y="9187"/>
                    <a:pt x="57451" y="9237"/>
                    <a:pt x="57345" y="9244"/>
                  </a:cubicBezTo>
                  <a:cubicBezTo>
                    <a:pt x="57401" y="9168"/>
                    <a:pt x="57455" y="9096"/>
                    <a:pt x="57510" y="9020"/>
                  </a:cubicBezTo>
                  <a:cubicBezTo>
                    <a:pt x="57532" y="8799"/>
                    <a:pt x="57676" y="8640"/>
                    <a:pt x="57785" y="8457"/>
                  </a:cubicBezTo>
                  <a:cubicBezTo>
                    <a:pt x="58456" y="7339"/>
                    <a:pt x="59086" y="6210"/>
                    <a:pt x="59385" y="4914"/>
                  </a:cubicBezTo>
                  <a:cubicBezTo>
                    <a:pt x="59538" y="4257"/>
                    <a:pt x="59469" y="3660"/>
                    <a:pt x="59254" y="3054"/>
                  </a:cubicBezTo>
                  <a:cubicBezTo>
                    <a:pt x="59028" y="2419"/>
                    <a:pt x="58556" y="2116"/>
                    <a:pt x="57892" y="2067"/>
                  </a:cubicBezTo>
                  <a:cubicBezTo>
                    <a:pt x="57825" y="2062"/>
                    <a:pt x="57759" y="2060"/>
                    <a:pt x="57693" y="2060"/>
                  </a:cubicBezTo>
                  <a:cubicBezTo>
                    <a:pt x="57147" y="2060"/>
                    <a:pt x="56640" y="2224"/>
                    <a:pt x="56165" y="2477"/>
                  </a:cubicBezTo>
                  <a:cubicBezTo>
                    <a:pt x="55007" y="3099"/>
                    <a:pt x="53991" y="3905"/>
                    <a:pt x="53171" y="4945"/>
                  </a:cubicBezTo>
                  <a:cubicBezTo>
                    <a:pt x="52558" y="5722"/>
                    <a:pt x="52031" y="6552"/>
                    <a:pt x="51555" y="7417"/>
                  </a:cubicBezTo>
                  <a:cubicBezTo>
                    <a:pt x="51445" y="7617"/>
                    <a:pt x="51418" y="7909"/>
                    <a:pt x="51110" y="7951"/>
                  </a:cubicBezTo>
                  <a:cubicBezTo>
                    <a:pt x="51089" y="7926"/>
                    <a:pt x="51050" y="7899"/>
                    <a:pt x="51055" y="7880"/>
                  </a:cubicBezTo>
                  <a:cubicBezTo>
                    <a:pt x="51243" y="6802"/>
                    <a:pt x="51200" y="5712"/>
                    <a:pt x="51238" y="4625"/>
                  </a:cubicBezTo>
                  <a:cubicBezTo>
                    <a:pt x="51264" y="3875"/>
                    <a:pt x="51106" y="3156"/>
                    <a:pt x="50956" y="2435"/>
                  </a:cubicBezTo>
                  <a:cubicBezTo>
                    <a:pt x="50848" y="1915"/>
                    <a:pt x="50643" y="1422"/>
                    <a:pt x="50358" y="974"/>
                  </a:cubicBezTo>
                  <a:cubicBezTo>
                    <a:pt x="49949" y="333"/>
                    <a:pt x="49377" y="0"/>
                    <a:pt x="48723"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8" name="Google Shape;71969;p46">
              <a:extLst>
                <a:ext uri="{FF2B5EF4-FFF2-40B4-BE49-F238E27FC236}">
                  <a16:creationId xmlns:a16="http://schemas.microsoft.com/office/drawing/2014/main" id="{2D581774-9B1C-4E6C-9A36-420D900265C3}"/>
                </a:ext>
              </a:extLst>
            </p:cNvPr>
            <p:cNvSpPr/>
            <p:nvPr/>
          </p:nvSpPr>
          <p:spPr>
            <a:xfrm>
              <a:off x="2966875" y="1819400"/>
              <a:ext cx="367175" cy="182225"/>
            </a:xfrm>
            <a:custGeom>
              <a:avLst/>
              <a:gdLst/>
              <a:ahLst/>
              <a:cxnLst/>
              <a:rect l="l" t="t" r="r" b="b"/>
              <a:pathLst>
                <a:path w="14687" h="7289" extrusionOk="0">
                  <a:moveTo>
                    <a:pt x="284" y="1"/>
                  </a:moveTo>
                  <a:cubicBezTo>
                    <a:pt x="235" y="1"/>
                    <a:pt x="184" y="17"/>
                    <a:pt x="136" y="51"/>
                  </a:cubicBezTo>
                  <a:cubicBezTo>
                    <a:pt x="0" y="148"/>
                    <a:pt x="32" y="300"/>
                    <a:pt x="79" y="436"/>
                  </a:cubicBezTo>
                  <a:cubicBezTo>
                    <a:pt x="101" y="500"/>
                    <a:pt x="147" y="557"/>
                    <a:pt x="183" y="618"/>
                  </a:cubicBezTo>
                  <a:cubicBezTo>
                    <a:pt x="653" y="1419"/>
                    <a:pt x="1300" y="2073"/>
                    <a:pt x="2016" y="2643"/>
                  </a:cubicBezTo>
                  <a:cubicBezTo>
                    <a:pt x="2978" y="3409"/>
                    <a:pt x="3991" y="4100"/>
                    <a:pt x="5080" y="4691"/>
                  </a:cubicBezTo>
                  <a:cubicBezTo>
                    <a:pt x="6258" y="5330"/>
                    <a:pt x="7463" y="5904"/>
                    <a:pt x="8734" y="6309"/>
                  </a:cubicBezTo>
                  <a:cubicBezTo>
                    <a:pt x="10508" y="6873"/>
                    <a:pt x="12372" y="7021"/>
                    <a:pt x="14294" y="7289"/>
                  </a:cubicBezTo>
                  <a:cubicBezTo>
                    <a:pt x="14295" y="7289"/>
                    <a:pt x="14296" y="7289"/>
                    <a:pt x="14299" y="7289"/>
                  </a:cubicBezTo>
                  <a:cubicBezTo>
                    <a:pt x="14304" y="7289"/>
                    <a:pt x="14314" y="7289"/>
                    <a:pt x="14325" y="7289"/>
                  </a:cubicBezTo>
                  <a:cubicBezTo>
                    <a:pt x="14371" y="7289"/>
                    <a:pt x="14453" y="7285"/>
                    <a:pt x="14515" y="7246"/>
                  </a:cubicBezTo>
                  <a:cubicBezTo>
                    <a:pt x="14593" y="7201"/>
                    <a:pt x="14673" y="7094"/>
                    <a:pt x="14680" y="7007"/>
                  </a:cubicBezTo>
                  <a:cubicBezTo>
                    <a:pt x="14687" y="6924"/>
                    <a:pt x="14611" y="6823"/>
                    <a:pt x="14547" y="6752"/>
                  </a:cubicBezTo>
                  <a:cubicBezTo>
                    <a:pt x="14506" y="6708"/>
                    <a:pt x="14421" y="6693"/>
                    <a:pt x="14352" y="6686"/>
                  </a:cubicBezTo>
                  <a:cubicBezTo>
                    <a:pt x="13272" y="6581"/>
                    <a:pt x="12204" y="6383"/>
                    <a:pt x="11129" y="6233"/>
                  </a:cubicBezTo>
                  <a:cubicBezTo>
                    <a:pt x="10112" y="6091"/>
                    <a:pt x="9129" y="5854"/>
                    <a:pt x="8176" y="5494"/>
                  </a:cubicBezTo>
                  <a:cubicBezTo>
                    <a:pt x="6956" y="5033"/>
                    <a:pt x="5772" y="4473"/>
                    <a:pt x="4664" y="3790"/>
                  </a:cubicBezTo>
                  <a:cubicBezTo>
                    <a:pt x="3651" y="3164"/>
                    <a:pt x="2612" y="2551"/>
                    <a:pt x="1798" y="1651"/>
                  </a:cubicBezTo>
                  <a:cubicBezTo>
                    <a:pt x="1351" y="1155"/>
                    <a:pt x="827" y="731"/>
                    <a:pt x="495" y="134"/>
                  </a:cubicBezTo>
                  <a:cubicBezTo>
                    <a:pt x="448" y="49"/>
                    <a:pt x="369" y="1"/>
                    <a:pt x="284"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9" name="Google Shape;71970;p46">
              <a:extLst>
                <a:ext uri="{FF2B5EF4-FFF2-40B4-BE49-F238E27FC236}">
                  <a16:creationId xmlns:a16="http://schemas.microsoft.com/office/drawing/2014/main" id="{0AA3B46D-EFA4-4ACE-849A-6A059C51A861}"/>
                </a:ext>
              </a:extLst>
            </p:cNvPr>
            <p:cNvSpPr/>
            <p:nvPr/>
          </p:nvSpPr>
          <p:spPr>
            <a:xfrm>
              <a:off x="2479725" y="1807350"/>
              <a:ext cx="323950" cy="262425"/>
            </a:xfrm>
            <a:custGeom>
              <a:avLst/>
              <a:gdLst/>
              <a:ahLst/>
              <a:cxnLst/>
              <a:rect l="l" t="t" r="r" b="b"/>
              <a:pathLst>
                <a:path w="12958" h="10497" extrusionOk="0">
                  <a:moveTo>
                    <a:pt x="12725" y="0"/>
                  </a:moveTo>
                  <a:cubicBezTo>
                    <a:pt x="12659" y="0"/>
                    <a:pt x="12596" y="36"/>
                    <a:pt x="12545" y="94"/>
                  </a:cubicBezTo>
                  <a:cubicBezTo>
                    <a:pt x="12359" y="305"/>
                    <a:pt x="12174" y="519"/>
                    <a:pt x="11996" y="737"/>
                  </a:cubicBezTo>
                  <a:cubicBezTo>
                    <a:pt x="11218" y="1687"/>
                    <a:pt x="10492" y="2684"/>
                    <a:pt x="9657" y="3582"/>
                  </a:cubicBezTo>
                  <a:cubicBezTo>
                    <a:pt x="8240" y="5104"/>
                    <a:pt x="6724" y="6524"/>
                    <a:pt x="4953" y="7643"/>
                  </a:cubicBezTo>
                  <a:cubicBezTo>
                    <a:pt x="3521" y="8546"/>
                    <a:pt x="2045" y="9367"/>
                    <a:pt x="447" y="9942"/>
                  </a:cubicBezTo>
                  <a:cubicBezTo>
                    <a:pt x="314" y="9989"/>
                    <a:pt x="190" y="10062"/>
                    <a:pt x="76" y="10142"/>
                  </a:cubicBezTo>
                  <a:cubicBezTo>
                    <a:pt x="32" y="10174"/>
                    <a:pt x="1" y="10260"/>
                    <a:pt x="5" y="10320"/>
                  </a:cubicBezTo>
                  <a:cubicBezTo>
                    <a:pt x="12" y="10442"/>
                    <a:pt x="108" y="10495"/>
                    <a:pt x="220" y="10496"/>
                  </a:cubicBezTo>
                  <a:cubicBezTo>
                    <a:pt x="224" y="10496"/>
                    <a:pt x="227" y="10496"/>
                    <a:pt x="231" y="10496"/>
                  </a:cubicBezTo>
                  <a:cubicBezTo>
                    <a:pt x="734" y="10496"/>
                    <a:pt x="1184" y="10296"/>
                    <a:pt x="1625" y="10089"/>
                  </a:cubicBezTo>
                  <a:cubicBezTo>
                    <a:pt x="2711" y="9579"/>
                    <a:pt x="3804" y="9085"/>
                    <a:pt x="4814" y="8433"/>
                  </a:cubicBezTo>
                  <a:cubicBezTo>
                    <a:pt x="5847" y="7768"/>
                    <a:pt x="6858" y="7064"/>
                    <a:pt x="7790" y="6258"/>
                  </a:cubicBezTo>
                  <a:cubicBezTo>
                    <a:pt x="9664" y="4635"/>
                    <a:pt x="11153" y="2666"/>
                    <a:pt x="12747" y="789"/>
                  </a:cubicBezTo>
                  <a:cubicBezTo>
                    <a:pt x="12892" y="618"/>
                    <a:pt x="12958" y="426"/>
                    <a:pt x="12918" y="202"/>
                  </a:cubicBezTo>
                  <a:cubicBezTo>
                    <a:pt x="12885" y="141"/>
                    <a:pt x="12871" y="53"/>
                    <a:pt x="12821" y="27"/>
                  </a:cubicBezTo>
                  <a:cubicBezTo>
                    <a:pt x="12789" y="9"/>
                    <a:pt x="12757" y="0"/>
                    <a:pt x="12725"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0" name="Google Shape;71971;p46">
              <a:extLst>
                <a:ext uri="{FF2B5EF4-FFF2-40B4-BE49-F238E27FC236}">
                  <a16:creationId xmlns:a16="http://schemas.microsoft.com/office/drawing/2014/main" id="{958AD060-1111-4566-B900-4E4467F0344B}"/>
                </a:ext>
              </a:extLst>
            </p:cNvPr>
            <p:cNvSpPr/>
            <p:nvPr/>
          </p:nvSpPr>
          <p:spPr>
            <a:xfrm>
              <a:off x="3279000" y="1481675"/>
              <a:ext cx="168875" cy="300950"/>
            </a:xfrm>
            <a:custGeom>
              <a:avLst/>
              <a:gdLst/>
              <a:ahLst/>
              <a:cxnLst/>
              <a:rect l="l" t="t" r="r" b="b"/>
              <a:pathLst>
                <a:path w="6755" h="12038" extrusionOk="0">
                  <a:moveTo>
                    <a:pt x="6531" y="0"/>
                  </a:moveTo>
                  <a:cubicBezTo>
                    <a:pt x="6487" y="0"/>
                    <a:pt x="6440" y="12"/>
                    <a:pt x="6404" y="29"/>
                  </a:cubicBezTo>
                  <a:cubicBezTo>
                    <a:pt x="6234" y="107"/>
                    <a:pt x="6167" y="277"/>
                    <a:pt x="6083" y="431"/>
                  </a:cubicBezTo>
                  <a:cubicBezTo>
                    <a:pt x="5264" y="1947"/>
                    <a:pt x="4440" y="3458"/>
                    <a:pt x="3620" y="4973"/>
                  </a:cubicBezTo>
                  <a:cubicBezTo>
                    <a:pt x="3503" y="5188"/>
                    <a:pt x="3403" y="5416"/>
                    <a:pt x="3276" y="5627"/>
                  </a:cubicBezTo>
                  <a:cubicBezTo>
                    <a:pt x="2152" y="7496"/>
                    <a:pt x="1156" y="9432"/>
                    <a:pt x="284" y="11430"/>
                  </a:cubicBezTo>
                  <a:cubicBezTo>
                    <a:pt x="207" y="11607"/>
                    <a:pt x="1" y="11779"/>
                    <a:pt x="187" y="12000"/>
                  </a:cubicBezTo>
                  <a:cubicBezTo>
                    <a:pt x="209" y="12026"/>
                    <a:pt x="237" y="12038"/>
                    <a:pt x="271" y="12038"/>
                  </a:cubicBezTo>
                  <a:cubicBezTo>
                    <a:pt x="391" y="12038"/>
                    <a:pt x="572" y="11878"/>
                    <a:pt x="713" y="11628"/>
                  </a:cubicBezTo>
                  <a:cubicBezTo>
                    <a:pt x="783" y="11505"/>
                    <a:pt x="846" y="11379"/>
                    <a:pt x="911" y="11255"/>
                  </a:cubicBezTo>
                  <a:cubicBezTo>
                    <a:pt x="2166" y="8897"/>
                    <a:pt x="3420" y="6536"/>
                    <a:pt x="4675" y="4178"/>
                  </a:cubicBezTo>
                  <a:cubicBezTo>
                    <a:pt x="4758" y="4024"/>
                    <a:pt x="4838" y="3864"/>
                    <a:pt x="4936" y="3720"/>
                  </a:cubicBezTo>
                  <a:cubicBezTo>
                    <a:pt x="5610" y="2727"/>
                    <a:pt x="6077" y="1620"/>
                    <a:pt x="6643" y="569"/>
                  </a:cubicBezTo>
                  <a:cubicBezTo>
                    <a:pt x="6707" y="451"/>
                    <a:pt x="6724" y="308"/>
                    <a:pt x="6754" y="203"/>
                  </a:cubicBezTo>
                  <a:cubicBezTo>
                    <a:pt x="6686" y="113"/>
                    <a:pt x="6654" y="36"/>
                    <a:pt x="6602" y="13"/>
                  </a:cubicBezTo>
                  <a:cubicBezTo>
                    <a:pt x="6581" y="4"/>
                    <a:pt x="6557" y="0"/>
                    <a:pt x="6531"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1" name="Google Shape;71972;p46">
              <a:extLst>
                <a:ext uri="{FF2B5EF4-FFF2-40B4-BE49-F238E27FC236}">
                  <a16:creationId xmlns:a16="http://schemas.microsoft.com/office/drawing/2014/main" id="{23288B5A-8F6A-48A9-A2A8-57B590873485}"/>
                </a:ext>
              </a:extLst>
            </p:cNvPr>
            <p:cNvSpPr/>
            <p:nvPr/>
          </p:nvSpPr>
          <p:spPr>
            <a:xfrm>
              <a:off x="3227600" y="1448975"/>
              <a:ext cx="37075" cy="316725"/>
            </a:xfrm>
            <a:custGeom>
              <a:avLst/>
              <a:gdLst/>
              <a:ahLst/>
              <a:cxnLst/>
              <a:rect l="l" t="t" r="r" b="b"/>
              <a:pathLst>
                <a:path w="1483" h="12669" extrusionOk="0">
                  <a:moveTo>
                    <a:pt x="1221" y="1"/>
                  </a:moveTo>
                  <a:cubicBezTo>
                    <a:pt x="1168" y="1"/>
                    <a:pt x="1098" y="25"/>
                    <a:pt x="1081" y="57"/>
                  </a:cubicBezTo>
                  <a:cubicBezTo>
                    <a:pt x="878" y="434"/>
                    <a:pt x="772" y="832"/>
                    <a:pt x="774" y="1267"/>
                  </a:cubicBezTo>
                  <a:cubicBezTo>
                    <a:pt x="779" y="1689"/>
                    <a:pt x="829" y="2135"/>
                    <a:pt x="713" y="2528"/>
                  </a:cubicBezTo>
                  <a:cubicBezTo>
                    <a:pt x="518" y="3189"/>
                    <a:pt x="546" y="3852"/>
                    <a:pt x="522" y="4516"/>
                  </a:cubicBezTo>
                  <a:cubicBezTo>
                    <a:pt x="508" y="4869"/>
                    <a:pt x="573" y="5239"/>
                    <a:pt x="481" y="5568"/>
                  </a:cubicBezTo>
                  <a:cubicBezTo>
                    <a:pt x="180" y="6643"/>
                    <a:pt x="308" y="7736"/>
                    <a:pt x="247" y="8820"/>
                  </a:cubicBezTo>
                  <a:cubicBezTo>
                    <a:pt x="230" y="9137"/>
                    <a:pt x="286" y="9475"/>
                    <a:pt x="187" y="9764"/>
                  </a:cubicBezTo>
                  <a:cubicBezTo>
                    <a:pt x="9" y="10283"/>
                    <a:pt x="26" y="10804"/>
                    <a:pt x="23" y="11330"/>
                  </a:cubicBezTo>
                  <a:cubicBezTo>
                    <a:pt x="19" y="11611"/>
                    <a:pt x="1" y="11894"/>
                    <a:pt x="22" y="12171"/>
                  </a:cubicBezTo>
                  <a:cubicBezTo>
                    <a:pt x="31" y="12302"/>
                    <a:pt x="98" y="12437"/>
                    <a:pt x="172" y="12551"/>
                  </a:cubicBezTo>
                  <a:cubicBezTo>
                    <a:pt x="210" y="12612"/>
                    <a:pt x="275" y="12668"/>
                    <a:pt x="352" y="12668"/>
                  </a:cubicBezTo>
                  <a:cubicBezTo>
                    <a:pt x="381" y="12668"/>
                    <a:pt x="411" y="12661"/>
                    <a:pt x="442" y="12642"/>
                  </a:cubicBezTo>
                  <a:cubicBezTo>
                    <a:pt x="497" y="12610"/>
                    <a:pt x="573" y="12557"/>
                    <a:pt x="579" y="12507"/>
                  </a:cubicBezTo>
                  <a:cubicBezTo>
                    <a:pt x="608" y="12194"/>
                    <a:pt x="628" y="11879"/>
                    <a:pt x="638" y="11562"/>
                  </a:cubicBezTo>
                  <a:cubicBezTo>
                    <a:pt x="663" y="10789"/>
                    <a:pt x="585" y="9995"/>
                    <a:pt x="729" y="9246"/>
                  </a:cubicBezTo>
                  <a:cubicBezTo>
                    <a:pt x="866" y="8545"/>
                    <a:pt x="885" y="7854"/>
                    <a:pt x="910" y="7153"/>
                  </a:cubicBezTo>
                  <a:cubicBezTo>
                    <a:pt x="928" y="6695"/>
                    <a:pt x="848" y="6217"/>
                    <a:pt x="962" y="5785"/>
                  </a:cubicBezTo>
                  <a:cubicBezTo>
                    <a:pt x="1199" y="4883"/>
                    <a:pt x="1148" y="3971"/>
                    <a:pt x="1180" y="3061"/>
                  </a:cubicBezTo>
                  <a:cubicBezTo>
                    <a:pt x="1193" y="2746"/>
                    <a:pt x="1226" y="2437"/>
                    <a:pt x="1309" y="2126"/>
                  </a:cubicBezTo>
                  <a:cubicBezTo>
                    <a:pt x="1482" y="1472"/>
                    <a:pt x="1435" y="801"/>
                    <a:pt x="1390" y="134"/>
                  </a:cubicBezTo>
                  <a:cubicBezTo>
                    <a:pt x="1386" y="86"/>
                    <a:pt x="1307" y="19"/>
                    <a:pt x="1255" y="5"/>
                  </a:cubicBezTo>
                  <a:cubicBezTo>
                    <a:pt x="1245" y="2"/>
                    <a:pt x="1234" y="1"/>
                    <a:pt x="122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2" name="Google Shape;71973;p46">
              <a:extLst>
                <a:ext uri="{FF2B5EF4-FFF2-40B4-BE49-F238E27FC236}">
                  <a16:creationId xmlns:a16="http://schemas.microsoft.com/office/drawing/2014/main" id="{7585AED0-A465-47E0-9714-D7A82B9A2E3F}"/>
                </a:ext>
              </a:extLst>
            </p:cNvPr>
            <p:cNvSpPr/>
            <p:nvPr/>
          </p:nvSpPr>
          <p:spPr>
            <a:xfrm>
              <a:off x="2487700" y="1788425"/>
              <a:ext cx="250200" cy="207500"/>
            </a:xfrm>
            <a:custGeom>
              <a:avLst/>
              <a:gdLst/>
              <a:ahLst/>
              <a:cxnLst/>
              <a:rect l="l" t="t" r="r" b="b"/>
              <a:pathLst>
                <a:path w="10008" h="8300" extrusionOk="0">
                  <a:moveTo>
                    <a:pt x="9798" y="1"/>
                  </a:moveTo>
                  <a:cubicBezTo>
                    <a:pt x="9785" y="1"/>
                    <a:pt x="9771" y="2"/>
                    <a:pt x="9758" y="5"/>
                  </a:cubicBezTo>
                  <a:cubicBezTo>
                    <a:pt x="9625" y="33"/>
                    <a:pt x="9482" y="83"/>
                    <a:pt x="9382" y="169"/>
                  </a:cubicBezTo>
                  <a:cubicBezTo>
                    <a:pt x="8635" y="804"/>
                    <a:pt x="7899" y="1452"/>
                    <a:pt x="7159" y="2096"/>
                  </a:cubicBezTo>
                  <a:cubicBezTo>
                    <a:pt x="6974" y="2259"/>
                    <a:pt x="6797" y="2431"/>
                    <a:pt x="6608" y="2587"/>
                  </a:cubicBezTo>
                  <a:cubicBezTo>
                    <a:pt x="5900" y="3159"/>
                    <a:pt x="5163" y="3695"/>
                    <a:pt x="4486" y="4301"/>
                  </a:cubicBezTo>
                  <a:cubicBezTo>
                    <a:pt x="3677" y="5026"/>
                    <a:pt x="2821" y="5690"/>
                    <a:pt x="1964" y="6355"/>
                  </a:cubicBezTo>
                  <a:cubicBezTo>
                    <a:pt x="1386" y="6807"/>
                    <a:pt x="913" y="7388"/>
                    <a:pt x="277" y="7778"/>
                  </a:cubicBezTo>
                  <a:cubicBezTo>
                    <a:pt x="142" y="7862"/>
                    <a:pt x="1" y="8042"/>
                    <a:pt x="175" y="8217"/>
                  </a:cubicBezTo>
                  <a:cubicBezTo>
                    <a:pt x="233" y="8277"/>
                    <a:pt x="297" y="8300"/>
                    <a:pt x="362" y="8300"/>
                  </a:cubicBezTo>
                  <a:cubicBezTo>
                    <a:pt x="460" y="8300"/>
                    <a:pt x="562" y="8248"/>
                    <a:pt x="654" y="8190"/>
                  </a:cubicBezTo>
                  <a:cubicBezTo>
                    <a:pt x="742" y="8133"/>
                    <a:pt x="810" y="8042"/>
                    <a:pt x="899" y="7991"/>
                  </a:cubicBezTo>
                  <a:cubicBezTo>
                    <a:pt x="1544" y="7615"/>
                    <a:pt x="2027" y="7045"/>
                    <a:pt x="2593" y="6576"/>
                  </a:cubicBezTo>
                  <a:cubicBezTo>
                    <a:pt x="3348" y="5953"/>
                    <a:pt x="4100" y="5321"/>
                    <a:pt x="4891" y="4745"/>
                  </a:cubicBezTo>
                  <a:cubicBezTo>
                    <a:pt x="5545" y="4268"/>
                    <a:pt x="6110" y="3691"/>
                    <a:pt x="6740" y="3191"/>
                  </a:cubicBezTo>
                  <a:cubicBezTo>
                    <a:pt x="7728" y="2407"/>
                    <a:pt x="8718" y="1628"/>
                    <a:pt x="9624" y="747"/>
                  </a:cubicBezTo>
                  <a:cubicBezTo>
                    <a:pt x="9748" y="625"/>
                    <a:pt x="9866" y="492"/>
                    <a:pt x="9972" y="354"/>
                  </a:cubicBezTo>
                  <a:cubicBezTo>
                    <a:pt x="10007" y="305"/>
                    <a:pt x="9993" y="221"/>
                    <a:pt x="10000" y="174"/>
                  </a:cubicBezTo>
                  <a:cubicBezTo>
                    <a:pt x="9964" y="60"/>
                    <a:pt x="9884" y="1"/>
                    <a:pt x="979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3" name="Google Shape;71974;p46">
              <a:extLst>
                <a:ext uri="{FF2B5EF4-FFF2-40B4-BE49-F238E27FC236}">
                  <a16:creationId xmlns:a16="http://schemas.microsoft.com/office/drawing/2014/main" id="{A3A2C56E-938D-486F-9376-72F99753075A}"/>
                </a:ext>
              </a:extLst>
            </p:cNvPr>
            <p:cNvSpPr/>
            <p:nvPr/>
          </p:nvSpPr>
          <p:spPr>
            <a:xfrm>
              <a:off x="2125100" y="1886375"/>
              <a:ext cx="303300" cy="40175"/>
            </a:xfrm>
            <a:custGeom>
              <a:avLst/>
              <a:gdLst/>
              <a:ahLst/>
              <a:cxnLst/>
              <a:rect l="l" t="t" r="r" b="b"/>
              <a:pathLst>
                <a:path w="12132" h="1607" extrusionOk="0">
                  <a:moveTo>
                    <a:pt x="276" y="1"/>
                  </a:moveTo>
                  <a:cubicBezTo>
                    <a:pt x="172" y="1"/>
                    <a:pt x="62" y="85"/>
                    <a:pt x="33" y="226"/>
                  </a:cubicBezTo>
                  <a:cubicBezTo>
                    <a:pt x="1" y="390"/>
                    <a:pt x="78" y="521"/>
                    <a:pt x="219" y="554"/>
                  </a:cubicBezTo>
                  <a:cubicBezTo>
                    <a:pt x="695" y="660"/>
                    <a:pt x="1176" y="803"/>
                    <a:pt x="1659" y="816"/>
                  </a:cubicBezTo>
                  <a:cubicBezTo>
                    <a:pt x="2591" y="841"/>
                    <a:pt x="3496" y="1113"/>
                    <a:pt x="4426" y="1113"/>
                  </a:cubicBezTo>
                  <a:cubicBezTo>
                    <a:pt x="4549" y="1113"/>
                    <a:pt x="4672" y="1108"/>
                    <a:pt x="4795" y="1098"/>
                  </a:cubicBezTo>
                  <a:cubicBezTo>
                    <a:pt x="4812" y="1096"/>
                    <a:pt x="4828" y="1096"/>
                    <a:pt x="4845" y="1096"/>
                  </a:cubicBezTo>
                  <a:cubicBezTo>
                    <a:pt x="4934" y="1096"/>
                    <a:pt x="5028" y="1114"/>
                    <a:pt x="5106" y="1148"/>
                  </a:cubicBezTo>
                  <a:cubicBezTo>
                    <a:pt x="5540" y="1340"/>
                    <a:pt x="6002" y="1303"/>
                    <a:pt x="6455" y="1317"/>
                  </a:cubicBezTo>
                  <a:cubicBezTo>
                    <a:pt x="6486" y="1318"/>
                    <a:pt x="6517" y="1318"/>
                    <a:pt x="6549" y="1318"/>
                  </a:cubicBezTo>
                  <a:cubicBezTo>
                    <a:pt x="6733" y="1318"/>
                    <a:pt x="6921" y="1305"/>
                    <a:pt x="7106" y="1305"/>
                  </a:cubicBezTo>
                  <a:cubicBezTo>
                    <a:pt x="7280" y="1305"/>
                    <a:pt x="7451" y="1317"/>
                    <a:pt x="7612" y="1364"/>
                  </a:cubicBezTo>
                  <a:cubicBezTo>
                    <a:pt x="8441" y="1606"/>
                    <a:pt x="9282" y="1547"/>
                    <a:pt x="10081" y="1578"/>
                  </a:cubicBezTo>
                  <a:cubicBezTo>
                    <a:pt x="10557" y="1584"/>
                    <a:pt x="10999" y="1594"/>
                    <a:pt x="11436" y="1594"/>
                  </a:cubicBezTo>
                  <a:cubicBezTo>
                    <a:pt x="11489" y="1594"/>
                    <a:pt x="11542" y="1594"/>
                    <a:pt x="11594" y="1594"/>
                  </a:cubicBezTo>
                  <a:cubicBezTo>
                    <a:pt x="11731" y="1594"/>
                    <a:pt x="11872" y="1572"/>
                    <a:pt x="12003" y="1534"/>
                  </a:cubicBezTo>
                  <a:cubicBezTo>
                    <a:pt x="12054" y="1520"/>
                    <a:pt x="12107" y="1441"/>
                    <a:pt x="12118" y="1384"/>
                  </a:cubicBezTo>
                  <a:cubicBezTo>
                    <a:pt x="12131" y="1326"/>
                    <a:pt x="12117" y="1237"/>
                    <a:pt x="12079" y="1196"/>
                  </a:cubicBezTo>
                  <a:cubicBezTo>
                    <a:pt x="12010" y="1123"/>
                    <a:pt x="11919" y="1041"/>
                    <a:pt x="11826" y="1024"/>
                  </a:cubicBezTo>
                  <a:cubicBezTo>
                    <a:pt x="11648" y="989"/>
                    <a:pt x="11466" y="966"/>
                    <a:pt x="11284" y="966"/>
                  </a:cubicBezTo>
                  <a:cubicBezTo>
                    <a:pt x="11256" y="966"/>
                    <a:pt x="11228" y="967"/>
                    <a:pt x="11199" y="968"/>
                  </a:cubicBezTo>
                  <a:cubicBezTo>
                    <a:pt x="10976" y="978"/>
                    <a:pt x="10753" y="983"/>
                    <a:pt x="10530" y="983"/>
                  </a:cubicBezTo>
                  <a:cubicBezTo>
                    <a:pt x="8753" y="983"/>
                    <a:pt x="6991" y="694"/>
                    <a:pt x="5215" y="655"/>
                  </a:cubicBezTo>
                  <a:cubicBezTo>
                    <a:pt x="5043" y="650"/>
                    <a:pt x="4859" y="632"/>
                    <a:pt x="4701" y="569"/>
                  </a:cubicBezTo>
                  <a:cubicBezTo>
                    <a:pt x="4329" y="422"/>
                    <a:pt x="3943" y="445"/>
                    <a:pt x="3558" y="431"/>
                  </a:cubicBezTo>
                  <a:cubicBezTo>
                    <a:pt x="3526" y="430"/>
                    <a:pt x="3494" y="429"/>
                    <a:pt x="3461" y="429"/>
                  </a:cubicBezTo>
                  <a:cubicBezTo>
                    <a:pt x="3326" y="429"/>
                    <a:pt x="3188" y="438"/>
                    <a:pt x="3053" y="438"/>
                  </a:cubicBezTo>
                  <a:cubicBezTo>
                    <a:pt x="2900" y="438"/>
                    <a:pt x="2751" y="427"/>
                    <a:pt x="2615" y="377"/>
                  </a:cubicBezTo>
                  <a:cubicBezTo>
                    <a:pt x="1877" y="105"/>
                    <a:pt x="1073" y="296"/>
                    <a:pt x="340" y="12"/>
                  </a:cubicBezTo>
                  <a:cubicBezTo>
                    <a:pt x="319" y="4"/>
                    <a:pt x="298" y="1"/>
                    <a:pt x="276"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4" name="Google Shape;71975;p46">
              <a:extLst>
                <a:ext uri="{FF2B5EF4-FFF2-40B4-BE49-F238E27FC236}">
                  <a16:creationId xmlns:a16="http://schemas.microsoft.com/office/drawing/2014/main" id="{6DE7FAEB-E04D-488E-B04F-16EA2AFC2108}"/>
                </a:ext>
              </a:extLst>
            </p:cNvPr>
            <p:cNvSpPr/>
            <p:nvPr/>
          </p:nvSpPr>
          <p:spPr>
            <a:xfrm>
              <a:off x="3316725" y="1614925"/>
              <a:ext cx="228200" cy="211700"/>
            </a:xfrm>
            <a:custGeom>
              <a:avLst/>
              <a:gdLst/>
              <a:ahLst/>
              <a:cxnLst/>
              <a:rect l="l" t="t" r="r" b="b"/>
              <a:pathLst>
                <a:path w="9128" h="8468" extrusionOk="0">
                  <a:moveTo>
                    <a:pt x="8946" y="0"/>
                  </a:moveTo>
                  <a:cubicBezTo>
                    <a:pt x="8902" y="0"/>
                    <a:pt x="8859" y="18"/>
                    <a:pt x="8824" y="49"/>
                  </a:cubicBezTo>
                  <a:cubicBezTo>
                    <a:pt x="8348" y="465"/>
                    <a:pt x="7796" y="777"/>
                    <a:pt x="7342" y="1227"/>
                  </a:cubicBezTo>
                  <a:cubicBezTo>
                    <a:pt x="5993" y="2568"/>
                    <a:pt x="4618" y="3883"/>
                    <a:pt x="3253" y="5204"/>
                  </a:cubicBezTo>
                  <a:cubicBezTo>
                    <a:pt x="2926" y="5521"/>
                    <a:pt x="2564" y="5798"/>
                    <a:pt x="2215" y="6090"/>
                  </a:cubicBezTo>
                  <a:cubicBezTo>
                    <a:pt x="1487" y="6697"/>
                    <a:pt x="831" y="7389"/>
                    <a:pt x="154" y="8056"/>
                  </a:cubicBezTo>
                  <a:cubicBezTo>
                    <a:pt x="56" y="8154"/>
                    <a:pt x="1" y="8314"/>
                    <a:pt x="157" y="8415"/>
                  </a:cubicBezTo>
                  <a:cubicBezTo>
                    <a:pt x="208" y="8448"/>
                    <a:pt x="283" y="8467"/>
                    <a:pt x="352" y="8467"/>
                  </a:cubicBezTo>
                  <a:cubicBezTo>
                    <a:pt x="388" y="8467"/>
                    <a:pt x="422" y="8462"/>
                    <a:pt x="451" y="8451"/>
                  </a:cubicBezTo>
                  <a:cubicBezTo>
                    <a:pt x="579" y="8404"/>
                    <a:pt x="704" y="8318"/>
                    <a:pt x="797" y="8219"/>
                  </a:cubicBezTo>
                  <a:cubicBezTo>
                    <a:pt x="2049" y="6881"/>
                    <a:pt x="3550" y="5815"/>
                    <a:pt x="4838" y="4516"/>
                  </a:cubicBezTo>
                  <a:cubicBezTo>
                    <a:pt x="6127" y="3215"/>
                    <a:pt x="7461" y="1961"/>
                    <a:pt x="8772" y="683"/>
                  </a:cubicBezTo>
                  <a:cubicBezTo>
                    <a:pt x="8918" y="540"/>
                    <a:pt x="9108" y="421"/>
                    <a:pt x="9128" y="187"/>
                  </a:cubicBezTo>
                  <a:cubicBezTo>
                    <a:pt x="9119" y="151"/>
                    <a:pt x="9118" y="113"/>
                    <a:pt x="9099" y="86"/>
                  </a:cubicBezTo>
                  <a:cubicBezTo>
                    <a:pt x="9056" y="27"/>
                    <a:pt x="9000" y="0"/>
                    <a:pt x="894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5" name="Google Shape;71976;p46">
              <a:extLst>
                <a:ext uri="{FF2B5EF4-FFF2-40B4-BE49-F238E27FC236}">
                  <a16:creationId xmlns:a16="http://schemas.microsoft.com/office/drawing/2014/main" id="{9DADA64B-2343-4D92-8A4F-E83B46BC799C}"/>
                </a:ext>
              </a:extLst>
            </p:cNvPr>
            <p:cNvSpPr/>
            <p:nvPr/>
          </p:nvSpPr>
          <p:spPr>
            <a:xfrm>
              <a:off x="3026825" y="1792600"/>
              <a:ext cx="280950" cy="144875"/>
            </a:xfrm>
            <a:custGeom>
              <a:avLst/>
              <a:gdLst/>
              <a:ahLst/>
              <a:cxnLst/>
              <a:rect l="l" t="t" r="r" b="b"/>
              <a:pathLst>
                <a:path w="11238" h="5795" extrusionOk="0">
                  <a:moveTo>
                    <a:pt x="188" y="5"/>
                  </a:moveTo>
                  <a:cubicBezTo>
                    <a:pt x="63" y="73"/>
                    <a:pt x="0" y="185"/>
                    <a:pt x="50" y="271"/>
                  </a:cubicBezTo>
                  <a:cubicBezTo>
                    <a:pt x="114" y="386"/>
                    <a:pt x="221" y="502"/>
                    <a:pt x="339" y="557"/>
                  </a:cubicBezTo>
                  <a:cubicBezTo>
                    <a:pt x="1643" y="1177"/>
                    <a:pt x="2961" y="1764"/>
                    <a:pt x="4256" y="2402"/>
                  </a:cubicBezTo>
                  <a:cubicBezTo>
                    <a:pt x="5553" y="3039"/>
                    <a:pt x="6828" y="3723"/>
                    <a:pt x="8111" y="4387"/>
                  </a:cubicBezTo>
                  <a:cubicBezTo>
                    <a:pt x="8926" y="4807"/>
                    <a:pt x="9741" y="5231"/>
                    <a:pt x="10556" y="5648"/>
                  </a:cubicBezTo>
                  <a:cubicBezTo>
                    <a:pt x="10684" y="5714"/>
                    <a:pt x="10810" y="5794"/>
                    <a:pt x="10952" y="5794"/>
                  </a:cubicBezTo>
                  <a:cubicBezTo>
                    <a:pt x="10985" y="5794"/>
                    <a:pt x="11019" y="5790"/>
                    <a:pt x="11054" y="5781"/>
                  </a:cubicBezTo>
                  <a:cubicBezTo>
                    <a:pt x="11114" y="5765"/>
                    <a:pt x="11188" y="5718"/>
                    <a:pt x="11212" y="5667"/>
                  </a:cubicBezTo>
                  <a:cubicBezTo>
                    <a:pt x="11237" y="5612"/>
                    <a:pt x="11226" y="5527"/>
                    <a:pt x="11202" y="5469"/>
                  </a:cubicBezTo>
                  <a:cubicBezTo>
                    <a:pt x="11126" y="5296"/>
                    <a:pt x="10960" y="5225"/>
                    <a:pt x="10803" y="5144"/>
                  </a:cubicBezTo>
                  <a:cubicBezTo>
                    <a:pt x="10081" y="4770"/>
                    <a:pt x="9361" y="4399"/>
                    <a:pt x="8642" y="4022"/>
                  </a:cubicBezTo>
                  <a:cubicBezTo>
                    <a:pt x="6268" y="2783"/>
                    <a:pt x="3890" y="1548"/>
                    <a:pt x="1459" y="422"/>
                  </a:cubicBezTo>
                  <a:cubicBezTo>
                    <a:pt x="1140" y="274"/>
                    <a:pt x="809" y="153"/>
                    <a:pt x="477" y="33"/>
                  </a:cubicBezTo>
                  <a:cubicBezTo>
                    <a:pt x="383" y="0"/>
                    <a:pt x="271" y="12"/>
                    <a:pt x="188" y="5"/>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6" name="Google Shape;71977;p46">
              <a:extLst>
                <a:ext uri="{FF2B5EF4-FFF2-40B4-BE49-F238E27FC236}">
                  <a16:creationId xmlns:a16="http://schemas.microsoft.com/office/drawing/2014/main" id="{31FDCD7A-CD86-4D84-86D7-D3A148AF0C5F}"/>
                </a:ext>
              </a:extLst>
            </p:cNvPr>
            <p:cNvSpPr/>
            <p:nvPr/>
          </p:nvSpPr>
          <p:spPr>
            <a:xfrm>
              <a:off x="2420025" y="1522075"/>
              <a:ext cx="79225" cy="297950"/>
            </a:xfrm>
            <a:custGeom>
              <a:avLst/>
              <a:gdLst/>
              <a:ahLst/>
              <a:cxnLst/>
              <a:rect l="l" t="t" r="r" b="b"/>
              <a:pathLst>
                <a:path w="3169" h="11918" extrusionOk="0">
                  <a:moveTo>
                    <a:pt x="190" y="0"/>
                  </a:moveTo>
                  <a:cubicBezTo>
                    <a:pt x="146" y="46"/>
                    <a:pt x="72" y="87"/>
                    <a:pt x="58" y="143"/>
                  </a:cubicBezTo>
                  <a:cubicBezTo>
                    <a:pt x="1" y="386"/>
                    <a:pt x="21" y="627"/>
                    <a:pt x="95" y="869"/>
                  </a:cubicBezTo>
                  <a:cubicBezTo>
                    <a:pt x="572" y="2409"/>
                    <a:pt x="883" y="3989"/>
                    <a:pt x="1245" y="5558"/>
                  </a:cubicBezTo>
                  <a:cubicBezTo>
                    <a:pt x="1698" y="7534"/>
                    <a:pt x="2157" y="9509"/>
                    <a:pt x="2615" y="11485"/>
                  </a:cubicBezTo>
                  <a:cubicBezTo>
                    <a:pt x="2648" y="11619"/>
                    <a:pt x="2679" y="11764"/>
                    <a:pt x="2759" y="11866"/>
                  </a:cubicBezTo>
                  <a:cubicBezTo>
                    <a:pt x="2791" y="11905"/>
                    <a:pt x="2870" y="11917"/>
                    <a:pt x="2948" y="11917"/>
                  </a:cubicBezTo>
                  <a:cubicBezTo>
                    <a:pt x="2983" y="11917"/>
                    <a:pt x="3017" y="11915"/>
                    <a:pt x="3047" y="11911"/>
                  </a:cubicBezTo>
                  <a:cubicBezTo>
                    <a:pt x="3093" y="11905"/>
                    <a:pt x="3168" y="11806"/>
                    <a:pt x="3161" y="11759"/>
                  </a:cubicBezTo>
                  <a:cubicBezTo>
                    <a:pt x="3101" y="11346"/>
                    <a:pt x="3047" y="10930"/>
                    <a:pt x="2956" y="10522"/>
                  </a:cubicBezTo>
                  <a:cubicBezTo>
                    <a:pt x="2460" y="8304"/>
                    <a:pt x="1956" y="6087"/>
                    <a:pt x="1451" y="3871"/>
                  </a:cubicBezTo>
                  <a:cubicBezTo>
                    <a:pt x="1240" y="2949"/>
                    <a:pt x="1048" y="2025"/>
                    <a:pt x="803" y="1113"/>
                  </a:cubicBezTo>
                  <a:cubicBezTo>
                    <a:pt x="705" y="749"/>
                    <a:pt x="658" y="345"/>
                    <a:pt x="376" y="51"/>
                  </a:cubicBezTo>
                  <a:cubicBezTo>
                    <a:pt x="339" y="10"/>
                    <a:pt x="253" y="16"/>
                    <a:pt x="19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7" name="Google Shape;71978;p46">
              <a:extLst>
                <a:ext uri="{FF2B5EF4-FFF2-40B4-BE49-F238E27FC236}">
                  <a16:creationId xmlns:a16="http://schemas.microsoft.com/office/drawing/2014/main" id="{31F9D0E0-1703-416D-9C8D-BACA4FA5BC6C}"/>
                </a:ext>
              </a:extLst>
            </p:cNvPr>
            <p:cNvSpPr/>
            <p:nvPr/>
          </p:nvSpPr>
          <p:spPr>
            <a:xfrm>
              <a:off x="2246000" y="1644300"/>
              <a:ext cx="207250" cy="217200"/>
            </a:xfrm>
            <a:custGeom>
              <a:avLst/>
              <a:gdLst/>
              <a:ahLst/>
              <a:cxnLst/>
              <a:rect l="l" t="t" r="r" b="b"/>
              <a:pathLst>
                <a:path w="8290" h="8688" extrusionOk="0">
                  <a:moveTo>
                    <a:pt x="255" y="1"/>
                  </a:moveTo>
                  <a:cubicBezTo>
                    <a:pt x="251" y="1"/>
                    <a:pt x="247" y="1"/>
                    <a:pt x="243" y="1"/>
                  </a:cubicBezTo>
                  <a:cubicBezTo>
                    <a:pt x="184" y="27"/>
                    <a:pt x="103" y="38"/>
                    <a:pt x="66" y="85"/>
                  </a:cubicBezTo>
                  <a:cubicBezTo>
                    <a:pt x="29" y="129"/>
                    <a:pt x="0" y="217"/>
                    <a:pt x="20" y="270"/>
                  </a:cubicBezTo>
                  <a:cubicBezTo>
                    <a:pt x="56" y="366"/>
                    <a:pt x="114" y="458"/>
                    <a:pt x="186" y="534"/>
                  </a:cubicBezTo>
                  <a:cubicBezTo>
                    <a:pt x="1513" y="1930"/>
                    <a:pt x="2871" y="3299"/>
                    <a:pt x="4124" y="4772"/>
                  </a:cubicBezTo>
                  <a:cubicBezTo>
                    <a:pt x="5100" y="5921"/>
                    <a:pt x="6211" y="6954"/>
                    <a:pt x="7263" y="8038"/>
                  </a:cubicBezTo>
                  <a:cubicBezTo>
                    <a:pt x="7435" y="8215"/>
                    <a:pt x="7609" y="8387"/>
                    <a:pt x="7785" y="8558"/>
                  </a:cubicBezTo>
                  <a:cubicBezTo>
                    <a:pt x="7854" y="8625"/>
                    <a:pt x="7937" y="8687"/>
                    <a:pt x="8023" y="8687"/>
                  </a:cubicBezTo>
                  <a:cubicBezTo>
                    <a:pt x="8065" y="8687"/>
                    <a:pt x="8108" y="8672"/>
                    <a:pt x="8150" y="8636"/>
                  </a:cubicBezTo>
                  <a:cubicBezTo>
                    <a:pt x="8290" y="8520"/>
                    <a:pt x="8206" y="8379"/>
                    <a:pt x="8112" y="8273"/>
                  </a:cubicBezTo>
                  <a:cubicBezTo>
                    <a:pt x="7295" y="7358"/>
                    <a:pt x="6485" y="6438"/>
                    <a:pt x="5657" y="5535"/>
                  </a:cubicBezTo>
                  <a:cubicBezTo>
                    <a:pt x="5064" y="4886"/>
                    <a:pt x="4380" y="4311"/>
                    <a:pt x="3853" y="3617"/>
                  </a:cubicBezTo>
                  <a:cubicBezTo>
                    <a:pt x="2913" y="2379"/>
                    <a:pt x="1747" y="1362"/>
                    <a:pt x="703" y="227"/>
                  </a:cubicBezTo>
                  <a:cubicBezTo>
                    <a:pt x="584" y="98"/>
                    <a:pt x="442" y="1"/>
                    <a:pt x="255"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8" name="Google Shape;71979;p46">
              <a:extLst>
                <a:ext uri="{FF2B5EF4-FFF2-40B4-BE49-F238E27FC236}">
                  <a16:creationId xmlns:a16="http://schemas.microsoft.com/office/drawing/2014/main" id="{98E4CEFA-79AD-4EE3-9B86-5DD69DB568BE}"/>
                </a:ext>
              </a:extLst>
            </p:cNvPr>
            <p:cNvSpPr/>
            <p:nvPr/>
          </p:nvSpPr>
          <p:spPr>
            <a:xfrm>
              <a:off x="2525050" y="1853700"/>
              <a:ext cx="2400" cy="2500"/>
            </a:xfrm>
            <a:custGeom>
              <a:avLst/>
              <a:gdLst/>
              <a:ahLst/>
              <a:cxnLst/>
              <a:rect l="l" t="t" r="r" b="b"/>
              <a:pathLst>
                <a:path w="96" h="100" extrusionOk="0">
                  <a:moveTo>
                    <a:pt x="88" y="1"/>
                  </a:moveTo>
                  <a:cubicBezTo>
                    <a:pt x="87" y="1"/>
                    <a:pt x="87" y="1"/>
                    <a:pt x="87" y="1"/>
                  </a:cubicBezTo>
                  <a:cubicBezTo>
                    <a:pt x="63" y="11"/>
                    <a:pt x="32" y="18"/>
                    <a:pt x="13" y="37"/>
                  </a:cubicBezTo>
                  <a:cubicBezTo>
                    <a:pt x="0" y="47"/>
                    <a:pt x="6" y="78"/>
                    <a:pt x="3" y="99"/>
                  </a:cubicBezTo>
                  <a:lnTo>
                    <a:pt x="96" y="7"/>
                  </a:lnTo>
                  <a:cubicBezTo>
                    <a:pt x="96" y="7"/>
                    <a:pt x="90" y="1"/>
                    <a:pt x="88"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9" name="Google Shape;71980;p46">
              <a:extLst>
                <a:ext uri="{FF2B5EF4-FFF2-40B4-BE49-F238E27FC236}">
                  <a16:creationId xmlns:a16="http://schemas.microsoft.com/office/drawing/2014/main" id="{30F2213A-F83E-4AF9-AC0A-4ECEE2FE2DA8}"/>
                </a:ext>
              </a:extLst>
            </p:cNvPr>
            <p:cNvSpPr/>
            <p:nvPr/>
          </p:nvSpPr>
          <p:spPr>
            <a:xfrm>
              <a:off x="3497450" y="1549075"/>
              <a:ext cx="2875" cy="2300"/>
            </a:xfrm>
            <a:custGeom>
              <a:avLst/>
              <a:gdLst/>
              <a:ahLst/>
              <a:cxnLst/>
              <a:rect l="l" t="t" r="r" b="b"/>
              <a:pathLst>
                <a:path w="115" h="92" extrusionOk="0">
                  <a:moveTo>
                    <a:pt x="102" y="0"/>
                  </a:moveTo>
                  <a:cubicBezTo>
                    <a:pt x="100" y="6"/>
                    <a:pt x="98" y="14"/>
                    <a:pt x="96" y="21"/>
                  </a:cubicBezTo>
                  <a:lnTo>
                    <a:pt x="96" y="21"/>
                  </a:lnTo>
                  <a:cubicBezTo>
                    <a:pt x="102" y="19"/>
                    <a:pt x="108" y="17"/>
                    <a:pt x="115" y="14"/>
                  </a:cubicBezTo>
                  <a:lnTo>
                    <a:pt x="102" y="0"/>
                  </a:lnTo>
                  <a:close/>
                  <a:moveTo>
                    <a:pt x="96" y="21"/>
                  </a:moveTo>
                  <a:lnTo>
                    <a:pt x="96" y="21"/>
                  </a:lnTo>
                  <a:cubicBezTo>
                    <a:pt x="9" y="54"/>
                    <a:pt x="0" y="79"/>
                    <a:pt x="71" y="91"/>
                  </a:cubicBezTo>
                  <a:cubicBezTo>
                    <a:pt x="74" y="91"/>
                    <a:pt x="86" y="53"/>
                    <a:pt x="96" y="2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0" name="Google Shape;71981;p46">
              <a:extLst>
                <a:ext uri="{FF2B5EF4-FFF2-40B4-BE49-F238E27FC236}">
                  <a16:creationId xmlns:a16="http://schemas.microsoft.com/office/drawing/2014/main" id="{9BFCD866-BE2F-4511-AE40-4A29C0E8578C}"/>
                </a:ext>
              </a:extLst>
            </p:cNvPr>
            <p:cNvSpPr/>
            <p:nvPr/>
          </p:nvSpPr>
          <p:spPr>
            <a:xfrm>
              <a:off x="3500000" y="1543375"/>
              <a:ext cx="6650" cy="6075"/>
            </a:xfrm>
            <a:custGeom>
              <a:avLst/>
              <a:gdLst/>
              <a:ahLst/>
              <a:cxnLst/>
              <a:rect l="l" t="t" r="r" b="b"/>
              <a:pathLst>
                <a:path w="266" h="243" extrusionOk="0">
                  <a:moveTo>
                    <a:pt x="194" y="0"/>
                  </a:moveTo>
                  <a:lnTo>
                    <a:pt x="194" y="0"/>
                  </a:lnTo>
                  <a:cubicBezTo>
                    <a:pt x="194" y="0"/>
                    <a:pt x="194" y="0"/>
                    <a:pt x="194" y="0"/>
                  </a:cubicBezTo>
                  <a:lnTo>
                    <a:pt x="194" y="0"/>
                  </a:lnTo>
                  <a:cubicBezTo>
                    <a:pt x="194" y="0"/>
                    <a:pt x="194" y="0"/>
                    <a:pt x="194" y="0"/>
                  </a:cubicBezTo>
                  <a:close/>
                  <a:moveTo>
                    <a:pt x="194" y="0"/>
                  </a:moveTo>
                  <a:lnTo>
                    <a:pt x="194" y="0"/>
                  </a:lnTo>
                  <a:cubicBezTo>
                    <a:pt x="137" y="79"/>
                    <a:pt x="79" y="155"/>
                    <a:pt x="22" y="231"/>
                  </a:cubicBezTo>
                  <a:lnTo>
                    <a:pt x="22" y="231"/>
                  </a:lnTo>
                  <a:cubicBezTo>
                    <a:pt x="130" y="226"/>
                    <a:pt x="209" y="169"/>
                    <a:pt x="265" y="76"/>
                  </a:cubicBezTo>
                  <a:cubicBezTo>
                    <a:pt x="265" y="76"/>
                    <a:pt x="194" y="2"/>
                    <a:pt x="194" y="0"/>
                  </a:cubicBezTo>
                  <a:close/>
                  <a:moveTo>
                    <a:pt x="22" y="231"/>
                  </a:moveTo>
                  <a:lnTo>
                    <a:pt x="22" y="231"/>
                  </a:lnTo>
                  <a:cubicBezTo>
                    <a:pt x="17" y="231"/>
                    <a:pt x="13" y="231"/>
                    <a:pt x="8" y="231"/>
                  </a:cubicBezTo>
                  <a:cubicBezTo>
                    <a:pt x="6" y="231"/>
                    <a:pt x="3" y="231"/>
                    <a:pt x="0" y="231"/>
                  </a:cubicBezTo>
                  <a:lnTo>
                    <a:pt x="0" y="231"/>
                  </a:lnTo>
                  <a:lnTo>
                    <a:pt x="13" y="242"/>
                  </a:lnTo>
                  <a:cubicBezTo>
                    <a:pt x="16" y="238"/>
                    <a:pt x="19" y="235"/>
                    <a:pt x="22" y="23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1" name="Google Shape;71982;p46">
              <a:extLst>
                <a:ext uri="{FF2B5EF4-FFF2-40B4-BE49-F238E27FC236}">
                  <a16:creationId xmlns:a16="http://schemas.microsoft.com/office/drawing/2014/main" id="{2599420F-BF8D-4A8B-8A86-52724DA3BC7A}"/>
                </a:ext>
              </a:extLst>
            </p:cNvPr>
            <p:cNvSpPr/>
            <p:nvPr/>
          </p:nvSpPr>
          <p:spPr>
            <a:xfrm>
              <a:off x="3139550" y="1706325"/>
              <a:ext cx="257375" cy="201500"/>
            </a:xfrm>
            <a:custGeom>
              <a:avLst/>
              <a:gdLst/>
              <a:ahLst/>
              <a:cxnLst/>
              <a:rect l="l" t="t" r="r" b="b"/>
              <a:pathLst>
                <a:path w="10295" h="8060" extrusionOk="0">
                  <a:moveTo>
                    <a:pt x="2154" y="1"/>
                  </a:moveTo>
                  <a:cubicBezTo>
                    <a:pt x="1984" y="1"/>
                    <a:pt x="1815" y="32"/>
                    <a:pt x="1656" y="113"/>
                  </a:cubicBezTo>
                  <a:cubicBezTo>
                    <a:pt x="709" y="597"/>
                    <a:pt x="254" y="1442"/>
                    <a:pt x="46" y="2207"/>
                  </a:cubicBezTo>
                  <a:cubicBezTo>
                    <a:pt x="1" y="2706"/>
                    <a:pt x="90" y="2924"/>
                    <a:pt x="324" y="3067"/>
                  </a:cubicBezTo>
                  <a:cubicBezTo>
                    <a:pt x="475" y="3156"/>
                    <a:pt x="632" y="3235"/>
                    <a:pt x="790" y="3312"/>
                  </a:cubicBezTo>
                  <a:cubicBezTo>
                    <a:pt x="2541" y="4164"/>
                    <a:pt x="4128" y="5258"/>
                    <a:pt x="5604" y="6522"/>
                  </a:cubicBezTo>
                  <a:cubicBezTo>
                    <a:pt x="6060" y="6909"/>
                    <a:pt x="6503" y="7310"/>
                    <a:pt x="6959" y="7697"/>
                  </a:cubicBezTo>
                  <a:cubicBezTo>
                    <a:pt x="7196" y="7896"/>
                    <a:pt x="7458" y="8060"/>
                    <a:pt x="7766" y="8060"/>
                  </a:cubicBezTo>
                  <a:cubicBezTo>
                    <a:pt x="7816" y="8060"/>
                    <a:pt x="7867" y="8055"/>
                    <a:pt x="7920" y="8046"/>
                  </a:cubicBezTo>
                  <a:cubicBezTo>
                    <a:pt x="8589" y="7929"/>
                    <a:pt x="9202" y="7664"/>
                    <a:pt x="9711" y="7207"/>
                  </a:cubicBezTo>
                  <a:cubicBezTo>
                    <a:pt x="10178" y="6788"/>
                    <a:pt x="10295" y="6262"/>
                    <a:pt x="10041" y="5674"/>
                  </a:cubicBezTo>
                  <a:cubicBezTo>
                    <a:pt x="9917" y="5385"/>
                    <a:pt x="9758" y="5100"/>
                    <a:pt x="9554" y="4863"/>
                  </a:cubicBezTo>
                  <a:cubicBezTo>
                    <a:pt x="9189" y="4437"/>
                    <a:pt x="8807" y="4015"/>
                    <a:pt x="8383" y="3652"/>
                  </a:cubicBezTo>
                  <a:cubicBezTo>
                    <a:pt x="6852" y="2343"/>
                    <a:pt x="5165" y="1266"/>
                    <a:pt x="3372" y="354"/>
                  </a:cubicBezTo>
                  <a:cubicBezTo>
                    <a:pt x="3155" y="241"/>
                    <a:pt x="2924" y="146"/>
                    <a:pt x="2689" y="82"/>
                  </a:cubicBezTo>
                  <a:cubicBezTo>
                    <a:pt x="2514" y="35"/>
                    <a:pt x="2333" y="1"/>
                    <a:pt x="215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2" name="Google Shape;71983;p46">
              <a:extLst>
                <a:ext uri="{FF2B5EF4-FFF2-40B4-BE49-F238E27FC236}">
                  <a16:creationId xmlns:a16="http://schemas.microsoft.com/office/drawing/2014/main" id="{93CDCBED-70F6-4783-AD83-B65F847326CD}"/>
                </a:ext>
              </a:extLst>
            </p:cNvPr>
            <p:cNvSpPr/>
            <p:nvPr/>
          </p:nvSpPr>
          <p:spPr>
            <a:xfrm>
              <a:off x="2367450" y="1755400"/>
              <a:ext cx="224650" cy="260025"/>
            </a:xfrm>
            <a:custGeom>
              <a:avLst/>
              <a:gdLst/>
              <a:ahLst/>
              <a:cxnLst/>
              <a:rect l="l" t="t" r="r" b="b"/>
              <a:pathLst>
                <a:path w="8986" h="10401" extrusionOk="0">
                  <a:moveTo>
                    <a:pt x="6830" y="1"/>
                  </a:moveTo>
                  <a:cubicBezTo>
                    <a:pt x="6529" y="1"/>
                    <a:pt x="6218" y="112"/>
                    <a:pt x="5855" y="337"/>
                  </a:cubicBezTo>
                  <a:cubicBezTo>
                    <a:pt x="5408" y="613"/>
                    <a:pt x="4986" y="941"/>
                    <a:pt x="4589" y="1286"/>
                  </a:cubicBezTo>
                  <a:cubicBezTo>
                    <a:pt x="2776" y="2866"/>
                    <a:pt x="1513" y="4855"/>
                    <a:pt x="428" y="6971"/>
                  </a:cubicBezTo>
                  <a:cubicBezTo>
                    <a:pt x="203" y="7410"/>
                    <a:pt x="44" y="7881"/>
                    <a:pt x="9" y="8343"/>
                  </a:cubicBezTo>
                  <a:cubicBezTo>
                    <a:pt x="1" y="9027"/>
                    <a:pt x="270" y="9533"/>
                    <a:pt x="750" y="9951"/>
                  </a:cubicBezTo>
                  <a:cubicBezTo>
                    <a:pt x="1090" y="10247"/>
                    <a:pt x="1345" y="10401"/>
                    <a:pt x="1565" y="10401"/>
                  </a:cubicBezTo>
                  <a:cubicBezTo>
                    <a:pt x="1830" y="10401"/>
                    <a:pt x="2044" y="10179"/>
                    <a:pt x="2295" y="9714"/>
                  </a:cubicBezTo>
                  <a:cubicBezTo>
                    <a:pt x="3725" y="7062"/>
                    <a:pt x="5666" y="4859"/>
                    <a:pt x="8058" y="3041"/>
                  </a:cubicBezTo>
                  <a:cubicBezTo>
                    <a:pt x="8255" y="2892"/>
                    <a:pt x="8451" y="2738"/>
                    <a:pt x="8619" y="2560"/>
                  </a:cubicBezTo>
                  <a:cubicBezTo>
                    <a:pt x="8941" y="2216"/>
                    <a:pt x="8986" y="1903"/>
                    <a:pt x="8762" y="1500"/>
                  </a:cubicBezTo>
                  <a:cubicBezTo>
                    <a:pt x="8555" y="1129"/>
                    <a:pt x="8315" y="784"/>
                    <a:pt x="7978" y="512"/>
                  </a:cubicBezTo>
                  <a:cubicBezTo>
                    <a:pt x="7560" y="173"/>
                    <a:pt x="7203" y="1"/>
                    <a:pt x="6830"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3" name="Google Shape;71984;p46">
              <a:extLst>
                <a:ext uri="{FF2B5EF4-FFF2-40B4-BE49-F238E27FC236}">
                  <a16:creationId xmlns:a16="http://schemas.microsoft.com/office/drawing/2014/main" id="{CE650051-A7C0-4F36-99E6-A39A733E990C}"/>
                </a:ext>
              </a:extLst>
            </p:cNvPr>
            <p:cNvSpPr/>
            <p:nvPr/>
          </p:nvSpPr>
          <p:spPr>
            <a:xfrm>
              <a:off x="3021250" y="2795050"/>
              <a:ext cx="457525" cy="671450"/>
            </a:xfrm>
            <a:custGeom>
              <a:avLst/>
              <a:gdLst/>
              <a:ahLst/>
              <a:cxnLst/>
              <a:rect l="l" t="t" r="r" b="b"/>
              <a:pathLst>
                <a:path w="18301" h="26858" extrusionOk="0">
                  <a:moveTo>
                    <a:pt x="8310" y="1"/>
                  </a:moveTo>
                  <a:cubicBezTo>
                    <a:pt x="7993" y="1"/>
                    <a:pt x="7873" y="216"/>
                    <a:pt x="7803" y="744"/>
                  </a:cubicBezTo>
                  <a:cubicBezTo>
                    <a:pt x="7786" y="882"/>
                    <a:pt x="7757" y="1021"/>
                    <a:pt x="7736" y="1160"/>
                  </a:cubicBezTo>
                  <a:cubicBezTo>
                    <a:pt x="7517" y="2553"/>
                    <a:pt x="7531" y="3965"/>
                    <a:pt x="7529" y="5363"/>
                  </a:cubicBezTo>
                  <a:cubicBezTo>
                    <a:pt x="7525" y="7290"/>
                    <a:pt x="7589" y="9225"/>
                    <a:pt x="7829" y="11146"/>
                  </a:cubicBezTo>
                  <a:cubicBezTo>
                    <a:pt x="8262" y="11402"/>
                    <a:pt x="8543" y="11814"/>
                    <a:pt x="8876" y="12175"/>
                  </a:cubicBezTo>
                  <a:cubicBezTo>
                    <a:pt x="10046" y="13446"/>
                    <a:pt x="11129" y="14781"/>
                    <a:pt x="12009" y="16271"/>
                  </a:cubicBezTo>
                  <a:cubicBezTo>
                    <a:pt x="12291" y="16751"/>
                    <a:pt x="12650" y="17045"/>
                    <a:pt x="13209" y="17193"/>
                  </a:cubicBezTo>
                  <a:cubicBezTo>
                    <a:pt x="13707" y="17325"/>
                    <a:pt x="14235" y="17458"/>
                    <a:pt x="14666" y="17781"/>
                  </a:cubicBezTo>
                  <a:cubicBezTo>
                    <a:pt x="14735" y="17835"/>
                    <a:pt x="14794" y="17966"/>
                    <a:pt x="14780" y="18050"/>
                  </a:cubicBezTo>
                  <a:cubicBezTo>
                    <a:pt x="14759" y="18181"/>
                    <a:pt x="14664" y="18242"/>
                    <a:pt x="14538" y="18242"/>
                  </a:cubicBezTo>
                  <a:cubicBezTo>
                    <a:pt x="14514" y="18242"/>
                    <a:pt x="14490" y="18240"/>
                    <a:pt x="14464" y="18236"/>
                  </a:cubicBezTo>
                  <a:cubicBezTo>
                    <a:pt x="14128" y="18179"/>
                    <a:pt x="13821" y="17978"/>
                    <a:pt x="13477" y="17978"/>
                  </a:cubicBezTo>
                  <a:cubicBezTo>
                    <a:pt x="13442" y="17978"/>
                    <a:pt x="13406" y="17980"/>
                    <a:pt x="13370" y="17985"/>
                  </a:cubicBezTo>
                  <a:cubicBezTo>
                    <a:pt x="13274" y="18340"/>
                    <a:pt x="13593" y="18532"/>
                    <a:pt x="13588" y="18813"/>
                  </a:cubicBezTo>
                  <a:cubicBezTo>
                    <a:pt x="13586" y="18905"/>
                    <a:pt x="13541" y="19019"/>
                    <a:pt x="13477" y="19083"/>
                  </a:cubicBezTo>
                  <a:cubicBezTo>
                    <a:pt x="13440" y="19120"/>
                    <a:pt x="13391" y="19138"/>
                    <a:pt x="13342" y="19138"/>
                  </a:cubicBezTo>
                  <a:cubicBezTo>
                    <a:pt x="13288" y="19138"/>
                    <a:pt x="13233" y="19117"/>
                    <a:pt x="13192" y="19075"/>
                  </a:cubicBezTo>
                  <a:cubicBezTo>
                    <a:pt x="13068" y="18952"/>
                    <a:pt x="12951" y="18818"/>
                    <a:pt x="12854" y="18674"/>
                  </a:cubicBezTo>
                  <a:cubicBezTo>
                    <a:pt x="12505" y="18147"/>
                    <a:pt x="12167" y="17613"/>
                    <a:pt x="11825" y="17080"/>
                  </a:cubicBezTo>
                  <a:cubicBezTo>
                    <a:pt x="10741" y="15392"/>
                    <a:pt x="9551" y="13782"/>
                    <a:pt x="8201" y="12293"/>
                  </a:cubicBezTo>
                  <a:cubicBezTo>
                    <a:pt x="7987" y="12058"/>
                    <a:pt x="7759" y="11837"/>
                    <a:pt x="7720" y="11498"/>
                  </a:cubicBezTo>
                  <a:cubicBezTo>
                    <a:pt x="7296" y="11187"/>
                    <a:pt x="6863" y="10888"/>
                    <a:pt x="6449" y="10562"/>
                  </a:cubicBezTo>
                  <a:cubicBezTo>
                    <a:pt x="5919" y="10145"/>
                    <a:pt x="5368" y="9961"/>
                    <a:pt x="4789" y="9961"/>
                  </a:cubicBezTo>
                  <a:cubicBezTo>
                    <a:pt x="4398" y="9961"/>
                    <a:pt x="3995" y="10045"/>
                    <a:pt x="3577" y="10197"/>
                  </a:cubicBezTo>
                  <a:cubicBezTo>
                    <a:pt x="2534" y="10575"/>
                    <a:pt x="1860" y="11375"/>
                    <a:pt x="1169" y="12166"/>
                  </a:cubicBezTo>
                  <a:cubicBezTo>
                    <a:pt x="747" y="12652"/>
                    <a:pt x="487" y="13235"/>
                    <a:pt x="300" y="13833"/>
                  </a:cubicBezTo>
                  <a:cubicBezTo>
                    <a:pt x="136" y="14362"/>
                    <a:pt x="1" y="14927"/>
                    <a:pt x="277" y="15477"/>
                  </a:cubicBezTo>
                  <a:cubicBezTo>
                    <a:pt x="582" y="14887"/>
                    <a:pt x="846" y="14273"/>
                    <a:pt x="1196" y="13713"/>
                  </a:cubicBezTo>
                  <a:cubicBezTo>
                    <a:pt x="1923" y="12556"/>
                    <a:pt x="2945" y="11717"/>
                    <a:pt x="4186" y="11147"/>
                  </a:cubicBezTo>
                  <a:cubicBezTo>
                    <a:pt x="4281" y="11105"/>
                    <a:pt x="4381" y="11068"/>
                    <a:pt x="4482" y="11039"/>
                  </a:cubicBezTo>
                  <a:cubicBezTo>
                    <a:pt x="4526" y="11026"/>
                    <a:pt x="4570" y="11019"/>
                    <a:pt x="4611" y="11019"/>
                  </a:cubicBezTo>
                  <a:cubicBezTo>
                    <a:pt x="4702" y="11019"/>
                    <a:pt x="4784" y="11054"/>
                    <a:pt x="4854" y="11145"/>
                  </a:cubicBezTo>
                  <a:cubicBezTo>
                    <a:pt x="4953" y="11273"/>
                    <a:pt x="4895" y="11462"/>
                    <a:pt x="4704" y="11575"/>
                  </a:cubicBezTo>
                  <a:cubicBezTo>
                    <a:pt x="4586" y="11646"/>
                    <a:pt x="4459" y="11709"/>
                    <a:pt x="4332" y="11769"/>
                  </a:cubicBezTo>
                  <a:cubicBezTo>
                    <a:pt x="2407" y="12703"/>
                    <a:pt x="1275" y="14273"/>
                    <a:pt x="705" y="16292"/>
                  </a:cubicBezTo>
                  <a:cubicBezTo>
                    <a:pt x="651" y="16670"/>
                    <a:pt x="789" y="16939"/>
                    <a:pt x="1148" y="17087"/>
                  </a:cubicBezTo>
                  <a:cubicBezTo>
                    <a:pt x="1533" y="16178"/>
                    <a:pt x="2004" y="15322"/>
                    <a:pt x="2631" y="14545"/>
                  </a:cubicBezTo>
                  <a:cubicBezTo>
                    <a:pt x="3190" y="13852"/>
                    <a:pt x="3856" y="13292"/>
                    <a:pt x="4610" y="12827"/>
                  </a:cubicBezTo>
                  <a:cubicBezTo>
                    <a:pt x="4758" y="12735"/>
                    <a:pt x="4918" y="12655"/>
                    <a:pt x="5085" y="12602"/>
                  </a:cubicBezTo>
                  <a:cubicBezTo>
                    <a:pt x="5122" y="12590"/>
                    <a:pt x="5161" y="12584"/>
                    <a:pt x="5199" y="12584"/>
                  </a:cubicBezTo>
                  <a:cubicBezTo>
                    <a:pt x="5300" y="12584"/>
                    <a:pt x="5395" y="12630"/>
                    <a:pt x="5431" y="12745"/>
                  </a:cubicBezTo>
                  <a:cubicBezTo>
                    <a:pt x="5456" y="12827"/>
                    <a:pt x="5428" y="12972"/>
                    <a:pt x="5367" y="13025"/>
                  </a:cubicBezTo>
                  <a:cubicBezTo>
                    <a:pt x="5156" y="13206"/>
                    <a:pt x="4925" y="13370"/>
                    <a:pt x="4690" y="13521"/>
                  </a:cubicBezTo>
                  <a:cubicBezTo>
                    <a:pt x="3785" y="14101"/>
                    <a:pt x="3071" y="14867"/>
                    <a:pt x="2503" y="15769"/>
                  </a:cubicBezTo>
                  <a:cubicBezTo>
                    <a:pt x="2168" y="16299"/>
                    <a:pt x="1816" y="16834"/>
                    <a:pt x="1773" y="17493"/>
                  </a:cubicBezTo>
                  <a:cubicBezTo>
                    <a:pt x="1766" y="17902"/>
                    <a:pt x="1798" y="18298"/>
                    <a:pt x="2211" y="18532"/>
                  </a:cubicBezTo>
                  <a:cubicBezTo>
                    <a:pt x="2667" y="16865"/>
                    <a:pt x="3745" y="15658"/>
                    <a:pt x="5099" y="14661"/>
                  </a:cubicBezTo>
                  <a:cubicBezTo>
                    <a:pt x="5324" y="14496"/>
                    <a:pt x="5562" y="14343"/>
                    <a:pt x="5844" y="14290"/>
                  </a:cubicBezTo>
                  <a:cubicBezTo>
                    <a:pt x="5869" y="14286"/>
                    <a:pt x="5895" y="14283"/>
                    <a:pt x="5921" y="14283"/>
                  </a:cubicBezTo>
                  <a:cubicBezTo>
                    <a:pt x="6003" y="14283"/>
                    <a:pt x="6079" y="14311"/>
                    <a:pt x="6106" y="14402"/>
                  </a:cubicBezTo>
                  <a:cubicBezTo>
                    <a:pt x="6133" y="14490"/>
                    <a:pt x="6147" y="14635"/>
                    <a:pt x="6098" y="14687"/>
                  </a:cubicBezTo>
                  <a:cubicBezTo>
                    <a:pt x="5954" y="14835"/>
                    <a:pt x="5784" y="14963"/>
                    <a:pt x="5609" y="15073"/>
                  </a:cubicBezTo>
                  <a:cubicBezTo>
                    <a:pt x="4640" y="15684"/>
                    <a:pt x="3932" y="16540"/>
                    <a:pt x="3304" y="17478"/>
                  </a:cubicBezTo>
                  <a:cubicBezTo>
                    <a:pt x="3125" y="17743"/>
                    <a:pt x="2986" y="18019"/>
                    <a:pt x="2915" y="18333"/>
                  </a:cubicBezTo>
                  <a:cubicBezTo>
                    <a:pt x="2862" y="18569"/>
                    <a:pt x="2822" y="18814"/>
                    <a:pt x="2652" y="19009"/>
                  </a:cubicBezTo>
                  <a:cubicBezTo>
                    <a:pt x="2635" y="19957"/>
                    <a:pt x="3123" y="20683"/>
                    <a:pt x="3690" y="21369"/>
                  </a:cubicBezTo>
                  <a:cubicBezTo>
                    <a:pt x="3848" y="21560"/>
                    <a:pt x="4054" y="21658"/>
                    <a:pt x="4280" y="21658"/>
                  </a:cubicBezTo>
                  <a:cubicBezTo>
                    <a:pt x="4367" y="21658"/>
                    <a:pt x="4458" y="21644"/>
                    <a:pt x="4550" y="21614"/>
                  </a:cubicBezTo>
                  <a:cubicBezTo>
                    <a:pt x="4832" y="21524"/>
                    <a:pt x="4838" y="21239"/>
                    <a:pt x="4878" y="21001"/>
                  </a:cubicBezTo>
                  <a:cubicBezTo>
                    <a:pt x="4982" y="20377"/>
                    <a:pt x="5072" y="19747"/>
                    <a:pt x="5170" y="19120"/>
                  </a:cubicBezTo>
                  <a:cubicBezTo>
                    <a:pt x="5207" y="18877"/>
                    <a:pt x="5228" y="18629"/>
                    <a:pt x="5422" y="18442"/>
                  </a:cubicBezTo>
                  <a:cubicBezTo>
                    <a:pt x="5650" y="18223"/>
                    <a:pt x="5823" y="18119"/>
                    <a:pt x="5962" y="18119"/>
                  </a:cubicBezTo>
                  <a:cubicBezTo>
                    <a:pt x="6131" y="18119"/>
                    <a:pt x="6250" y="18273"/>
                    <a:pt x="6357" y="18562"/>
                  </a:cubicBezTo>
                  <a:cubicBezTo>
                    <a:pt x="6455" y="18825"/>
                    <a:pt x="6588" y="19076"/>
                    <a:pt x="6682" y="19341"/>
                  </a:cubicBezTo>
                  <a:cubicBezTo>
                    <a:pt x="7353" y="21218"/>
                    <a:pt x="8315" y="22925"/>
                    <a:pt x="9580" y="24466"/>
                  </a:cubicBezTo>
                  <a:cubicBezTo>
                    <a:pt x="10378" y="25438"/>
                    <a:pt x="11334" y="26212"/>
                    <a:pt x="12529" y="26611"/>
                  </a:cubicBezTo>
                  <a:cubicBezTo>
                    <a:pt x="12999" y="26767"/>
                    <a:pt x="13466" y="26857"/>
                    <a:pt x="13924" y="26857"/>
                  </a:cubicBezTo>
                  <a:cubicBezTo>
                    <a:pt x="14621" y="26857"/>
                    <a:pt x="15298" y="26649"/>
                    <a:pt x="15934" y="26152"/>
                  </a:cubicBezTo>
                  <a:cubicBezTo>
                    <a:pt x="16768" y="25502"/>
                    <a:pt x="17312" y="24653"/>
                    <a:pt x="17697" y="23697"/>
                  </a:cubicBezTo>
                  <a:cubicBezTo>
                    <a:pt x="17839" y="23342"/>
                    <a:pt x="17812" y="22920"/>
                    <a:pt x="17953" y="22566"/>
                  </a:cubicBezTo>
                  <a:cubicBezTo>
                    <a:pt x="18301" y="21691"/>
                    <a:pt x="18289" y="20762"/>
                    <a:pt x="18287" y="19871"/>
                  </a:cubicBezTo>
                  <a:cubicBezTo>
                    <a:pt x="18278" y="17824"/>
                    <a:pt x="17845" y="15822"/>
                    <a:pt x="17373" y="13834"/>
                  </a:cubicBezTo>
                  <a:cubicBezTo>
                    <a:pt x="16654" y="10807"/>
                    <a:pt x="15139" y="8147"/>
                    <a:pt x="13494" y="5557"/>
                  </a:cubicBezTo>
                  <a:cubicBezTo>
                    <a:pt x="12815" y="4488"/>
                    <a:pt x="12030" y="3483"/>
                    <a:pt x="11294" y="2450"/>
                  </a:cubicBezTo>
                  <a:cubicBezTo>
                    <a:pt x="10779" y="1728"/>
                    <a:pt x="10128" y="1135"/>
                    <a:pt x="9499" y="520"/>
                  </a:cubicBezTo>
                  <a:cubicBezTo>
                    <a:pt x="9326" y="353"/>
                    <a:pt x="9107" y="204"/>
                    <a:pt x="8882" y="127"/>
                  </a:cubicBezTo>
                  <a:cubicBezTo>
                    <a:pt x="8640" y="46"/>
                    <a:pt x="8454" y="1"/>
                    <a:pt x="8310"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4" name="Google Shape;71985;p46">
              <a:extLst>
                <a:ext uri="{FF2B5EF4-FFF2-40B4-BE49-F238E27FC236}">
                  <a16:creationId xmlns:a16="http://schemas.microsoft.com/office/drawing/2014/main" id="{D3626E2F-782F-4CC1-8FB2-D0BEEDA71192}"/>
                </a:ext>
              </a:extLst>
            </p:cNvPr>
            <p:cNvSpPr/>
            <p:nvPr/>
          </p:nvSpPr>
          <p:spPr>
            <a:xfrm>
              <a:off x="3214175" y="3073725"/>
              <a:ext cx="176875" cy="199825"/>
            </a:xfrm>
            <a:custGeom>
              <a:avLst/>
              <a:gdLst/>
              <a:ahLst/>
              <a:cxnLst/>
              <a:rect l="l" t="t" r="r" b="b"/>
              <a:pathLst>
                <a:path w="7075" h="7993" extrusionOk="0">
                  <a:moveTo>
                    <a:pt x="110" y="0"/>
                  </a:moveTo>
                  <a:cubicBezTo>
                    <a:pt x="75" y="119"/>
                    <a:pt x="39" y="235"/>
                    <a:pt x="1" y="352"/>
                  </a:cubicBezTo>
                  <a:cubicBezTo>
                    <a:pt x="42" y="690"/>
                    <a:pt x="268" y="912"/>
                    <a:pt x="482" y="1147"/>
                  </a:cubicBezTo>
                  <a:cubicBezTo>
                    <a:pt x="1830" y="2636"/>
                    <a:pt x="3020" y="4246"/>
                    <a:pt x="4107" y="5935"/>
                  </a:cubicBezTo>
                  <a:cubicBezTo>
                    <a:pt x="4447" y="6466"/>
                    <a:pt x="4786" y="7002"/>
                    <a:pt x="5136" y="7529"/>
                  </a:cubicBezTo>
                  <a:cubicBezTo>
                    <a:pt x="5231" y="7674"/>
                    <a:pt x="5349" y="7807"/>
                    <a:pt x="5472" y="7929"/>
                  </a:cubicBezTo>
                  <a:cubicBezTo>
                    <a:pt x="5513" y="7971"/>
                    <a:pt x="5568" y="7992"/>
                    <a:pt x="5622" y="7992"/>
                  </a:cubicBezTo>
                  <a:cubicBezTo>
                    <a:pt x="5672" y="7992"/>
                    <a:pt x="5720" y="7975"/>
                    <a:pt x="5757" y="7938"/>
                  </a:cubicBezTo>
                  <a:cubicBezTo>
                    <a:pt x="5821" y="7872"/>
                    <a:pt x="5868" y="7760"/>
                    <a:pt x="5869" y="7667"/>
                  </a:cubicBezTo>
                  <a:cubicBezTo>
                    <a:pt x="5875" y="7386"/>
                    <a:pt x="5556" y="7194"/>
                    <a:pt x="5650" y="6839"/>
                  </a:cubicBezTo>
                  <a:cubicBezTo>
                    <a:pt x="5686" y="6835"/>
                    <a:pt x="5722" y="6833"/>
                    <a:pt x="5757" y="6833"/>
                  </a:cubicBezTo>
                  <a:cubicBezTo>
                    <a:pt x="6102" y="6833"/>
                    <a:pt x="6410" y="7035"/>
                    <a:pt x="6746" y="7090"/>
                  </a:cubicBezTo>
                  <a:cubicBezTo>
                    <a:pt x="6771" y="7095"/>
                    <a:pt x="6797" y="7097"/>
                    <a:pt x="6821" y="7097"/>
                  </a:cubicBezTo>
                  <a:cubicBezTo>
                    <a:pt x="6945" y="7097"/>
                    <a:pt x="7040" y="7035"/>
                    <a:pt x="7060" y="6905"/>
                  </a:cubicBezTo>
                  <a:cubicBezTo>
                    <a:pt x="7075" y="6822"/>
                    <a:pt x="7016" y="6688"/>
                    <a:pt x="6946" y="6637"/>
                  </a:cubicBezTo>
                  <a:cubicBezTo>
                    <a:pt x="6516" y="6312"/>
                    <a:pt x="5989" y="6181"/>
                    <a:pt x="5490" y="6047"/>
                  </a:cubicBezTo>
                  <a:cubicBezTo>
                    <a:pt x="4930" y="5899"/>
                    <a:pt x="4573" y="5605"/>
                    <a:pt x="4289" y="5127"/>
                  </a:cubicBezTo>
                  <a:cubicBezTo>
                    <a:pt x="3412" y="3635"/>
                    <a:pt x="2327" y="2300"/>
                    <a:pt x="1157" y="1030"/>
                  </a:cubicBezTo>
                  <a:cubicBezTo>
                    <a:pt x="826" y="670"/>
                    <a:pt x="545" y="257"/>
                    <a:pt x="11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5" name="Google Shape;71986;p46">
              <a:extLst>
                <a:ext uri="{FF2B5EF4-FFF2-40B4-BE49-F238E27FC236}">
                  <a16:creationId xmlns:a16="http://schemas.microsoft.com/office/drawing/2014/main" id="{D99572AB-7E26-4CC1-A9F5-77471F0D1E5C}"/>
                </a:ext>
              </a:extLst>
            </p:cNvPr>
            <p:cNvSpPr/>
            <p:nvPr/>
          </p:nvSpPr>
          <p:spPr>
            <a:xfrm>
              <a:off x="3028175" y="3070500"/>
              <a:ext cx="116900" cy="131875"/>
            </a:xfrm>
            <a:custGeom>
              <a:avLst/>
              <a:gdLst/>
              <a:ahLst/>
              <a:cxnLst/>
              <a:rect l="l" t="t" r="r" b="b"/>
              <a:pathLst>
                <a:path w="4676" h="5275" extrusionOk="0">
                  <a:moveTo>
                    <a:pt x="4334" y="1"/>
                  </a:moveTo>
                  <a:cubicBezTo>
                    <a:pt x="4293" y="1"/>
                    <a:pt x="4250" y="8"/>
                    <a:pt x="4205" y="21"/>
                  </a:cubicBezTo>
                  <a:cubicBezTo>
                    <a:pt x="4104" y="50"/>
                    <a:pt x="4005" y="85"/>
                    <a:pt x="3910" y="129"/>
                  </a:cubicBezTo>
                  <a:cubicBezTo>
                    <a:pt x="2666" y="698"/>
                    <a:pt x="1646" y="1538"/>
                    <a:pt x="919" y="2695"/>
                  </a:cubicBezTo>
                  <a:cubicBezTo>
                    <a:pt x="569" y="3255"/>
                    <a:pt x="302" y="3869"/>
                    <a:pt x="0" y="4459"/>
                  </a:cubicBezTo>
                  <a:cubicBezTo>
                    <a:pt x="17" y="4796"/>
                    <a:pt x="35" y="5132"/>
                    <a:pt x="428" y="5274"/>
                  </a:cubicBezTo>
                  <a:cubicBezTo>
                    <a:pt x="999" y="3255"/>
                    <a:pt x="2130" y="1685"/>
                    <a:pt x="4055" y="751"/>
                  </a:cubicBezTo>
                  <a:cubicBezTo>
                    <a:pt x="4181" y="691"/>
                    <a:pt x="4306" y="628"/>
                    <a:pt x="4427" y="557"/>
                  </a:cubicBezTo>
                  <a:cubicBezTo>
                    <a:pt x="4617" y="443"/>
                    <a:pt x="4675" y="252"/>
                    <a:pt x="4577" y="125"/>
                  </a:cubicBezTo>
                  <a:cubicBezTo>
                    <a:pt x="4507" y="36"/>
                    <a:pt x="4425" y="1"/>
                    <a:pt x="433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6" name="Google Shape;71987;p46">
              <a:extLst>
                <a:ext uri="{FF2B5EF4-FFF2-40B4-BE49-F238E27FC236}">
                  <a16:creationId xmlns:a16="http://schemas.microsoft.com/office/drawing/2014/main" id="{465B2938-B341-43B3-B724-1214566F579F}"/>
                </a:ext>
              </a:extLst>
            </p:cNvPr>
            <p:cNvSpPr/>
            <p:nvPr/>
          </p:nvSpPr>
          <p:spPr>
            <a:xfrm>
              <a:off x="3049925" y="3109675"/>
              <a:ext cx="107600" cy="123100"/>
            </a:xfrm>
            <a:custGeom>
              <a:avLst/>
              <a:gdLst/>
              <a:ahLst/>
              <a:cxnLst/>
              <a:rect l="l" t="t" r="r" b="b"/>
              <a:pathLst>
                <a:path w="4304" h="4924" extrusionOk="0">
                  <a:moveTo>
                    <a:pt x="4048" y="0"/>
                  </a:moveTo>
                  <a:cubicBezTo>
                    <a:pt x="4009" y="0"/>
                    <a:pt x="3970" y="7"/>
                    <a:pt x="3932" y="18"/>
                  </a:cubicBezTo>
                  <a:cubicBezTo>
                    <a:pt x="3767" y="73"/>
                    <a:pt x="3606" y="152"/>
                    <a:pt x="3457" y="244"/>
                  </a:cubicBezTo>
                  <a:cubicBezTo>
                    <a:pt x="2705" y="708"/>
                    <a:pt x="2037" y="1268"/>
                    <a:pt x="1480" y="1962"/>
                  </a:cubicBezTo>
                  <a:cubicBezTo>
                    <a:pt x="860" y="2737"/>
                    <a:pt x="387" y="3593"/>
                    <a:pt x="1" y="4502"/>
                  </a:cubicBezTo>
                  <a:cubicBezTo>
                    <a:pt x="67" y="4782"/>
                    <a:pt x="224" y="4924"/>
                    <a:pt x="475" y="4924"/>
                  </a:cubicBezTo>
                  <a:cubicBezTo>
                    <a:pt x="520" y="4924"/>
                    <a:pt x="569" y="4919"/>
                    <a:pt x="621" y="4910"/>
                  </a:cubicBezTo>
                  <a:cubicBezTo>
                    <a:pt x="663" y="4250"/>
                    <a:pt x="1017" y="3716"/>
                    <a:pt x="1352" y="3186"/>
                  </a:cubicBezTo>
                  <a:cubicBezTo>
                    <a:pt x="1919" y="2284"/>
                    <a:pt x="2634" y="1517"/>
                    <a:pt x="3539" y="937"/>
                  </a:cubicBezTo>
                  <a:cubicBezTo>
                    <a:pt x="3774" y="786"/>
                    <a:pt x="4003" y="623"/>
                    <a:pt x="4215" y="442"/>
                  </a:cubicBezTo>
                  <a:cubicBezTo>
                    <a:pt x="4275" y="389"/>
                    <a:pt x="4304" y="244"/>
                    <a:pt x="4279" y="161"/>
                  </a:cubicBezTo>
                  <a:cubicBezTo>
                    <a:pt x="4243" y="45"/>
                    <a:pt x="4149" y="0"/>
                    <a:pt x="4048"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7" name="Google Shape;71988;p46">
              <a:extLst>
                <a:ext uri="{FF2B5EF4-FFF2-40B4-BE49-F238E27FC236}">
                  <a16:creationId xmlns:a16="http://schemas.microsoft.com/office/drawing/2014/main" id="{B05CA92F-8BB1-47E4-BD7A-51B767B80F2A}"/>
                </a:ext>
              </a:extLst>
            </p:cNvPr>
            <p:cNvSpPr/>
            <p:nvPr/>
          </p:nvSpPr>
          <p:spPr>
            <a:xfrm>
              <a:off x="3076400" y="3152150"/>
              <a:ext cx="98450" cy="118175"/>
            </a:xfrm>
            <a:custGeom>
              <a:avLst/>
              <a:gdLst/>
              <a:ahLst/>
              <a:cxnLst/>
              <a:rect l="l" t="t" r="r" b="b"/>
              <a:pathLst>
                <a:path w="3938" h="4727" extrusionOk="0">
                  <a:moveTo>
                    <a:pt x="3710" y="1"/>
                  </a:moveTo>
                  <a:cubicBezTo>
                    <a:pt x="3685" y="1"/>
                    <a:pt x="3659" y="3"/>
                    <a:pt x="3634" y="8"/>
                  </a:cubicBezTo>
                  <a:cubicBezTo>
                    <a:pt x="3350" y="61"/>
                    <a:pt x="3111" y="213"/>
                    <a:pt x="2887" y="378"/>
                  </a:cubicBezTo>
                  <a:cubicBezTo>
                    <a:pt x="1534" y="1376"/>
                    <a:pt x="456" y="2581"/>
                    <a:pt x="0" y="4249"/>
                  </a:cubicBezTo>
                  <a:cubicBezTo>
                    <a:pt x="67" y="4483"/>
                    <a:pt x="271" y="4591"/>
                    <a:pt x="442" y="4727"/>
                  </a:cubicBezTo>
                  <a:cubicBezTo>
                    <a:pt x="610" y="4534"/>
                    <a:pt x="650" y="4286"/>
                    <a:pt x="703" y="4050"/>
                  </a:cubicBezTo>
                  <a:cubicBezTo>
                    <a:pt x="774" y="3736"/>
                    <a:pt x="915" y="3459"/>
                    <a:pt x="1092" y="3195"/>
                  </a:cubicBezTo>
                  <a:cubicBezTo>
                    <a:pt x="1720" y="2258"/>
                    <a:pt x="2430" y="1401"/>
                    <a:pt x="3399" y="790"/>
                  </a:cubicBezTo>
                  <a:cubicBezTo>
                    <a:pt x="3574" y="680"/>
                    <a:pt x="3743" y="552"/>
                    <a:pt x="3886" y="404"/>
                  </a:cubicBezTo>
                  <a:cubicBezTo>
                    <a:pt x="3937" y="353"/>
                    <a:pt x="3921" y="207"/>
                    <a:pt x="3894" y="119"/>
                  </a:cubicBezTo>
                  <a:cubicBezTo>
                    <a:pt x="3867" y="29"/>
                    <a:pt x="3792" y="1"/>
                    <a:pt x="3710"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8" name="Google Shape;71989;p46">
              <a:extLst>
                <a:ext uri="{FF2B5EF4-FFF2-40B4-BE49-F238E27FC236}">
                  <a16:creationId xmlns:a16="http://schemas.microsoft.com/office/drawing/2014/main" id="{DAFA7A87-AFDB-4600-82E5-CB345E3DA685}"/>
                </a:ext>
              </a:extLst>
            </p:cNvPr>
            <p:cNvSpPr/>
            <p:nvPr/>
          </p:nvSpPr>
          <p:spPr>
            <a:xfrm>
              <a:off x="2574375" y="2734725"/>
              <a:ext cx="228250" cy="804950"/>
            </a:xfrm>
            <a:custGeom>
              <a:avLst/>
              <a:gdLst/>
              <a:ahLst/>
              <a:cxnLst/>
              <a:rect l="l" t="t" r="r" b="b"/>
              <a:pathLst>
                <a:path w="9130" h="32198" extrusionOk="0">
                  <a:moveTo>
                    <a:pt x="5598" y="1"/>
                  </a:moveTo>
                  <a:cubicBezTo>
                    <a:pt x="5254" y="1"/>
                    <a:pt x="5130" y="170"/>
                    <a:pt x="4954" y="642"/>
                  </a:cubicBezTo>
                  <a:cubicBezTo>
                    <a:pt x="4768" y="1145"/>
                    <a:pt x="4724" y="1669"/>
                    <a:pt x="4680" y="2198"/>
                  </a:cubicBezTo>
                  <a:cubicBezTo>
                    <a:pt x="4489" y="4409"/>
                    <a:pt x="4339" y="6627"/>
                    <a:pt x="4091" y="8834"/>
                  </a:cubicBezTo>
                  <a:cubicBezTo>
                    <a:pt x="3903" y="10513"/>
                    <a:pt x="3619" y="12184"/>
                    <a:pt x="3327" y="13851"/>
                  </a:cubicBezTo>
                  <a:cubicBezTo>
                    <a:pt x="3000" y="15725"/>
                    <a:pt x="2559" y="17578"/>
                    <a:pt x="2266" y="19456"/>
                  </a:cubicBezTo>
                  <a:cubicBezTo>
                    <a:pt x="1638" y="23461"/>
                    <a:pt x="854" y="27438"/>
                    <a:pt x="124" y="31424"/>
                  </a:cubicBezTo>
                  <a:cubicBezTo>
                    <a:pt x="80" y="31668"/>
                    <a:pt x="0" y="31912"/>
                    <a:pt x="228" y="32110"/>
                  </a:cubicBezTo>
                  <a:cubicBezTo>
                    <a:pt x="298" y="32168"/>
                    <a:pt x="378" y="32198"/>
                    <a:pt x="468" y="32198"/>
                  </a:cubicBezTo>
                  <a:cubicBezTo>
                    <a:pt x="618" y="32198"/>
                    <a:pt x="793" y="32117"/>
                    <a:pt x="979" y="31953"/>
                  </a:cubicBezTo>
                  <a:cubicBezTo>
                    <a:pt x="1723" y="31297"/>
                    <a:pt x="2378" y="30555"/>
                    <a:pt x="2993" y="29783"/>
                  </a:cubicBezTo>
                  <a:cubicBezTo>
                    <a:pt x="4161" y="28320"/>
                    <a:pt x="5151" y="26755"/>
                    <a:pt x="5864" y="25000"/>
                  </a:cubicBezTo>
                  <a:cubicBezTo>
                    <a:pt x="7362" y="21311"/>
                    <a:pt x="8253" y="17487"/>
                    <a:pt x="8695" y="13542"/>
                  </a:cubicBezTo>
                  <a:cubicBezTo>
                    <a:pt x="8947" y="11295"/>
                    <a:pt x="9099" y="9048"/>
                    <a:pt x="9129" y="5973"/>
                  </a:cubicBezTo>
                  <a:cubicBezTo>
                    <a:pt x="9101" y="4956"/>
                    <a:pt x="9044" y="3124"/>
                    <a:pt x="9001" y="1292"/>
                  </a:cubicBezTo>
                  <a:cubicBezTo>
                    <a:pt x="8994" y="1008"/>
                    <a:pt x="8907" y="811"/>
                    <a:pt x="8640" y="723"/>
                  </a:cubicBezTo>
                  <a:cubicBezTo>
                    <a:pt x="7736" y="424"/>
                    <a:pt x="6818" y="173"/>
                    <a:pt x="5876" y="26"/>
                  </a:cubicBezTo>
                  <a:cubicBezTo>
                    <a:pt x="5769" y="10"/>
                    <a:pt x="5678" y="1"/>
                    <a:pt x="5598"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9" name="Google Shape;71990;p46">
              <a:extLst>
                <a:ext uri="{FF2B5EF4-FFF2-40B4-BE49-F238E27FC236}">
                  <a16:creationId xmlns:a16="http://schemas.microsoft.com/office/drawing/2014/main" id="{522A9161-92BE-4133-9866-8CF7EC307AE8}"/>
                </a:ext>
              </a:extLst>
            </p:cNvPr>
            <p:cNvSpPr/>
            <p:nvPr/>
          </p:nvSpPr>
          <p:spPr>
            <a:xfrm>
              <a:off x="2412375" y="2787600"/>
              <a:ext cx="461900" cy="667575"/>
            </a:xfrm>
            <a:custGeom>
              <a:avLst/>
              <a:gdLst/>
              <a:ahLst/>
              <a:cxnLst/>
              <a:rect l="l" t="t" r="r" b="b"/>
              <a:pathLst>
                <a:path w="18476" h="26703" extrusionOk="0">
                  <a:moveTo>
                    <a:pt x="10554" y="1"/>
                  </a:moveTo>
                  <a:cubicBezTo>
                    <a:pt x="10412" y="1"/>
                    <a:pt x="10231" y="41"/>
                    <a:pt x="9998" y="113"/>
                  </a:cubicBezTo>
                  <a:cubicBezTo>
                    <a:pt x="9770" y="182"/>
                    <a:pt x="9545" y="326"/>
                    <a:pt x="9371" y="490"/>
                  </a:cubicBezTo>
                  <a:cubicBezTo>
                    <a:pt x="8726" y="1087"/>
                    <a:pt x="8058" y="1664"/>
                    <a:pt x="7523" y="2371"/>
                  </a:cubicBezTo>
                  <a:cubicBezTo>
                    <a:pt x="6760" y="3385"/>
                    <a:pt x="5949" y="4366"/>
                    <a:pt x="5241" y="5419"/>
                  </a:cubicBezTo>
                  <a:cubicBezTo>
                    <a:pt x="3525" y="7963"/>
                    <a:pt x="1943" y="10582"/>
                    <a:pt x="1140" y="13590"/>
                  </a:cubicBezTo>
                  <a:cubicBezTo>
                    <a:pt x="616" y="15563"/>
                    <a:pt x="129" y="17555"/>
                    <a:pt x="65" y="19599"/>
                  </a:cubicBezTo>
                  <a:cubicBezTo>
                    <a:pt x="36" y="20490"/>
                    <a:pt x="1" y="21419"/>
                    <a:pt x="325" y="22302"/>
                  </a:cubicBezTo>
                  <a:cubicBezTo>
                    <a:pt x="456" y="22660"/>
                    <a:pt x="418" y="23083"/>
                    <a:pt x="552" y="23441"/>
                  </a:cubicBezTo>
                  <a:cubicBezTo>
                    <a:pt x="910" y="24408"/>
                    <a:pt x="1432" y="25270"/>
                    <a:pt x="2247" y="25943"/>
                  </a:cubicBezTo>
                  <a:cubicBezTo>
                    <a:pt x="2897" y="26480"/>
                    <a:pt x="3601" y="26703"/>
                    <a:pt x="4332" y="26703"/>
                  </a:cubicBezTo>
                  <a:cubicBezTo>
                    <a:pt x="4759" y="26703"/>
                    <a:pt x="5197" y="26627"/>
                    <a:pt x="5638" y="26492"/>
                  </a:cubicBezTo>
                  <a:cubicBezTo>
                    <a:pt x="6844" y="26126"/>
                    <a:pt x="7820" y="25378"/>
                    <a:pt x="8645" y="24429"/>
                  </a:cubicBezTo>
                  <a:cubicBezTo>
                    <a:pt x="9950" y="22923"/>
                    <a:pt x="10957" y="21241"/>
                    <a:pt x="11680" y="19386"/>
                  </a:cubicBezTo>
                  <a:cubicBezTo>
                    <a:pt x="11781" y="19123"/>
                    <a:pt x="11919" y="18876"/>
                    <a:pt x="12024" y="18613"/>
                  </a:cubicBezTo>
                  <a:cubicBezTo>
                    <a:pt x="12138" y="18332"/>
                    <a:pt x="12260" y="18181"/>
                    <a:pt x="12425" y="18181"/>
                  </a:cubicBezTo>
                  <a:cubicBezTo>
                    <a:pt x="12565" y="18181"/>
                    <a:pt x="12737" y="18290"/>
                    <a:pt x="12963" y="18519"/>
                  </a:cubicBezTo>
                  <a:cubicBezTo>
                    <a:pt x="13151" y="18712"/>
                    <a:pt x="13166" y="18960"/>
                    <a:pt x="13198" y="19203"/>
                  </a:cubicBezTo>
                  <a:cubicBezTo>
                    <a:pt x="13278" y="19832"/>
                    <a:pt x="13351" y="20463"/>
                    <a:pt x="13439" y="21091"/>
                  </a:cubicBezTo>
                  <a:cubicBezTo>
                    <a:pt x="13472" y="21330"/>
                    <a:pt x="13469" y="21613"/>
                    <a:pt x="13750" y="21712"/>
                  </a:cubicBezTo>
                  <a:cubicBezTo>
                    <a:pt x="13848" y="21747"/>
                    <a:pt x="13946" y="21764"/>
                    <a:pt x="14040" y="21764"/>
                  </a:cubicBezTo>
                  <a:cubicBezTo>
                    <a:pt x="14257" y="21764"/>
                    <a:pt x="14458" y="21672"/>
                    <a:pt x="14617" y="21490"/>
                  </a:cubicBezTo>
                  <a:cubicBezTo>
                    <a:pt x="15202" y="20819"/>
                    <a:pt x="15709" y="20107"/>
                    <a:pt x="15719" y="19161"/>
                  </a:cubicBezTo>
                  <a:cubicBezTo>
                    <a:pt x="15555" y="18962"/>
                    <a:pt x="15522" y="18716"/>
                    <a:pt x="15474" y="18477"/>
                  </a:cubicBezTo>
                  <a:cubicBezTo>
                    <a:pt x="15412" y="18162"/>
                    <a:pt x="15280" y="17883"/>
                    <a:pt x="15110" y="17613"/>
                  </a:cubicBezTo>
                  <a:cubicBezTo>
                    <a:pt x="14509" y="16660"/>
                    <a:pt x="13824" y="15784"/>
                    <a:pt x="12871" y="15147"/>
                  </a:cubicBezTo>
                  <a:cubicBezTo>
                    <a:pt x="12698" y="15030"/>
                    <a:pt x="12532" y="14899"/>
                    <a:pt x="12393" y="14745"/>
                  </a:cubicBezTo>
                  <a:cubicBezTo>
                    <a:pt x="12345" y="14692"/>
                    <a:pt x="12363" y="14549"/>
                    <a:pt x="12393" y="14460"/>
                  </a:cubicBezTo>
                  <a:cubicBezTo>
                    <a:pt x="12422" y="14375"/>
                    <a:pt x="12494" y="14348"/>
                    <a:pt x="12572" y="14348"/>
                  </a:cubicBezTo>
                  <a:cubicBezTo>
                    <a:pt x="12600" y="14348"/>
                    <a:pt x="12629" y="14352"/>
                    <a:pt x="12657" y="14358"/>
                  </a:cubicBezTo>
                  <a:cubicBezTo>
                    <a:pt x="12938" y="14417"/>
                    <a:pt x="13171" y="14577"/>
                    <a:pt x="13392" y="14748"/>
                  </a:cubicBezTo>
                  <a:cubicBezTo>
                    <a:pt x="14717" y="15782"/>
                    <a:pt x="15763" y="17015"/>
                    <a:pt x="16175" y="18695"/>
                  </a:cubicBezTo>
                  <a:cubicBezTo>
                    <a:pt x="16595" y="18471"/>
                    <a:pt x="16635" y="18078"/>
                    <a:pt x="16641" y="17669"/>
                  </a:cubicBezTo>
                  <a:cubicBezTo>
                    <a:pt x="16616" y="17008"/>
                    <a:pt x="16277" y="16466"/>
                    <a:pt x="15957" y="15925"/>
                  </a:cubicBezTo>
                  <a:cubicBezTo>
                    <a:pt x="15414" y="15009"/>
                    <a:pt x="14719" y="14222"/>
                    <a:pt x="13831" y="13618"/>
                  </a:cubicBezTo>
                  <a:cubicBezTo>
                    <a:pt x="13599" y="13461"/>
                    <a:pt x="13375" y="13290"/>
                    <a:pt x="13166" y="13104"/>
                  </a:cubicBezTo>
                  <a:cubicBezTo>
                    <a:pt x="13107" y="13050"/>
                    <a:pt x="13083" y="12903"/>
                    <a:pt x="13109" y="12822"/>
                  </a:cubicBezTo>
                  <a:cubicBezTo>
                    <a:pt x="13146" y="12712"/>
                    <a:pt x="13237" y="12668"/>
                    <a:pt x="13335" y="12668"/>
                  </a:cubicBezTo>
                  <a:cubicBezTo>
                    <a:pt x="13377" y="12668"/>
                    <a:pt x="13420" y="12676"/>
                    <a:pt x="13461" y="12691"/>
                  </a:cubicBezTo>
                  <a:cubicBezTo>
                    <a:pt x="13624" y="12748"/>
                    <a:pt x="13783" y="12832"/>
                    <a:pt x="13928" y="12927"/>
                  </a:cubicBezTo>
                  <a:cubicBezTo>
                    <a:pt x="14667" y="13412"/>
                    <a:pt x="15321" y="13989"/>
                    <a:pt x="15858" y="14700"/>
                  </a:cubicBezTo>
                  <a:cubicBezTo>
                    <a:pt x="16463" y="15489"/>
                    <a:pt x="16911" y="16355"/>
                    <a:pt x="17273" y="17274"/>
                  </a:cubicBezTo>
                  <a:cubicBezTo>
                    <a:pt x="17637" y="17137"/>
                    <a:pt x="17782" y="16871"/>
                    <a:pt x="17738" y="16493"/>
                  </a:cubicBezTo>
                  <a:cubicBezTo>
                    <a:pt x="17222" y="14459"/>
                    <a:pt x="16132" y="12860"/>
                    <a:pt x="14233" y="11873"/>
                  </a:cubicBezTo>
                  <a:cubicBezTo>
                    <a:pt x="14109" y="11809"/>
                    <a:pt x="13983" y="11743"/>
                    <a:pt x="13867" y="11668"/>
                  </a:cubicBezTo>
                  <a:cubicBezTo>
                    <a:pt x="13679" y="11551"/>
                    <a:pt x="13626" y="11358"/>
                    <a:pt x="13727" y="11233"/>
                  </a:cubicBezTo>
                  <a:cubicBezTo>
                    <a:pt x="13797" y="11149"/>
                    <a:pt x="13878" y="11116"/>
                    <a:pt x="13966" y="11116"/>
                  </a:cubicBezTo>
                  <a:cubicBezTo>
                    <a:pt x="14010" y="11116"/>
                    <a:pt x="14056" y="11124"/>
                    <a:pt x="14103" y="11139"/>
                  </a:cubicBezTo>
                  <a:cubicBezTo>
                    <a:pt x="14203" y="11172"/>
                    <a:pt x="14301" y="11210"/>
                    <a:pt x="14395" y="11257"/>
                  </a:cubicBezTo>
                  <a:cubicBezTo>
                    <a:pt x="15622" y="11859"/>
                    <a:pt x="16619" y="12726"/>
                    <a:pt x="17315" y="13903"/>
                  </a:cubicBezTo>
                  <a:cubicBezTo>
                    <a:pt x="17651" y="14472"/>
                    <a:pt x="17899" y="15093"/>
                    <a:pt x="18185" y="15690"/>
                  </a:cubicBezTo>
                  <a:cubicBezTo>
                    <a:pt x="18476" y="15147"/>
                    <a:pt x="18356" y="14580"/>
                    <a:pt x="18205" y="14046"/>
                  </a:cubicBezTo>
                  <a:cubicBezTo>
                    <a:pt x="18033" y="13441"/>
                    <a:pt x="17789" y="12853"/>
                    <a:pt x="17380" y="12357"/>
                  </a:cubicBezTo>
                  <a:cubicBezTo>
                    <a:pt x="16710" y="11547"/>
                    <a:pt x="16058" y="10730"/>
                    <a:pt x="15026" y="10324"/>
                  </a:cubicBezTo>
                  <a:cubicBezTo>
                    <a:pt x="14588" y="10150"/>
                    <a:pt x="14162" y="10054"/>
                    <a:pt x="13747" y="10054"/>
                  </a:cubicBezTo>
                  <a:cubicBezTo>
                    <a:pt x="13195" y="10054"/>
                    <a:pt x="12663" y="10225"/>
                    <a:pt x="12145" y="10610"/>
                  </a:cubicBezTo>
                  <a:cubicBezTo>
                    <a:pt x="11724" y="10924"/>
                    <a:pt x="11283" y="11212"/>
                    <a:pt x="10850" y="11514"/>
                  </a:cubicBezTo>
                  <a:cubicBezTo>
                    <a:pt x="10800" y="11850"/>
                    <a:pt x="10570" y="12065"/>
                    <a:pt x="10349" y="12295"/>
                  </a:cubicBezTo>
                  <a:cubicBezTo>
                    <a:pt x="8960" y="13746"/>
                    <a:pt x="7727" y="15325"/>
                    <a:pt x="6596" y="16982"/>
                  </a:cubicBezTo>
                  <a:cubicBezTo>
                    <a:pt x="6240" y="17506"/>
                    <a:pt x="5886" y="18032"/>
                    <a:pt x="5523" y="18549"/>
                  </a:cubicBezTo>
                  <a:cubicBezTo>
                    <a:pt x="5423" y="18692"/>
                    <a:pt x="5304" y="18820"/>
                    <a:pt x="5177" y="18940"/>
                  </a:cubicBezTo>
                  <a:cubicBezTo>
                    <a:pt x="5135" y="18979"/>
                    <a:pt x="5081" y="18999"/>
                    <a:pt x="5029" y="18999"/>
                  </a:cubicBezTo>
                  <a:cubicBezTo>
                    <a:pt x="4978" y="18999"/>
                    <a:pt x="4928" y="18980"/>
                    <a:pt x="4892" y="18941"/>
                  </a:cubicBezTo>
                  <a:cubicBezTo>
                    <a:pt x="4829" y="18876"/>
                    <a:pt x="4786" y="18762"/>
                    <a:pt x="4786" y="18668"/>
                  </a:cubicBezTo>
                  <a:cubicBezTo>
                    <a:pt x="4788" y="18385"/>
                    <a:pt x="5113" y="18203"/>
                    <a:pt x="5027" y="17847"/>
                  </a:cubicBezTo>
                  <a:cubicBezTo>
                    <a:pt x="4982" y="17840"/>
                    <a:pt x="4938" y="17837"/>
                    <a:pt x="4894" y="17837"/>
                  </a:cubicBezTo>
                  <a:cubicBezTo>
                    <a:pt x="4561" y="17837"/>
                    <a:pt x="4253" y="18021"/>
                    <a:pt x="3926" y="18068"/>
                  </a:cubicBezTo>
                  <a:cubicBezTo>
                    <a:pt x="3904" y="18071"/>
                    <a:pt x="3883" y="18072"/>
                    <a:pt x="3863" y="18072"/>
                  </a:cubicBezTo>
                  <a:cubicBezTo>
                    <a:pt x="3732" y="18072"/>
                    <a:pt x="3635" y="18007"/>
                    <a:pt x="3617" y="17873"/>
                  </a:cubicBezTo>
                  <a:cubicBezTo>
                    <a:pt x="3605" y="17790"/>
                    <a:pt x="3667" y="17657"/>
                    <a:pt x="3738" y="17608"/>
                  </a:cubicBezTo>
                  <a:cubicBezTo>
                    <a:pt x="4178" y="17296"/>
                    <a:pt x="4707" y="17177"/>
                    <a:pt x="5208" y="17058"/>
                  </a:cubicBezTo>
                  <a:cubicBezTo>
                    <a:pt x="5771" y="16924"/>
                    <a:pt x="6139" y="16640"/>
                    <a:pt x="6433" y="16169"/>
                  </a:cubicBezTo>
                  <a:cubicBezTo>
                    <a:pt x="7352" y="14702"/>
                    <a:pt x="8474" y="13396"/>
                    <a:pt x="9678" y="12158"/>
                  </a:cubicBezTo>
                  <a:cubicBezTo>
                    <a:pt x="10020" y="11807"/>
                    <a:pt x="10312" y="11403"/>
                    <a:pt x="10753" y="11158"/>
                  </a:cubicBezTo>
                  <a:cubicBezTo>
                    <a:pt x="11043" y="9244"/>
                    <a:pt x="11160" y="7312"/>
                    <a:pt x="11209" y="5383"/>
                  </a:cubicBezTo>
                  <a:cubicBezTo>
                    <a:pt x="11245" y="3985"/>
                    <a:pt x="11296" y="2575"/>
                    <a:pt x="11114" y="1177"/>
                  </a:cubicBezTo>
                  <a:cubicBezTo>
                    <a:pt x="11097" y="1036"/>
                    <a:pt x="11071" y="896"/>
                    <a:pt x="11057" y="758"/>
                  </a:cubicBezTo>
                  <a:cubicBezTo>
                    <a:pt x="11001" y="217"/>
                    <a:pt x="10883" y="1"/>
                    <a:pt x="10554"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0" name="Google Shape;71991;p46">
              <a:extLst>
                <a:ext uri="{FF2B5EF4-FFF2-40B4-BE49-F238E27FC236}">
                  <a16:creationId xmlns:a16="http://schemas.microsoft.com/office/drawing/2014/main" id="{FF2E6EA8-6CB5-4574-A3EE-E4FB88382878}"/>
                </a:ext>
              </a:extLst>
            </p:cNvPr>
            <p:cNvSpPr/>
            <p:nvPr/>
          </p:nvSpPr>
          <p:spPr>
            <a:xfrm>
              <a:off x="2502600" y="3066525"/>
              <a:ext cx="181150" cy="196075"/>
            </a:xfrm>
            <a:custGeom>
              <a:avLst/>
              <a:gdLst/>
              <a:ahLst/>
              <a:cxnLst/>
              <a:rect l="l" t="t" r="r" b="b"/>
              <a:pathLst>
                <a:path w="7246" h="7843" extrusionOk="0">
                  <a:moveTo>
                    <a:pt x="7147" y="1"/>
                  </a:moveTo>
                  <a:cubicBezTo>
                    <a:pt x="6707" y="246"/>
                    <a:pt x="6414" y="650"/>
                    <a:pt x="6072" y="1001"/>
                  </a:cubicBezTo>
                  <a:cubicBezTo>
                    <a:pt x="4868" y="2239"/>
                    <a:pt x="3748" y="3545"/>
                    <a:pt x="2829" y="5012"/>
                  </a:cubicBezTo>
                  <a:cubicBezTo>
                    <a:pt x="2532" y="5483"/>
                    <a:pt x="2166" y="5767"/>
                    <a:pt x="1603" y="5901"/>
                  </a:cubicBezTo>
                  <a:cubicBezTo>
                    <a:pt x="1100" y="6019"/>
                    <a:pt x="570" y="6139"/>
                    <a:pt x="132" y="6451"/>
                  </a:cubicBezTo>
                  <a:cubicBezTo>
                    <a:pt x="60" y="6500"/>
                    <a:pt x="1" y="6631"/>
                    <a:pt x="11" y="6716"/>
                  </a:cubicBezTo>
                  <a:cubicBezTo>
                    <a:pt x="29" y="6849"/>
                    <a:pt x="126" y="6914"/>
                    <a:pt x="256" y="6914"/>
                  </a:cubicBezTo>
                  <a:cubicBezTo>
                    <a:pt x="277" y="6914"/>
                    <a:pt x="299" y="6913"/>
                    <a:pt x="321" y="6909"/>
                  </a:cubicBezTo>
                  <a:cubicBezTo>
                    <a:pt x="649" y="6863"/>
                    <a:pt x="956" y="6679"/>
                    <a:pt x="1290" y="6679"/>
                  </a:cubicBezTo>
                  <a:cubicBezTo>
                    <a:pt x="1333" y="6679"/>
                    <a:pt x="1377" y="6682"/>
                    <a:pt x="1421" y="6688"/>
                  </a:cubicBezTo>
                  <a:cubicBezTo>
                    <a:pt x="1507" y="7045"/>
                    <a:pt x="1180" y="7228"/>
                    <a:pt x="1180" y="7511"/>
                  </a:cubicBezTo>
                  <a:cubicBezTo>
                    <a:pt x="1180" y="7603"/>
                    <a:pt x="1223" y="7717"/>
                    <a:pt x="1286" y="7784"/>
                  </a:cubicBezTo>
                  <a:cubicBezTo>
                    <a:pt x="1323" y="7823"/>
                    <a:pt x="1373" y="7842"/>
                    <a:pt x="1425" y="7842"/>
                  </a:cubicBezTo>
                  <a:cubicBezTo>
                    <a:pt x="1477" y="7842"/>
                    <a:pt x="1530" y="7822"/>
                    <a:pt x="1571" y="7783"/>
                  </a:cubicBezTo>
                  <a:cubicBezTo>
                    <a:pt x="1697" y="7663"/>
                    <a:pt x="1819" y="7533"/>
                    <a:pt x="1918" y="7392"/>
                  </a:cubicBezTo>
                  <a:cubicBezTo>
                    <a:pt x="2282" y="6874"/>
                    <a:pt x="2634" y="6349"/>
                    <a:pt x="2990" y="5825"/>
                  </a:cubicBezTo>
                  <a:cubicBezTo>
                    <a:pt x="4121" y="4167"/>
                    <a:pt x="5353" y="2589"/>
                    <a:pt x="6743" y="1138"/>
                  </a:cubicBezTo>
                  <a:cubicBezTo>
                    <a:pt x="6962" y="908"/>
                    <a:pt x="7196" y="693"/>
                    <a:pt x="7246" y="355"/>
                  </a:cubicBezTo>
                  <a:cubicBezTo>
                    <a:pt x="7211" y="236"/>
                    <a:pt x="7180" y="117"/>
                    <a:pt x="714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1" name="Google Shape;71992;p46">
              <a:extLst>
                <a:ext uri="{FF2B5EF4-FFF2-40B4-BE49-F238E27FC236}">
                  <a16:creationId xmlns:a16="http://schemas.microsoft.com/office/drawing/2014/main" id="{D0A898F9-D742-4548-8A28-4FD8446C3F62}"/>
                </a:ext>
              </a:extLst>
            </p:cNvPr>
            <p:cNvSpPr/>
            <p:nvPr/>
          </p:nvSpPr>
          <p:spPr>
            <a:xfrm>
              <a:off x="2753050" y="3065425"/>
              <a:ext cx="114000" cy="134450"/>
            </a:xfrm>
            <a:custGeom>
              <a:avLst/>
              <a:gdLst/>
              <a:ahLst/>
              <a:cxnLst/>
              <a:rect l="l" t="t" r="r" b="b"/>
              <a:pathLst>
                <a:path w="4560" h="5378" extrusionOk="0">
                  <a:moveTo>
                    <a:pt x="340" y="1"/>
                  </a:moveTo>
                  <a:cubicBezTo>
                    <a:pt x="252" y="1"/>
                    <a:pt x="171" y="34"/>
                    <a:pt x="101" y="119"/>
                  </a:cubicBezTo>
                  <a:cubicBezTo>
                    <a:pt x="0" y="243"/>
                    <a:pt x="54" y="435"/>
                    <a:pt x="241" y="553"/>
                  </a:cubicBezTo>
                  <a:cubicBezTo>
                    <a:pt x="358" y="627"/>
                    <a:pt x="483" y="694"/>
                    <a:pt x="607" y="758"/>
                  </a:cubicBezTo>
                  <a:cubicBezTo>
                    <a:pt x="2506" y="1744"/>
                    <a:pt x="3596" y="3344"/>
                    <a:pt x="4112" y="5378"/>
                  </a:cubicBezTo>
                  <a:cubicBezTo>
                    <a:pt x="4507" y="5248"/>
                    <a:pt x="4531" y="4912"/>
                    <a:pt x="4560" y="4574"/>
                  </a:cubicBezTo>
                  <a:cubicBezTo>
                    <a:pt x="4273" y="3978"/>
                    <a:pt x="4025" y="3357"/>
                    <a:pt x="3689" y="2789"/>
                  </a:cubicBezTo>
                  <a:cubicBezTo>
                    <a:pt x="2992" y="1610"/>
                    <a:pt x="1995" y="744"/>
                    <a:pt x="770" y="141"/>
                  </a:cubicBezTo>
                  <a:cubicBezTo>
                    <a:pt x="676" y="96"/>
                    <a:pt x="577" y="56"/>
                    <a:pt x="478" y="25"/>
                  </a:cubicBezTo>
                  <a:cubicBezTo>
                    <a:pt x="430" y="9"/>
                    <a:pt x="384" y="1"/>
                    <a:pt x="340"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2" name="Google Shape;71993;p46">
              <a:extLst>
                <a:ext uri="{FF2B5EF4-FFF2-40B4-BE49-F238E27FC236}">
                  <a16:creationId xmlns:a16="http://schemas.microsoft.com/office/drawing/2014/main" id="{23F98ED6-3CA5-49D0-88A6-BD2D8926C464}"/>
                </a:ext>
              </a:extLst>
            </p:cNvPr>
            <p:cNvSpPr/>
            <p:nvPr/>
          </p:nvSpPr>
          <p:spPr>
            <a:xfrm>
              <a:off x="2739475" y="3104225"/>
              <a:ext cx="104750" cy="125450"/>
            </a:xfrm>
            <a:custGeom>
              <a:avLst/>
              <a:gdLst/>
              <a:ahLst/>
              <a:cxnLst/>
              <a:rect l="l" t="t" r="r" b="b"/>
              <a:pathLst>
                <a:path w="4190" h="5018" extrusionOk="0">
                  <a:moveTo>
                    <a:pt x="256" y="0"/>
                  </a:moveTo>
                  <a:cubicBezTo>
                    <a:pt x="158" y="0"/>
                    <a:pt x="66" y="43"/>
                    <a:pt x="29" y="154"/>
                  </a:cubicBezTo>
                  <a:cubicBezTo>
                    <a:pt x="0" y="234"/>
                    <a:pt x="27" y="382"/>
                    <a:pt x="86" y="435"/>
                  </a:cubicBezTo>
                  <a:cubicBezTo>
                    <a:pt x="292" y="621"/>
                    <a:pt x="519" y="794"/>
                    <a:pt x="750" y="949"/>
                  </a:cubicBezTo>
                  <a:cubicBezTo>
                    <a:pt x="1639" y="1553"/>
                    <a:pt x="2333" y="2341"/>
                    <a:pt x="2877" y="3256"/>
                  </a:cubicBezTo>
                  <a:cubicBezTo>
                    <a:pt x="3198" y="3796"/>
                    <a:pt x="3534" y="4338"/>
                    <a:pt x="3561" y="5000"/>
                  </a:cubicBezTo>
                  <a:cubicBezTo>
                    <a:pt x="3619" y="5012"/>
                    <a:pt x="3673" y="5018"/>
                    <a:pt x="3723" y="5018"/>
                  </a:cubicBezTo>
                  <a:cubicBezTo>
                    <a:pt x="3961" y="5018"/>
                    <a:pt x="4118" y="4882"/>
                    <a:pt x="4189" y="4609"/>
                  </a:cubicBezTo>
                  <a:cubicBezTo>
                    <a:pt x="3827" y="3690"/>
                    <a:pt x="3379" y="2824"/>
                    <a:pt x="2779" y="2030"/>
                  </a:cubicBezTo>
                  <a:cubicBezTo>
                    <a:pt x="2240" y="1321"/>
                    <a:pt x="1588" y="742"/>
                    <a:pt x="848" y="259"/>
                  </a:cubicBezTo>
                  <a:cubicBezTo>
                    <a:pt x="701" y="162"/>
                    <a:pt x="543" y="78"/>
                    <a:pt x="379" y="21"/>
                  </a:cubicBezTo>
                  <a:cubicBezTo>
                    <a:pt x="339" y="8"/>
                    <a:pt x="297" y="0"/>
                    <a:pt x="25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3" name="Google Shape;71994;p46">
              <a:extLst>
                <a:ext uri="{FF2B5EF4-FFF2-40B4-BE49-F238E27FC236}">
                  <a16:creationId xmlns:a16="http://schemas.microsoft.com/office/drawing/2014/main" id="{7AA794D1-AD76-4AE6-8770-A921B445CEDB}"/>
                </a:ext>
              </a:extLst>
            </p:cNvPr>
            <p:cNvSpPr/>
            <p:nvPr/>
          </p:nvSpPr>
          <p:spPr>
            <a:xfrm>
              <a:off x="2721025" y="3146225"/>
              <a:ext cx="95775" cy="120375"/>
            </a:xfrm>
            <a:custGeom>
              <a:avLst/>
              <a:gdLst/>
              <a:ahLst/>
              <a:cxnLst/>
              <a:rect l="l" t="t" r="r" b="b"/>
              <a:pathLst>
                <a:path w="3831" h="4815" extrusionOk="0">
                  <a:moveTo>
                    <a:pt x="226" y="1"/>
                  </a:moveTo>
                  <a:cubicBezTo>
                    <a:pt x="148" y="1"/>
                    <a:pt x="76" y="30"/>
                    <a:pt x="49" y="114"/>
                  </a:cubicBezTo>
                  <a:cubicBezTo>
                    <a:pt x="19" y="204"/>
                    <a:pt x="0" y="346"/>
                    <a:pt x="49" y="399"/>
                  </a:cubicBezTo>
                  <a:cubicBezTo>
                    <a:pt x="188" y="550"/>
                    <a:pt x="354" y="684"/>
                    <a:pt x="526" y="799"/>
                  </a:cubicBezTo>
                  <a:cubicBezTo>
                    <a:pt x="1479" y="1436"/>
                    <a:pt x="2165" y="2312"/>
                    <a:pt x="2767" y="3267"/>
                  </a:cubicBezTo>
                  <a:cubicBezTo>
                    <a:pt x="2935" y="3535"/>
                    <a:pt x="3068" y="3817"/>
                    <a:pt x="3131" y="4130"/>
                  </a:cubicBezTo>
                  <a:cubicBezTo>
                    <a:pt x="3178" y="4368"/>
                    <a:pt x="3210" y="4616"/>
                    <a:pt x="3374" y="4814"/>
                  </a:cubicBezTo>
                  <a:cubicBezTo>
                    <a:pt x="3551" y="4680"/>
                    <a:pt x="3755" y="4579"/>
                    <a:pt x="3830" y="4347"/>
                  </a:cubicBezTo>
                  <a:cubicBezTo>
                    <a:pt x="3418" y="2668"/>
                    <a:pt x="2373" y="1433"/>
                    <a:pt x="1048" y="400"/>
                  </a:cubicBezTo>
                  <a:cubicBezTo>
                    <a:pt x="827" y="228"/>
                    <a:pt x="594" y="70"/>
                    <a:pt x="312" y="11"/>
                  </a:cubicBezTo>
                  <a:cubicBezTo>
                    <a:pt x="284" y="5"/>
                    <a:pt x="254" y="1"/>
                    <a:pt x="226"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pic>
        <p:nvPicPr>
          <p:cNvPr id="100" name="Picture 99">
            <a:extLst>
              <a:ext uri="{FF2B5EF4-FFF2-40B4-BE49-F238E27FC236}">
                <a16:creationId xmlns:a16="http://schemas.microsoft.com/office/drawing/2014/main" id="{9CDD786F-5F5B-4B4D-979C-489676801FCA}"/>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4071457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barn(inVertical)">
                                      <p:cBhvr>
                                        <p:cTn id="7" dur="500"/>
                                        <p:tgtEl>
                                          <p:spTgt spid="69"/>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70"/>
                                        </p:tgtEl>
                                        <p:attrNameLst>
                                          <p:attrName>style.visibility</p:attrName>
                                        </p:attrNameLst>
                                      </p:cBhvr>
                                      <p:to>
                                        <p:strVal val="visible"/>
                                      </p:to>
                                    </p:set>
                                    <p:animEffect transition="in" filter="barn(inVertical)">
                                      <p:cBhvr>
                                        <p:cTn id="11" dur="500"/>
                                        <p:tgtEl>
                                          <p:spTgt spid="70"/>
                                        </p:tgtEl>
                                      </p:cBhvr>
                                    </p:animEffect>
                                  </p:childTnLst>
                                </p:cTn>
                              </p:par>
                              <p:par>
                                <p:cTn id="12" presetID="16" presetClass="entr" presetSubtype="21" fill="hold" grpId="0" nodeType="withEffect">
                                  <p:stCondLst>
                                    <p:cond delay="0"/>
                                  </p:stCondLst>
                                  <p:childTnLst>
                                    <p:set>
                                      <p:cBhvr>
                                        <p:cTn id="13" dur="1" fill="hold">
                                          <p:stCondLst>
                                            <p:cond delay="0"/>
                                          </p:stCondLst>
                                        </p:cTn>
                                        <p:tgtEl>
                                          <p:spTgt spid="71"/>
                                        </p:tgtEl>
                                        <p:attrNameLst>
                                          <p:attrName>style.visibility</p:attrName>
                                        </p:attrNameLst>
                                      </p:cBhvr>
                                      <p:to>
                                        <p:strVal val="visible"/>
                                      </p:to>
                                    </p:set>
                                    <p:animEffect transition="in" filter="barn(inVertical)">
                                      <p:cBhvr>
                                        <p:cTn id="14" dur="500"/>
                                        <p:tgtEl>
                                          <p:spTgt spid="71"/>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72"/>
                                        </p:tgtEl>
                                        <p:attrNameLst>
                                          <p:attrName>style.visibility</p:attrName>
                                        </p:attrNameLst>
                                      </p:cBhvr>
                                      <p:to>
                                        <p:strVal val="visible"/>
                                      </p:to>
                                    </p:set>
                                    <p:animEffect transition="in" filter="barn(inVertical)">
                                      <p:cBhvr>
                                        <p:cTn id="1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 fill="hold" display="0">
                  <p:stCondLst>
                    <p:cond delay="indefinite"/>
                  </p:stCondLst>
                  <p:endCondLst>
                    <p:cond evt="onStopAudio" delay="0">
                      <p:tgtEl>
                        <p:sldTgt/>
                      </p:tgtEl>
                    </p:cond>
                  </p:endCondLst>
                </p:cTn>
                <p:tgtEl>
                  <p:spTgt spid="95"/>
                </p:tgtEl>
              </p:cMediaNode>
            </p:audio>
            <p:seq concurrent="1" nextAc="seek">
              <p:cTn id="19" restart="whenNotActive" fill="hold" evtFilter="cancelBubble" nodeType="interactiveSeq">
                <p:stCondLst>
                  <p:cond evt="onClick" delay="0">
                    <p:tgtEl>
                      <p:spTgt spid="72"/>
                    </p:tgtEl>
                  </p:cond>
                </p:stCondLst>
                <p:endSync evt="end" delay="0">
                  <p:rtn val="all"/>
                </p:endSync>
                <p:childTnLst>
                  <p:par>
                    <p:cTn id="20" fill="hold">
                      <p:stCondLst>
                        <p:cond delay="0"/>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96"/>
                                        </p:tgtEl>
                                        <p:attrNameLst>
                                          <p:attrName>style.visibility</p:attrName>
                                        </p:attrNameLst>
                                      </p:cBhvr>
                                      <p:to>
                                        <p:strVal val="visible"/>
                                      </p:to>
                                    </p:set>
                                    <p:anim calcmode="lin" valueType="num">
                                      <p:cBhvr>
                                        <p:cTn id="24" dur="500" fill="hold"/>
                                        <p:tgtEl>
                                          <p:spTgt spid="96"/>
                                        </p:tgtEl>
                                        <p:attrNameLst>
                                          <p:attrName>ppt_w</p:attrName>
                                        </p:attrNameLst>
                                      </p:cBhvr>
                                      <p:tavLst>
                                        <p:tav tm="0">
                                          <p:val>
                                            <p:fltVal val="0"/>
                                          </p:val>
                                        </p:tav>
                                        <p:tav tm="100000">
                                          <p:val>
                                            <p:strVal val="#ppt_w"/>
                                          </p:val>
                                        </p:tav>
                                      </p:tavLst>
                                    </p:anim>
                                    <p:anim calcmode="lin" valueType="num">
                                      <p:cBhvr>
                                        <p:cTn id="25" dur="500" fill="hold"/>
                                        <p:tgtEl>
                                          <p:spTgt spid="96"/>
                                        </p:tgtEl>
                                        <p:attrNameLst>
                                          <p:attrName>ppt_h</p:attrName>
                                        </p:attrNameLst>
                                      </p:cBhvr>
                                      <p:tavLst>
                                        <p:tav tm="0">
                                          <p:val>
                                            <p:fltVal val="0"/>
                                          </p:val>
                                        </p:tav>
                                        <p:tav tm="100000">
                                          <p:val>
                                            <p:strVal val="#ppt_h"/>
                                          </p:val>
                                        </p:tav>
                                      </p:tavLst>
                                    </p:anim>
                                    <p:animEffect transition="in" filter="fade">
                                      <p:cBhvr>
                                        <p:cTn id="26" dur="500"/>
                                        <p:tgtEl>
                                          <p:spTgt spid="96"/>
                                        </p:tgtEl>
                                      </p:cBhvr>
                                    </p:animEffect>
                                  </p:childTnLst>
                                </p:cTn>
                              </p:par>
                              <p:par>
                                <p:cTn id="27" presetID="1" presetClass="mediacall" presetSubtype="0" fill="hold" nodeType="withEffect">
                                  <p:stCondLst>
                                    <p:cond delay="0"/>
                                  </p:stCondLst>
                                  <p:childTnLst>
                                    <p:cmd type="call" cmd="playFrom(0.0)">
                                      <p:cBhvr>
                                        <p:cTn id="28" dur="3448" fill="hold"/>
                                        <p:tgtEl>
                                          <p:spTgt spid="95"/>
                                        </p:tgtEl>
                                      </p:cBhvr>
                                    </p:cmd>
                                  </p:childTnLst>
                                </p:cTn>
                              </p:par>
                            </p:childTnLst>
                          </p:cTn>
                        </p:par>
                      </p:childTnLst>
                    </p:cTn>
                  </p:par>
                </p:childTnLst>
              </p:cTn>
              <p:nextCondLst>
                <p:cond evt="onClick" delay="0">
                  <p:tgtEl>
                    <p:spTgt spid="72"/>
                  </p:tgtEl>
                </p:cond>
              </p:nextCondLst>
            </p:seq>
            <p:seq concurrent="1" nextAc="seek">
              <p:cTn id="29" restart="whenNotActive" fill="hold" evtFilter="cancelBubble" nodeType="interactiveSeq">
                <p:stCondLst>
                  <p:cond evt="onClick" delay="0">
                    <p:tgtEl>
                      <p:spTgt spid="70"/>
                    </p:tgtEl>
                  </p:cond>
                </p:stCondLst>
                <p:endSync evt="end" delay="0">
                  <p:rtn val="all"/>
                </p:endSync>
                <p:childTnLst>
                  <p:par>
                    <p:cTn id="30" fill="hold">
                      <p:stCondLst>
                        <p:cond delay="0"/>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3"/>
                                        </p:tgtEl>
                                        <p:attrNameLst>
                                          <p:attrName>style.visibility</p:attrName>
                                        </p:attrNameLst>
                                      </p:cBhvr>
                                      <p:to>
                                        <p:strVal val="visible"/>
                                      </p:to>
                                    </p:set>
                                    <p:anim calcmode="lin" valueType="num">
                                      <p:cBhvr>
                                        <p:cTn id="34" dur="500" fill="hold"/>
                                        <p:tgtEl>
                                          <p:spTgt spid="93"/>
                                        </p:tgtEl>
                                        <p:attrNameLst>
                                          <p:attrName>ppt_w</p:attrName>
                                        </p:attrNameLst>
                                      </p:cBhvr>
                                      <p:tavLst>
                                        <p:tav tm="0">
                                          <p:val>
                                            <p:fltVal val="0"/>
                                          </p:val>
                                        </p:tav>
                                        <p:tav tm="100000">
                                          <p:val>
                                            <p:strVal val="#ppt_w"/>
                                          </p:val>
                                        </p:tav>
                                      </p:tavLst>
                                    </p:anim>
                                    <p:anim calcmode="lin" valueType="num">
                                      <p:cBhvr>
                                        <p:cTn id="35" dur="500" fill="hold"/>
                                        <p:tgtEl>
                                          <p:spTgt spid="93"/>
                                        </p:tgtEl>
                                        <p:attrNameLst>
                                          <p:attrName>ppt_h</p:attrName>
                                        </p:attrNameLst>
                                      </p:cBhvr>
                                      <p:tavLst>
                                        <p:tav tm="0">
                                          <p:val>
                                            <p:fltVal val="0"/>
                                          </p:val>
                                        </p:tav>
                                        <p:tav tm="100000">
                                          <p:val>
                                            <p:strVal val="#ppt_h"/>
                                          </p:val>
                                        </p:tav>
                                      </p:tavLst>
                                    </p:anim>
                                    <p:animEffect transition="in" filter="fade">
                                      <p:cBhvr>
                                        <p:cTn id="36" dur="500"/>
                                        <p:tgtEl>
                                          <p:spTgt spid="93"/>
                                        </p:tgtEl>
                                      </p:cBhvr>
                                    </p:animEffect>
                                  </p:childTnLst>
                                  <p:subTnLst>
                                    <p:audio>
                                      <p:cMediaNode>
                                        <p:cTn display="0" masterRel="sameClick">
                                          <p:stCondLst>
                                            <p:cond evt="begin" delay="0">
                                              <p:tn val="32"/>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0"/>
                  </p:tgtEl>
                </p:cond>
              </p:nextCondLst>
            </p:seq>
            <p:seq concurrent="1" nextAc="seek">
              <p:cTn id="37" restart="whenNotActive" fill="hold" evtFilter="cancelBubble" nodeType="interactiveSeq">
                <p:stCondLst>
                  <p:cond evt="onClick" delay="0">
                    <p:tgtEl>
                      <p:spTgt spid="71"/>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8"/>
                                        </p:tgtEl>
                                        <p:attrNameLst>
                                          <p:attrName>style.visibility</p:attrName>
                                        </p:attrNameLst>
                                      </p:cBhvr>
                                      <p:to>
                                        <p:strVal val="visible"/>
                                      </p:to>
                                    </p:set>
                                    <p:anim calcmode="lin" valueType="num">
                                      <p:cBhvr>
                                        <p:cTn id="42" dur="500" fill="hold"/>
                                        <p:tgtEl>
                                          <p:spTgt spid="88"/>
                                        </p:tgtEl>
                                        <p:attrNameLst>
                                          <p:attrName>ppt_w</p:attrName>
                                        </p:attrNameLst>
                                      </p:cBhvr>
                                      <p:tavLst>
                                        <p:tav tm="0">
                                          <p:val>
                                            <p:fltVal val="0"/>
                                          </p:val>
                                        </p:tav>
                                        <p:tav tm="100000">
                                          <p:val>
                                            <p:strVal val="#ppt_w"/>
                                          </p:val>
                                        </p:tav>
                                      </p:tavLst>
                                    </p:anim>
                                    <p:anim calcmode="lin" valueType="num">
                                      <p:cBhvr>
                                        <p:cTn id="43" dur="500" fill="hold"/>
                                        <p:tgtEl>
                                          <p:spTgt spid="88"/>
                                        </p:tgtEl>
                                        <p:attrNameLst>
                                          <p:attrName>ppt_h</p:attrName>
                                        </p:attrNameLst>
                                      </p:cBhvr>
                                      <p:tavLst>
                                        <p:tav tm="0">
                                          <p:val>
                                            <p:fltVal val="0"/>
                                          </p:val>
                                        </p:tav>
                                        <p:tav tm="100000">
                                          <p:val>
                                            <p:strVal val="#ppt_h"/>
                                          </p:val>
                                        </p:tav>
                                      </p:tavLst>
                                    </p:anim>
                                    <p:animEffect transition="in" filter="fade">
                                      <p:cBhvr>
                                        <p:cTn id="44" dur="500"/>
                                        <p:tgtEl>
                                          <p:spTgt spid="88"/>
                                        </p:tgtEl>
                                      </p:cBhvr>
                                    </p:animEffect>
                                  </p:childTnLst>
                                  <p:subTnLst>
                                    <p:audio>
                                      <p:cMediaNode>
                                        <p:cTn display="0" masterRel="sameClick">
                                          <p:stCondLst>
                                            <p:cond evt="begin" delay="0">
                                              <p:tn val="40"/>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1"/>
                  </p:tgtEl>
                </p:cond>
              </p:nextCondLst>
            </p:seq>
          </p:childTnLst>
        </p:cTn>
      </p:par>
    </p:tnLst>
    <p:bldLst>
      <p:bldP spid="69" grpId="0"/>
      <p:bldP spid="72" grpId="0" animBg="1"/>
      <p:bldP spid="71" grpId="0" animBg="1"/>
      <p:bldP spid="7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2736"/>
        <p:cNvGrpSpPr/>
        <p:nvPr/>
      </p:nvGrpSpPr>
      <p:grpSpPr>
        <a:xfrm>
          <a:off x="0" y="0"/>
          <a:ext cx="0" cy="0"/>
          <a:chOff x="0" y="0"/>
          <a:chExt cx="0" cy="0"/>
        </a:xfrm>
      </p:grpSpPr>
      <p:sp>
        <p:nvSpPr>
          <p:cNvPr id="72787" name="Google Shape;72787;p50"/>
          <p:cNvSpPr/>
          <p:nvPr/>
        </p:nvSpPr>
        <p:spPr>
          <a:xfrm>
            <a:off x="857100" y="4640301"/>
            <a:ext cx="205800" cy="183300"/>
          </a:xfrm>
          <a:custGeom>
            <a:avLst/>
            <a:gdLst/>
            <a:ahLst/>
            <a:cxnLst/>
            <a:rect l="l" t="t" r="r" b="b"/>
            <a:pathLst>
              <a:path w="6174" h="5499" extrusionOk="0">
                <a:moveTo>
                  <a:pt x="3088" y="0"/>
                </a:moveTo>
                <a:cubicBezTo>
                  <a:pt x="2801" y="0"/>
                  <a:pt x="2508" y="46"/>
                  <a:pt x="2220" y="142"/>
                </a:cubicBezTo>
                <a:cubicBezTo>
                  <a:pt x="779" y="620"/>
                  <a:pt x="0" y="2175"/>
                  <a:pt x="478" y="3616"/>
                </a:cubicBezTo>
                <a:cubicBezTo>
                  <a:pt x="862" y="4770"/>
                  <a:pt x="1934" y="5499"/>
                  <a:pt x="3085" y="5499"/>
                </a:cubicBezTo>
                <a:cubicBezTo>
                  <a:pt x="3373" y="5499"/>
                  <a:pt x="3666" y="5453"/>
                  <a:pt x="3954" y="5357"/>
                </a:cubicBezTo>
                <a:cubicBezTo>
                  <a:pt x="5395" y="4879"/>
                  <a:pt x="6174" y="3324"/>
                  <a:pt x="5695" y="1883"/>
                </a:cubicBezTo>
                <a:cubicBezTo>
                  <a:pt x="5312" y="730"/>
                  <a:pt x="4240" y="0"/>
                  <a:pt x="308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88" name="Google Shape;72788;p50"/>
          <p:cNvSpPr/>
          <p:nvPr/>
        </p:nvSpPr>
        <p:spPr>
          <a:xfrm>
            <a:off x="9616145" y="6040539"/>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90" name="Google Shape;72790;p50"/>
          <p:cNvSpPr/>
          <p:nvPr/>
        </p:nvSpPr>
        <p:spPr>
          <a:xfrm>
            <a:off x="11570701" y="4668000"/>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69" name="Text Box 53">
                <a:extLst>
                  <a:ext uri="{FF2B5EF4-FFF2-40B4-BE49-F238E27FC236}">
                    <a16:creationId xmlns:a16="http://schemas.microsoft.com/office/drawing/2014/main" id="{7B049D66-5541-4595-AF69-E2DCD1085F73}"/>
                  </a:ext>
                </a:extLst>
              </p:cNvPr>
              <p:cNvSpPr txBox="1">
                <a:spLocks noChangeArrowheads="1"/>
              </p:cNvSpPr>
              <p:nvPr/>
            </p:nvSpPr>
            <p:spPr bwMode="auto">
              <a:xfrm>
                <a:off x="189190" y="246640"/>
                <a:ext cx="10281951" cy="223651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r>
                  <a:rPr lang="en-US" sz="4400" b="1" kern="0" dirty="0">
                    <a:solidFill>
                      <a:schemeClr val="bg1"/>
                    </a:solidFill>
                    <a:latin typeface="Cambria" panose="02040503050406030204" pitchFamily="18" charset="0"/>
                    <a:ea typeface="Cambria" panose="02040503050406030204" pitchFamily="18" charset="0"/>
                    <a:cs typeface="Arial" charset="0"/>
                    <a:sym typeface="Arial"/>
                  </a:rPr>
                  <a:t>Đ</a:t>
                </a:r>
                <a:r>
                  <a:rPr lang="en-US" sz="4400" b="1" kern="0" dirty="0" err="1">
                    <a:solidFill>
                      <a:schemeClr val="bg1"/>
                    </a:solidFill>
                    <a:latin typeface="Cambria" panose="02040503050406030204" pitchFamily="18" charset="0"/>
                    <a:ea typeface="Cambria" panose="02040503050406030204" pitchFamily="18" charset="0"/>
                    <a:cs typeface="Arial" charset="0"/>
                    <a:sym typeface="Arial"/>
                  </a:rPr>
                  <a:t>iền</a:t>
                </a:r>
                <a:r>
                  <a:rPr lang="en-US" sz="4400" b="1" kern="0" dirty="0">
                    <a:solidFill>
                      <a:schemeClr val="bg1"/>
                    </a:solidFill>
                    <a:latin typeface="Cambria" panose="02040503050406030204" pitchFamily="18" charset="0"/>
                    <a:ea typeface="Cambria" panose="02040503050406030204" pitchFamily="18" charset="0"/>
                    <a:cs typeface="Arial" charset="0"/>
                    <a:sym typeface="Arial"/>
                  </a:rPr>
                  <a:t> </a:t>
                </a:r>
                <a:r>
                  <a:rPr lang="en-US" sz="4400" b="1" kern="0" dirty="0" err="1">
                    <a:solidFill>
                      <a:schemeClr val="bg1"/>
                    </a:solidFill>
                    <a:latin typeface="Cambria" panose="02040503050406030204" pitchFamily="18" charset="0"/>
                    <a:ea typeface="Cambria" panose="02040503050406030204" pitchFamily="18" charset="0"/>
                    <a:cs typeface="Arial" charset="0"/>
                    <a:sym typeface="Arial"/>
                  </a:rPr>
                  <a:t>dấu</a:t>
                </a:r>
                <a:r>
                  <a:rPr lang="en-US" sz="4400" b="1" kern="0" dirty="0">
                    <a:solidFill>
                      <a:schemeClr val="bg1"/>
                    </a:solidFill>
                    <a:latin typeface="Cambria" panose="02040503050406030204" pitchFamily="18" charset="0"/>
                    <a:ea typeface="Cambria" panose="02040503050406030204" pitchFamily="18" charset="0"/>
                    <a:cs typeface="Arial" charset="0"/>
                    <a:sym typeface="Arial"/>
                  </a:rPr>
                  <a:t> &gt;; &lt; ; =?</a:t>
                </a:r>
              </a:p>
              <a:p>
                <a:pPr algn="ctr" defTabSz="1219170" eaLnBrk="1" hangingPunct="1">
                  <a:spcBef>
                    <a:spcPct val="50000"/>
                  </a:spcBef>
                  <a:buClr>
                    <a:srgbClr val="000000"/>
                  </a:buClr>
                  <a:defRPr/>
                </a:pPr>
                <a14:m>
                  <m:oMath xmlns:m="http://schemas.openxmlformats.org/officeDocument/2006/math">
                    <m:f>
                      <m:fPr>
                        <m:ctrlPr>
                          <a:rPr lang="en-US" sz="4400" b="1" i="1">
                            <a:solidFill>
                              <a:schemeClr val="bg1"/>
                            </a:solidFill>
                            <a:latin typeface="Cambria Math" panose="02040503050406030204" pitchFamily="18" charset="0"/>
                          </a:rPr>
                        </m:ctrlPr>
                      </m:fPr>
                      <m:num>
                        <m:r>
                          <a:rPr lang="en-US" sz="4400" b="1" i="1">
                            <a:solidFill>
                              <a:schemeClr val="bg1"/>
                            </a:solidFill>
                            <a:latin typeface="Cambria Math" panose="02040503050406030204" pitchFamily="18" charset="0"/>
                          </a:rPr>
                          <m:t>𝟏</m:t>
                        </m:r>
                      </m:num>
                      <m:den>
                        <m:r>
                          <a:rPr lang="en-US" sz="4400" b="1" i="1">
                            <a:solidFill>
                              <a:schemeClr val="bg1"/>
                            </a:solidFill>
                            <a:latin typeface="Cambria Math" panose="02040503050406030204" pitchFamily="18" charset="0"/>
                          </a:rPr>
                          <m:t>𝟓</m:t>
                        </m:r>
                      </m:den>
                    </m:f>
                  </m:oMath>
                </a14:m>
                <a:r>
                  <a:rPr lang="en-US" sz="4400" b="1" dirty="0">
                    <a:solidFill>
                      <a:schemeClr val="bg1"/>
                    </a:solidFill>
                    <a:latin typeface="Cambria" panose="02040503050406030204" pitchFamily="18" charset="0"/>
                    <a:ea typeface="Cambria" panose="02040503050406030204" pitchFamily="18" charset="0"/>
                  </a:rPr>
                  <a:t> × </a:t>
                </a:r>
                <a14:m>
                  <m:oMath xmlns:m="http://schemas.openxmlformats.org/officeDocument/2006/math">
                    <m:f>
                      <m:fPr>
                        <m:ctrlPr>
                          <a:rPr lang="en-US" sz="4400" b="1" i="1">
                            <a:solidFill>
                              <a:schemeClr val="bg1"/>
                            </a:solidFill>
                            <a:latin typeface="Cambria Math" panose="02040503050406030204" pitchFamily="18" charset="0"/>
                          </a:rPr>
                        </m:ctrlPr>
                      </m:fPr>
                      <m:num>
                        <m:r>
                          <a:rPr lang="en-US" sz="4400" b="1" i="1">
                            <a:solidFill>
                              <a:schemeClr val="bg1"/>
                            </a:solidFill>
                            <a:latin typeface="Cambria Math" panose="02040503050406030204" pitchFamily="18" charset="0"/>
                          </a:rPr>
                          <m:t>𝟒</m:t>
                        </m:r>
                      </m:num>
                      <m:den>
                        <m:r>
                          <a:rPr lang="en-US" sz="4400" b="1" i="1">
                            <a:solidFill>
                              <a:schemeClr val="bg1"/>
                            </a:solidFill>
                            <a:latin typeface="Cambria Math" panose="02040503050406030204" pitchFamily="18" charset="0"/>
                          </a:rPr>
                          <m:t>𝟕</m:t>
                        </m:r>
                      </m:den>
                    </m:f>
                  </m:oMath>
                </a14:m>
                <a:r>
                  <a:rPr lang="en-US" sz="4400" b="1" dirty="0">
                    <a:solidFill>
                      <a:schemeClr val="bg1"/>
                    </a:solidFill>
                    <a:latin typeface="Cambria" panose="02040503050406030204" pitchFamily="18" charset="0"/>
                    <a:ea typeface="Cambria" panose="02040503050406030204" pitchFamily="18" charset="0"/>
                  </a:rPr>
                  <a:t>    ..?.. </a:t>
                </a:r>
                <a14:m>
                  <m:oMath xmlns:m="http://schemas.openxmlformats.org/officeDocument/2006/math">
                    <m:f>
                      <m:fPr>
                        <m:ctrlPr>
                          <a:rPr lang="en-US" sz="4400" b="1" i="1">
                            <a:solidFill>
                              <a:schemeClr val="bg1"/>
                            </a:solidFill>
                            <a:latin typeface="Cambria Math" panose="02040503050406030204" pitchFamily="18" charset="0"/>
                          </a:rPr>
                        </m:ctrlPr>
                      </m:fPr>
                      <m:num>
                        <m:r>
                          <a:rPr lang="en-US" sz="4400" b="1" i="1">
                            <a:solidFill>
                              <a:schemeClr val="bg1"/>
                            </a:solidFill>
                            <a:latin typeface="Cambria Math" panose="02040503050406030204" pitchFamily="18" charset="0"/>
                          </a:rPr>
                          <m:t>𝟒</m:t>
                        </m:r>
                      </m:num>
                      <m:den>
                        <m:r>
                          <a:rPr lang="en-US" sz="4400" b="1" i="1">
                            <a:solidFill>
                              <a:schemeClr val="bg1"/>
                            </a:solidFill>
                            <a:latin typeface="Cambria Math" panose="02040503050406030204" pitchFamily="18" charset="0"/>
                          </a:rPr>
                          <m:t>𝟕</m:t>
                        </m:r>
                      </m:den>
                    </m:f>
                  </m:oMath>
                </a14:m>
                <a:r>
                  <a:rPr lang="en-US" sz="4400" b="1" dirty="0">
                    <a:solidFill>
                      <a:schemeClr val="bg1"/>
                    </a:solidFill>
                    <a:latin typeface="Cambria" panose="02040503050406030204" pitchFamily="18" charset="0"/>
                    <a:ea typeface="Cambria" panose="02040503050406030204" pitchFamily="18" charset="0"/>
                  </a:rPr>
                  <a:t> × </a:t>
                </a:r>
                <a14:m>
                  <m:oMath xmlns:m="http://schemas.openxmlformats.org/officeDocument/2006/math">
                    <m:f>
                      <m:fPr>
                        <m:ctrlPr>
                          <a:rPr lang="en-US" sz="4400" b="1" i="1">
                            <a:solidFill>
                              <a:schemeClr val="bg1"/>
                            </a:solidFill>
                            <a:latin typeface="Cambria Math" panose="02040503050406030204" pitchFamily="18" charset="0"/>
                          </a:rPr>
                        </m:ctrlPr>
                      </m:fPr>
                      <m:num>
                        <m:r>
                          <a:rPr lang="en-US" sz="4400" b="1" i="1">
                            <a:solidFill>
                              <a:schemeClr val="bg1"/>
                            </a:solidFill>
                            <a:latin typeface="Cambria Math" panose="02040503050406030204" pitchFamily="18" charset="0"/>
                          </a:rPr>
                          <m:t>𝟏</m:t>
                        </m:r>
                      </m:num>
                      <m:den>
                        <m:r>
                          <a:rPr lang="en-US" sz="4400" b="1" i="1">
                            <a:solidFill>
                              <a:schemeClr val="bg1"/>
                            </a:solidFill>
                            <a:latin typeface="Cambria Math" panose="02040503050406030204" pitchFamily="18" charset="0"/>
                          </a:rPr>
                          <m:t>𝟓</m:t>
                        </m:r>
                      </m:den>
                    </m:f>
                  </m:oMath>
                </a14:m>
                <a:endParaRPr lang="en-US" sz="4400" b="1" dirty="0">
                  <a:solidFill>
                    <a:schemeClr val="bg1"/>
                  </a:solidFill>
                  <a:latin typeface="Cambria" panose="02040503050406030204" pitchFamily="18" charset="0"/>
                  <a:ea typeface="Cambria" panose="02040503050406030204" pitchFamily="18" charset="0"/>
                </a:endParaRPr>
              </a:p>
            </p:txBody>
          </p:sp>
        </mc:Choice>
        <mc:Fallback xmlns="">
          <p:sp>
            <p:nvSpPr>
              <p:cNvPr id="69" name="Text Box 53">
                <a:extLst>
                  <a:ext uri="{FF2B5EF4-FFF2-40B4-BE49-F238E27FC236}">
                    <a16:creationId xmlns:a16="http://schemas.microsoft.com/office/drawing/2014/main" id="{7B049D66-5541-4595-AF69-E2DCD1085F73}"/>
                  </a:ext>
                </a:extLst>
              </p:cNvPr>
              <p:cNvSpPr txBox="1">
                <a:spLocks noRot="1" noChangeAspect="1" noMove="1" noResize="1" noEditPoints="1" noAdjustHandles="1" noChangeArrowheads="1" noChangeShapeType="1" noTextEdit="1"/>
              </p:cNvSpPr>
              <p:nvPr/>
            </p:nvSpPr>
            <p:spPr bwMode="auto">
              <a:xfrm>
                <a:off x="189190" y="246640"/>
                <a:ext cx="10281951" cy="2236510"/>
              </a:xfrm>
              <a:prstGeom prst="rect">
                <a:avLst/>
              </a:prstGeom>
              <a:blipFill>
                <a:blip r:embed="rId6"/>
                <a:stretch>
                  <a:fillRect t="-5450" b="-5177"/>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pic>
        <p:nvPicPr>
          <p:cNvPr id="95" name="Tieng-tinh-tinh-www_tiengdong_com">
            <a:hlinkClick r:id="" action="ppaction://media"/>
            <a:extLst>
              <a:ext uri="{FF2B5EF4-FFF2-40B4-BE49-F238E27FC236}">
                <a16:creationId xmlns:a16="http://schemas.microsoft.com/office/drawing/2014/main" id="{B97BA88E-27BF-4479-9CA4-21F0AA9677A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104311" y="5898363"/>
            <a:ext cx="1106487" cy="1106487"/>
          </a:xfrm>
          <a:prstGeom prst="rect">
            <a:avLst/>
          </a:prstGeom>
        </p:spPr>
      </p:pic>
      <p:sp>
        <p:nvSpPr>
          <p:cNvPr id="98" name="Rectangle 2">
            <a:extLst>
              <a:ext uri="{FF2B5EF4-FFF2-40B4-BE49-F238E27FC236}">
                <a16:creationId xmlns:a16="http://schemas.microsoft.com/office/drawing/2014/main" id="{3C8FD036-C69D-4DAB-8FD5-C7FEBF1249D5}"/>
              </a:ext>
            </a:extLst>
          </p:cNvPr>
          <p:cNvSpPr>
            <a:spLocks noChangeArrowheads="1"/>
          </p:cNvSpPr>
          <p:nvPr/>
        </p:nvSpPr>
        <p:spPr bwMode="auto">
          <a:xfrm>
            <a:off x="1" y="-205217"/>
            <a:ext cx="246286" cy="410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 name="Text Box 53">
            <a:extLst>
              <a:ext uri="{FF2B5EF4-FFF2-40B4-BE49-F238E27FC236}">
                <a16:creationId xmlns:a16="http://schemas.microsoft.com/office/drawing/2014/main" id="{C051708B-25EF-48A1-A02C-21D54E46EA0E}"/>
              </a:ext>
            </a:extLst>
          </p:cNvPr>
          <p:cNvSpPr txBox="1">
            <a:spLocks noChangeArrowheads="1"/>
          </p:cNvSpPr>
          <p:nvPr/>
        </p:nvSpPr>
        <p:spPr bwMode="auto">
          <a:xfrm>
            <a:off x="7011120" y="4574346"/>
            <a:ext cx="4135057" cy="995209"/>
          </a:xfrm>
          <a:prstGeom prst="rect">
            <a:avLst/>
          </a:prstGeom>
          <a:ln/>
        </p:spPr>
        <p:style>
          <a:lnRef idx="2">
            <a:schemeClr val="accent3"/>
          </a:lnRef>
          <a:fillRef idx="1">
            <a:schemeClr val="lt1"/>
          </a:fillRef>
          <a:effectRef idx="0">
            <a:schemeClr val="accent3"/>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marL="0" marR="0" lvl="0" indent="0" algn="ctr" defTabSz="1219170" rtl="0" eaLnBrk="1" fontAlgn="auto" latinLnBrk="0" hangingPunct="1">
              <a:lnSpc>
                <a:spcPct val="100000"/>
              </a:lnSpc>
              <a:spcBef>
                <a:spcPct val="50000"/>
              </a:spcBef>
              <a:spcAft>
                <a:spcPts val="0"/>
              </a:spcAft>
              <a:buClr>
                <a:srgbClr val="000000"/>
              </a:buClr>
              <a:buSzTx/>
              <a:buFontTx/>
              <a:buNone/>
              <a:tabLst/>
              <a:defRPr/>
            </a:pPr>
            <a:r>
              <a:rPr kumimoji="0" lang="en-US" sz="5867" b="1" i="0" u="none" strike="noStrike" kern="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charset="0"/>
                <a:sym typeface="Arial"/>
              </a:rPr>
              <a:t>=</a:t>
            </a:r>
            <a:endParaRPr kumimoji="0" lang="vi-VN" sz="5867" b="1" i="0" u="none" strike="noStrike" kern="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charset="0"/>
              <a:sym typeface="Arial"/>
            </a:endParaRPr>
          </a:p>
        </p:txBody>
      </p:sp>
      <p:sp>
        <p:nvSpPr>
          <p:cNvPr id="71" name="Text Box 53">
            <a:extLst>
              <a:ext uri="{FF2B5EF4-FFF2-40B4-BE49-F238E27FC236}">
                <a16:creationId xmlns:a16="http://schemas.microsoft.com/office/drawing/2014/main" id="{1675893D-0890-402A-91B5-0039C89C395B}"/>
              </a:ext>
            </a:extLst>
          </p:cNvPr>
          <p:cNvSpPr txBox="1">
            <a:spLocks noChangeArrowheads="1"/>
          </p:cNvSpPr>
          <p:nvPr/>
        </p:nvSpPr>
        <p:spPr bwMode="auto">
          <a:xfrm>
            <a:off x="1563393" y="4589477"/>
            <a:ext cx="4443113" cy="995209"/>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marL="0" marR="0" lvl="0" indent="0" algn="ctr" defTabSz="1219170" rtl="0" eaLnBrk="1" fontAlgn="auto" latinLnBrk="0" hangingPunct="1">
              <a:lnSpc>
                <a:spcPct val="100000"/>
              </a:lnSpc>
              <a:spcBef>
                <a:spcPct val="50000"/>
              </a:spcBef>
              <a:spcAft>
                <a:spcPts val="0"/>
              </a:spcAft>
              <a:buClr>
                <a:srgbClr val="000000"/>
              </a:buClr>
              <a:buSzTx/>
              <a:buFontTx/>
              <a:buNone/>
              <a:tabLst/>
              <a:defRPr/>
            </a:pPr>
            <a:r>
              <a:rPr kumimoji="0" lang="en-US" sz="5867" b="1" i="0" u="none" strike="noStrike" kern="0" cap="none" spc="0" normalizeH="0" baseline="0" noProof="0" dirty="0">
                <a:ln>
                  <a:noFill/>
                </a:ln>
                <a:solidFill>
                  <a:srgbClr val="24C5DE"/>
                </a:solidFill>
                <a:effectLst/>
                <a:uLnTx/>
                <a:uFillTx/>
                <a:latin typeface="Cambria" panose="02040503050406030204" pitchFamily="18" charset="0"/>
                <a:ea typeface="Cambria" panose="02040503050406030204" pitchFamily="18" charset="0"/>
                <a:cs typeface="Arial" charset="0"/>
                <a:sym typeface="Arial"/>
              </a:rPr>
              <a:t>&gt;</a:t>
            </a:r>
            <a:endParaRPr kumimoji="0" lang="vi-VN" sz="5867" b="1" i="0" u="none" strike="noStrike" kern="0" cap="none" spc="0" normalizeH="0" baseline="0" noProof="0" dirty="0">
              <a:ln>
                <a:noFill/>
              </a:ln>
              <a:solidFill>
                <a:srgbClr val="24C5DE"/>
              </a:solidFill>
              <a:effectLst/>
              <a:uLnTx/>
              <a:uFillTx/>
              <a:latin typeface="Cambria" panose="02040503050406030204" pitchFamily="18" charset="0"/>
              <a:ea typeface="Cambria" panose="02040503050406030204" pitchFamily="18" charset="0"/>
              <a:cs typeface="Arial" charset="0"/>
              <a:sym typeface="Arial"/>
            </a:endParaRPr>
          </a:p>
        </p:txBody>
      </p:sp>
      <p:sp>
        <p:nvSpPr>
          <p:cNvPr id="70" name="Text Box 53">
            <a:extLst>
              <a:ext uri="{FF2B5EF4-FFF2-40B4-BE49-F238E27FC236}">
                <a16:creationId xmlns:a16="http://schemas.microsoft.com/office/drawing/2014/main" id="{370B1E1A-BCFA-4632-A5EB-254212BBF75D}"/>
              </a:ext>
            </a:extLst>
          </p:cNvPr>
          <p:cNvSpPr txBox="1">
            <a:spLocks noChangeArrowheads="1"/>
          </p:cNvSpPr>
          <p:nvPr/>
        </p:nvSpPr>
        <p:spPr bwMode="auto">
          <a:xfrm>
            <a:off x="4123827" y="2881922"/>
            <a:ext cx="4668141" cy="995209"/>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marL="0" marR="0" lvl="0" indent="0" algn="ctr" defTabSz="1219170" rtl="0" eaLnBrk="1" fontAlgn="auto" latinLnBrk="0" hangingPunct="1">
              <a:lnSpc>
                <a:spcPct val="100000"/>
              </a:lnSpc>
              <a:spcBef>
                <a:spcPct val="50000"/>
              </a:spcBef>
              <a:spcAft>
                <a:spcPts val="0"/>
              </a:spcAft>
              <a:buClr>
                <a:srgbClr val="000000"/>
              </a:buClr>
              <a:buSzTx/>
              <a:buFontTx/>
              <a:buNone/>
              <a:tabLst/>
              <a:defRPr/>
            </a:pPr>
            <a:r>
              <a:rPr kumimoji="0" lang="en-US" sz="5867" b="1" i="0" u="none" strike="noStrike" kern="0" cap="none" spc="0" normalizeH="0" baseline="0" noProof="0" dirty="0">
                <a:ln>
                  <a:noFill/>
                </a:ln>
                <a:solidFill>
                  <a:srgbClr val="FF0066"/>
                </a:solidFill>
                <a:effectLst/>
                <a:uLnTx/>
                <a:uFillTx/>
                <a:latin typeface="Cambria" panose="02040503050406030204" pitchFamily="18" charset="0"/>
                <a:ea typeface="Cambria" panose="02040503050406030204" pitchFamily="18" charset="0"/>
                <a:cs typeface="Arial" charset="0"/>
                <a:sym typeface="Arial"/>
              </a:rPr>
              <a:t>&lt;</a:t>
            </a:r>
            <a:endParaRPr kumimoji="0" lang="vi-VN" sz="5867" b="1" i="0" u="none" strike="noStrike" kern="0" cap="none" spc="0" normalizeH="0" baseline="0" noProof="0" dirty="0">
              <a:ln>
                <a:noFill/>
              </a:ln>
              <a:solidFill>
                <a:srgbClr val="FF0066"/>
              </a:solidFill>
              <a:effectLst/>
              <a:uLnTx/>
              <a:uFillTx/>
              <a:latin typeface="Cambria" panose="02040503050406030204" pitchFamily="18" charset="0"/>
              <a:ea typeface="Cambria" panose="02040503050406030204" pitchFamily="18" charset="0"/>
              <a:cs typeface="Arial" charset="0"/>
              <a:sym typeface="Arial"/>
            </a:endParaRPr>
          </a:p>
        </p:txBody>
      </p:sp>
      <p:pic>
        <p:nvPicPr>
          <p:cNvPr id="96" name="Picture 95">
            <a:extLst>
              <a:ext uri="{FF2B5EF4-FFF2-40B4-BE49-F238E27FC236}">
                <a16:creationId xmlns:a16="http://schemas.microsoft.com/office/drawing/2014/main" id="{C4783B1A-0590-4FC3-AD95-C0A83F697DD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031909" y="4195945"/>
            <a:ext cx="1406703" cy="1199843"/>
          </a:xfrm>
          <a:prstGeom prst="rect">
            <a:avLst/>
          </a:prstGeom>
        </p:spPr>
      </p:pic>
      <p:pic>
        <p:nvPicPr>
          <p:cNvPr id="88" name="Picture 87">
            <a:extLst>
              <a:ext uri="{FF2B5EF4-FFF2-40B4-BE49-F238E27FC236}">
                <a16:creationId xmlns:a16="http://schemas.microsoft.com/office/drawing/2014/main" id="{BD55D7F9-C4B6-4AA8-B733-7B0EF47E462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397082" y="4156252"/>
            <a:ext cx="974593" cy="968096"/>
          </a:xfrm>
          <a:prstGeom prst="rect">
            <a:avLst/>
          </a:prstGeom>
        </p:spPr>
      </p:pic>
      <p:pic>
        <p:nvPicPr>
          <p:cNvPr id="93" name="Picture 92">
            <a:extLst>
              <a:ext uri="{FF2B5EF4-FFF2-40B4-BE49-F238E27FC236}">
                <a16:creationId xmlns:a16="http://schemas.microsoft.com/office/drawing/2014/main" id="{0EBA3EC5-1FEC-4175-9EDB-CD9FCD75972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045623" y="2587445"/>
            <a:ext cx="959636" cy="953239"/>
          </a:xfrm>
          <a:prstGeom prst="rect">
            <a:avLst/>
          </a:prstGeom>
        </p:spPr>
      </p:pic>
      <p:grpSp>
        <p:nvGrpSpPr>
          <p:cNvPr id="100" name="Google Shape;73865;p67">
            <a:extLst>
              <a:ext uri="{FF2B5EF4-FFF2-40B4-BE49-F238E27FC236}">
                <a16:creationId xmlns:a16="http://schemas.microsoft.com/office/drawing/2014/main" id="{E4F6E8C2-519D-4E84-A7C0-61E0F8F5AD38}"/>
              </a:ext>
            </a:extLst>
          </p:cNvPr>
          <p:cNvGrpSpPr/>
          <p:nvPr/>
        </p:nvGrpSpPr>
        <p:grpSpPr>
          <a:xfrm>
            <a:off x="10258947" y="1527334"/>
            <a:ext cx="1767101" cy="2815619"/>
            <a:chOff x="5830275" y="1732550"/>
            <a:chExt cx="1455325" cy="2822300"/>
          </a:xfrm>
        </p:grpSpPr>
        <p:sp>
          <p:nvSpPr>
            <p:cNvPr id="101" name="Google Shape;73866;p67">
              <a:extLst>
                <a:ext uri="{FF2B5EF4-FFF2-40B4-BE49-F238E27FC236}">
                  <a16:creationId xmlns:a16="http://schemas.microsoft.com/office/drawing/2014/main" id="{3A5E0899-E909-4CF0-87AE-57E21DC88D83}"/>
                </a:ext>
              </a:extLst>
            </p:cNvPr>
            <p:cNvSpPr/>
            <p:nvPr/>
          </p:nvSpPr>
          <p:spPr>
            <a:xfrm>
              <a:off x="6014575" y="2604450"/>
              <a:ext cx="986850" cy="1099025"/>
            </a:xfrm>
            <a:custGeom>
              <a:avLst/>
              <a:gdLst/>
              <a:ahLst/>
              <a:cxnLst/>
              <a:rect l="l" t="t" r="r" b="b"/>
              <a:pathLst>
                <a:path w="39474" h="43961" extrusionOk="0">
                  <a:moveTo>
                    <a:pt x="25583" y="0"/>
                  </a:moveTo>
                  <a:cubicBezTo>
                    <a:pt x="23239" y="0"/>
                    <a:pt x="20903" y="223"/>
                    <a:pt x="18574" y="546"/>
                  </a:cubicBezTo>
                  <a:cubicBezTo>
                    <a:pt x="16130" y="882"/>
                    <a:pt x="13701" y="1298"/>
                    <a:pt x="11287" y="1825"/>
                  </a:cubicBezTo>
                  <a:cubicBezTo>
                    <a:pt x="8982" y="2331"/>
                    <a:pt x="6855" y="3186"/>
                    <a:pt x="4968" y="4625"/>
                  </a:cubicBezTo>
                  <a:cubicBezTo>
                    <a:pt x="4082" y="5301"/>
                    <a:pt x="3385" y="6114"/>
                    <a:pt x="2843" y="7085"/>
                  </a:cubicBezTo>
                  <a:cubicBezTo>
                    <a:pt x="1683" y="9154"/>
                    <a:pt x="1137" y="11407"/>
                    <a:pt x="869" y="13732"/>
                  </a:cubicBezTo>
                  <a:cubicBezTo>
                    <a:pt x="469" y="17203"/>
                    <a:pt x="299" y="20692"/>
                    <a:pt x="134" y="23703"/>
                  </a:cubicBezTo>
                  <a:cubicBezTo>
                    <a:pt x="70" y="26682"/>
                    <a:pt x="0" y="29188"/>
                    <a:pt x="265" y="31688"/>
                  </a:cubicBezTo>
                  <a:cubicBezTo>
                    <a:pt x="442" y="33374"/>
                    <a:pt x="693" y="35042"/>
                    <a:pt x="1232" y="36659"/>
                  </a:cubicBezTo>
                  <a:cubicBezTo>
                    <a:pt x="1757" y="38228"/>
                    <a:pt x="2706" y="39453"/>
                    <a:pt x="4076" y="40361"/>
                  </a:cubicBezTo>
                  <a:cubicBezTo>
                    <a:pt x="5018" y="40984"/>
                    <a:pt x="6007" y="41519"/>
                    <a:pt x="7088" y="41873"/>
                  </a:cubicBezTo>
                  <a:cubicBezTo>
                    <a:pt x="8530" y="42343"/>
                    <a:pt x="10002" y="42695"/>
                    <a:pt x="11491" y="42976"/>
                  </a:cubicBezTo>
                  <a:cubicBezTo>
                    <a:pt x="13293" y="43315"/>
                    <a:pt x="15114" y="43534"/>
                    <a:pt x="16937" y="43721"/>
                  </a:cubicBezTo>
                  <a:cubicBezTo>
                    <a:pt x="18411" y="43872"/>
                    <a:pt x="19883" y="43960"/>
                    <a:pt x="21352" y="43960"/>
                  </a:cubicBezTo>
                  <a:cubicBezTo>
                    <a:pt x="23188" y="43960"/>
                    <a:pt x="25019" y="43823"/>
                    <a:pt x="26846" y="43500"/>
                  </a:cubicBezTo>
                  <a:cubicBezTo>
                    <a:pt x="28512" y="43206"/>
                    <a:pt x="30149" y="42793"/>
                    <a:pt x="31700" y="42088"/>
                  </a:cubicBezTo>
                  <a:cubicBezTo>
                    <a:pt x="33186" y="41411"/>
                    <a:pt x="34583" y="40558"/>
                    <a:pt x="35742" y="39428"/>
                  </a:cubicBezTo>
                  <a:cubicBezTo>
                    <a:pt x="37415" y="37796"/>
                    <a:pt x="38462" y="35763"/>
                    <a:pt x="39035" y="33491"/>
                  </a:cubicBezTo>
                  <a:cubicBezTo>
                    <a:pt x="39289" y="32486"/>
                    <a:pt x="39267" y="31463"/>
                    <a:pt x="39313" y="30442"/>
                  </a:cubicBezTo>
                  <a:cubicBezTo>
                    <a:pt x="39474" y="26913"/>
                    <a:pt x="39311" y="23388"/>
                    <a:pt x="39054" y="19868"/>
                  </a:cubicBezTo>
                  <a:cubicBezTo>
                    <a:pt x="38918" y="18003"/>
                    <a:pt x="38714" y="16144"/>
                    <a:pt x="38546" y="14283"/>
                  </a:cubicBezTo>
                  <a:cubicBezTo>
                    <a:pt x="38380" y="12454"/>
                    <a:pt x="38140" y="10636"/>
                    <a:pt x="37701" y="8853"/>
                  </a:cubicBezTo>
                  <a:cubicBezTo>
                    <a:pt x="37307" y="7245"/>
                    <a:pt x="36837" y="5661"/>
                    <a:pt x="36024" y="4194"/>
                  </a:cubicBezTo>
                  <a:cubicBezTo>
                    <a:pt x="35128" y="2580"/>
                    <a:pt x="33827" y="1466"/>
                    <a:pt x="32116" y="803"/>
                  </a:cubicBezTo>
                  <a:cubicBezTo>
                    <a:pt x="30984" y="365"/>
                    <a:pt x="29791" y="241"/>
                    <a:pt x="28597" y="132"/>
                  </a:cubicBezTo>
                  <a:cubicBezTo>
                    <a:pt x="27591" y="41"/>
                    <a:pt x="26586" y="0"/>
                    <a:pt x="25583" y="0"/>
                  </a:cubicBez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2" name="Google Shape;73867;p67">
              <a:extLst>
                <a:ext uri="{FF2B5EF4-FFF2-40B4-BE49-F238E27FC236}">
                  <a16:creationId xmlns:a16="http://schemas.microsoft.com/office/drawing/2014/main" id="{549F6522-A94D-492F-BBE6-294004F99F0F}"/>
                </a:ext>
              </a:extLst>
            </p:cNvPr>
            <p:cNvSpPr/>
            <p:nvPr/>
          </p:nvSpPr>
          <p:spPr>
            <a:xfrm>
              <a:off x="6061200" y="4410325"/>
              <a:ext cx="381300" cy="144525"/>
            </a:xfrm>
            <a:custGeom>
              <a:avLst/>
              <a:gdLst/>
              <a:ahLst/>
              <a:cxnLst/>
              <a:rect l="l" t="t" r="r" b="b"/>
              <a:pathLst>
                <a:path w="15252" h="5781" extrusionOk="0">
                  <a:moveTo>
                    <a:pt x="9089" y="0"/>
                  </a:moveTo>
                  <a:cubicBezTo>
                    <a:pt x="8604" y="0"/>
                    <a:pt x="8157" y="111"/>
                    <a:pt x="7711" y="308"/>
                  </a:cubicBezTo>
                  <a:cubicBezTo>
                    <a:pt x="7325" y="479"/>
                    <a:pt x="6946" y="672"/>
                    <a:pt x="6588" y="893"/>
                  </a:cubicBezTo>
                  <a:cubicBezTo>
                    <a:pt x="4609" y="2111"/>
                    <a:pt x="2636" y="3338"/>
                    <a:pt x="664" y="4569"/>
                  </a:cubicBezTo>
                  <a:cubicBezTo>
                    <a:pt x="487" y="4680"/>
                    <a:pt x="328" y="4824"/>
                    <a:pt x="185" y="4977"/>
                  </a:cubicBezTo>
                  <a:cubicBezTo>
                    <a:pt x="0" y="5176"/>
                    <a:pt x="83" y="5457"/>
                    <a:pt x="331" y="5588"/>
                  </a:cubicBezTo>
                  <a:cubicBezTo>
                    <a:pt x="691" y="5780"/>
                    <a:pt x="1082" y="5772"/>
                    <a:pt x="1468" y="5773"/>
                  </a:cubicBezTo>
                  <a:cubicBezTo>
                    <a:pt x="2253" y="5775"/>
                    <a:pt x="3038" y="5775"/>
                    <a:pt x="3824" y="5775"/>
                  </a:cubicBezTo>
                  <a:cubicBezTo>
                    <a:pt x="4872" y="5775"/>
                    <a:pt x="5919" y="5774"/>
                    <a:pt x="6967" y="5774"/>
                  </a:cubicBezTo>
                  <a:lnTo>
                    <a:pt x="6967" y="5745"/>
                  </a:lnTo>
                  <a:cubicBezTo>
                    <a:pt x="7942" y="5745"/>
                    <a:pt x="8916" y="5742"/>
                    <a:pt x="9891" y="5742"/>
                  </a:cubicBezTo>
                  <a:cubicBezTo>
                    <a:pt x="10785" y="5742"/>
                    <a:pt x="11678" y="5744"/>
                    <a:pt x="12572" y="5752"/>
                  </a:cubicBezTo>
                  <a:cubicBezTo>
                    <a:pt x="12582" y="5752"/>
                    <a:pt x="12592" y="5752"/>
                    <a:pt x="12602" y="5752"/>
                  </a:cubicBezTo>
                  <a:cubicBezTo>
                    <a:pt x="13091" y="5752"/>
                    <a:pt x="13559" y="5649"/>
                    <a:pt x="14034" y="5566"/>
                  </a:cubicBezTo>
                  <a:cubicBezTo>
                    <a:pt x="14415" y="5501"/>
                    <a:pt x="14670" y="5266"/>
                    <a:pt x="14804" y="4915"/>
                  </a:cubicBezTo>
                  <a:cubicBezTo>
                    <a:pt x="14903" y="4653"/>
                    <a:pt x="14989" y="4381"/>
                    <a:pt x="15033" y="4105"/>
                  </a:cubicBezTo>
                  <a:cubicBezTo>
                    <a:pt x="15111" y="3619"/>
                    <a:pt x="15168" y="3129"/>
                    <a:pt x="15205" y="2639"/>
                  </a:cubicBezTo>
                  <a:cubicBezTo>
                    <a:pt x="15251" y="2071"/>
                    <a:pt x="15237" y="1506"/>
                    <a:pt x="15032" y="967"/>
                  </a:cubicBezTo>
                  <a:cubicBezTo>
                    <a:pt x="14868" y="537"/>
                    <a:pt x="14591" y="312"/>
                    <a:pt x="14155" y="312"/>
                  </a:cubicBezTo>
                  <a:cubicBezTo>
                    <a:pt x="14128" y="312"/>
                    <a:pt x="14100" y="313"/>
                    <a:pt x="14071" y="315"/>
                  </a:cubicBezTo>
                  <a:cubicBezTo>
                    <a:pt x="13775" y="333"/>
                    <a:pt x="13479" y="342"/>
                    <a:pt x="13184" y="342"/>
                  </a:cubicBezTo>
                  <a:cubicBezTo>
                    <a:pt x="11964" y="342"/>
                    <a:pt x="10752" y="198"/>
                    <a:pt x="9548" y="33"/>
                  </a:cubicBezTo>
                  <a:cubicBezTo>
                    <a:pt x="9390" y="11"/>
                    <a:pt x="9238" y="0"/>
                    <a:pt x="908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3" name="Google Shape;73868;p67">
              <a:extLst>
                <a:ext uri="{FF2B5EF4-FFF2-40B4-BE49-F238E27FC236}">
                  <a16:creationId xmlns:a16="http://schemas.microsoft.com/office/drawing/2014/main" id="{2C687FDE-1EB0-4785-AD92-40CDA937B862}"/>
                </a:ext>
              </a:extLst>
            </p:cNvPr>
            <p:cNvSpPr/>
            <p:nvPr/>
          </p:nvSpPr>
          <p:spPr>
            <a:xfrm>
              <a:off x="6253775" y="4439700"/>
              <a:ext cx="92650" cy="70900"/>
            </a:xfrm>
            <a:custGeom>
              <a:avLst/>
              <a:gdLst/>
              <a:ahLst/>
              <a:cxnLst/>
              <a:rect l="l" t="t" r="r" b="b"/>
              <a:pathLst>
                <a:path w="3706" h="2836" extrusionOk="0">
                  <a:moveTo>
                    <a:pt x="312" y="0"/>
                  </a:moveTo>
                  <a:cubicBezTo>
                    <a:pt x="225" y="0"/>
                    <a:pt x="107" y="49"/>
                    <a:pt x="61" y="116"/>
                  </a:cubicBezTo>
                  <a:cubicBezTo>
                    <a:pt x="11" y="187"/>
                    <a:pt x="1" y="317"/>
                    <a:pt x="27" y="406"/>
                  </a:cubicBezTo>
                  <a:cubicBezTo>
                    <a:pt x="54" y="500"/>
                    <a:pt x="128" y="599"/>
                    <a:pt x="208" y="657"/>
                  </a:cubicBezTo>
                  <a:cubicBezTo>
                    <a:pt x="1175" y="1360"/>
                    <a:pt x="2144" y="2055"/>
                    <a:pt x="3118" y="2746"/>
                  </a:cubicBezTo>
                  <a:cubicBezTo>
                    <a:pt x="3190" y="2797"/>
                    <a:pt x="3294" y="2836"/>
                    <a:pt x="3383" y="2836"/>
                  </a:cubicBezTo>
                  <a:cubicBezTo>
                    <a:pt x="3393" y="2836"/>
                    <a:pt x="3402" y="2835"/>
                    <a:pt x="3412" y="2834"/>
                  </a:cubicBezTo>
                  <a:cubicBezTo>
                    <a:pt x="3554" y="2817"/>
                    <a:pt x="3658" y="2710"/>
                    <a:pt x="3705" y="2566"/>
                  </a:cubicBezTo>
                  <a:cubicBezTo>
                    <a:pt x="3701" y="2323"/>
                    <a:pt x="3532" y="2194"/>
                    <a:pt x="3353" y="2078"/>
                  </a:cubicBezTo>
                  <a:cubicBezTo>
                    <a:pt x="2406" y="1471"/>
                    <a:pt x="1487" y="825"/>
                    <a:pt x="605" y="124"/>
                  </a:cubicBezTo>
                  <a:cubicBezTo>
                    <a:pt x="527" y="60"/>
                    <a:pt x="420" y="3"/>
                    <a:pt x="323" y="0"/>
                  </a:cubicBezTo>
                  <a:cubicBezTo>
                    <a:pt x="319" y="0"/>
                    <a:pt x="316" y="0"/>
                    <a:pt x="312"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4" name="Google Shape;73869;p67">
              <a:extLst>
                <a:ext uri="{FF2B5EF4-FFF2-40B4-BE49-F238E27FC236}">
                  <a16:creationId xmlns:a16="http://schemas.microsoft.com/office/drawing/2014/main" id="{14AA7CAD-5154-4DC8-A7CC-EB0DD8E81E9E}"/>
                </a:ext>
              </a:extLst>
            </p:cNvPr>
            <p:cNvSpPr/>
            <p:nvPr/>
          </p:nvSpPr>
          <p:spPr>
            <a:xfrm>
              <a:off x="6201325" y="4459350"/>
              <a:ext cx="87925" cy="67900"/>
            </a:xfrm>
            <a:custGeom>
              <a:avLst/>
              <a:gdLst/>
              <a:ahLst/>
              <a:cxnLst/>
              <a:rect l="l" t="t" r="r" b="b"/>
              <a:pathLst>
                <a:path w="3517" h="2716" extrusionOk="0">
                  <a:moveTo>
                    <a:pt x="304" y="1"/>
                  </a:moveTo>
                  <a:cubicBezTo>
                    <a:pt x="225" y="39"/>
                    <a:pt x="153" y="56"/>
                    <a:pt x="107" y="99"/>
                  </a:cubicBezTo>
                  <a:cubicBezTo>
                    <a:pt x="26" y="177"/>
                    <a:pt x="0" y="286"/>
                    <a:pt x="67" y="384"/>
                  </a:cubicBezTo>
                  <a:cubicBezTo>
                    <a:pt x="146" y="499"/>
                    <a:pt x="224" y="625"/>
                    <a:pt x="332" y="706"/>
                  </a:cubicBezTo>
                  <a:cubicBezTo>
                    <a:pt x="1177" y="1340"/>
                    <a:pt x="2028" y="1967"/>
                    <a:pt x="2880" y="2591"/>
                  </a:cubicBezTo>
                  <a:cubicBezTo>
                    <a:pt x="2964" y="2651"/>
                    <a:pt x="3066" y="2708"/>
                    <a:pt x="3165" y="2715"/>
                  </a:cubicBezTo>
                  <a:cubicBezTo>
                    <a:pt x="3171" y="2715"/>
                    <a:pt x="3178" y="2716"/>
                    <a:pt x="3184" y="2716"/>
                  </a:cubicBezTo>
                  <a:cubicBezTo>
                    <a:pt x="3274" y="2716"/>
                    <a:pt x="3385" y="2681"/>
                    <a:pt x="3438" y="2620"/>
                  </a:cubicBezTo>
                  <a:cubicBezTo>
                    <a:pt x="3495" y="2555"/>
                    <a:pt x="3517" y="2426"/>
                    <a:pt x="3498" y="2336"/>
                  </a:cubicBezTo>
                  <a:cubicBezTo>
                    <a:pt x="3477" y="2242"/>
                    <a:pt x="3405" y="2141"/>
                    <a:pt x="3324" y="2081"/>
                  </a:cubicBezTo>
                  <a:cubicBezTo>
                    <a:pt x="2415" y="1417"/>
                    <a:pt x="1499" y="760"/>
                    <a:pt x="582" y="106"/>
                  </a:cubicBezTo>
                  <a:cubicBezTo>
                    <a:pt x="502" y="49"/>
                    <a:pt x="389" y="34"/>
                    <a:pt x="30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5" name="Google Shape;73870;p67">
              <a:extLst>
                <a:ext uri="{FF2B5EF4-FFF2-40B4-BE49-F238E27FC236}">
                  <a16:creationId xmlns:a16="http://schemas.microsoft.com/office/drawing/2014/main" id="{E93EB2D7-2375-42C7-9359-8A0F49CF1AC5}"/>
                </a:ext>
              </a:extLst>
            </p:cNvPr>
            <p:cNvSpPr/>
            <p:nvPr/>
          </p:nvSpPr>
          <p:spPr>
            <a:xfrm>
              <a:off x="6160775" y="4488175"/>
              <a:ext cx="55175" cy="43350"/>
            </a:xfrm>
            <a:custGeom>
              <a:avLst/>
              <a:gdLst/>
              <a:ahLst/>
              <a:cxnLst/>
              <a:rect l="l" t="t" r="r" b="b"/>
              <a:pathLst>
                <a:path w="2207" h="1734" extrusionOk="0">
                  <a:moveTo>
                    <a:pt x="259" y="0"/>
                  </a:moveTo>
                  <a:cubicBezTo>
                    <a:pt x="133" y="5"/>
                    <a:pt x="78" y="86"/>
                    <a:pt x="46" y="187"/>
                  </a:cubicBezTo>
                  <a:cubicBezTo>
                    <a:pt x="1" y="337"/>
                    <a:pt x="62" y="468"/>
                    <a:pt x="158" y="567"/>
                  </a:cubicBezTo>
                  <a:cubicBezTo>
                    <a:pt x="548" y="968"/>
                    <a:pt x="971" y="1327"/>
                    <a:pt x="1475" y="1576"/>
                  </a:cubicBezTo>
                  <a:cubicBezTo>
                    <a:pt x="1626" y="1652"/>
                    <a:pt x="1796" y="1696"/>
                    <a:pt x="1964" y="1732"/>
                  </a:cubicBezTo>
                  <a:cubicBezTo>
                    <a:pt x="1969" y="1733"/>
                    <a:pt x="1975" y="1733"/>
                    <a:pt x="1980" y="1733"/>
                  </a:cubicBezTo>
                  <a:cubicBezTo>
                    <a:pt x="2034" y="1733"/>
                    <a:pt x="2115" y="1688"/>
                    <a:pt x="2135" y="1645"/>
                  </a:cubicBezTo>
                  <a:cubicBezTo>
                    <a:pt x="2174" y="1558"/>
                    <a:pt x="2206" y="1444"/>
                    <a:pt x="2181" y="1358"/>
                  </a:cubicBezTo>
                  <a:cubicBezTo>
                    <a:pt x="2154" y="1268"/>
                    <a:pt x="2071" y="1182"/>
                    <a:pt x="1990" y="1125"/>
                  </a:cubicBezTo>
                  <a:cubicBezTo>
                    <a:pt x="1481" y="763"/>
                    <a:pt x="968" y="406"/>
                    <a:pt x="451" y="55"/>
                  </a:cubicBezTo>
                  <a:cubicBezTo>
                    <a:pt x="398" y="19"/>
                    <a:pt x="321" y="16"/>
                    <a:pt x="25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6" name="Google Shape;73871;p67">
              <a:extLst>
                <a:ext uri="{FF2B5EF4-FFF2-40B4-BE49-F238E27FC236}">
                  <a16:creationId xmlns:a16="http://schemas.microsoft.com/office/drawing/2014/main" id="{74ECBD29-9C0C-4D1B-9E05-A208E6F19FCD}"/>
                </a:ext>
              </a:extLst>
            </p:cNvPr>
            <p:cNvSpPr/>
            <p:nvPr/>
          </p:nvSpPr>
          <p:spPr>
            <a:xfrm>
              <a:off x="6898225" y="4412650"/>
              <a:ext cx="387375" cy="136500"/>
            </a:xfrm>
            <a:custGeom>
              <a:avLst/>
              <a:gdLst/>
              <a:ahLst/>
              <a:cxnLst/>
              <a:rect l="l" t="t" r="r" b="b"/>
              <a:pathLst>
                <a:path w="15495" h="5460" extrusionOk="0">
                  <a:moveTo>
                    <a:pt x="5755" y="0"/>
                  </a:moveTo>
                  <a:cubicBezTo>
                    <a:pt x="5492" y="0"/>
                    <a:pt x="5226" y="35"/>
                    <a:pt x="4953" y="92"/>
                  </a:cubicBezTo>
                  <a:cubicBezTo>
                    <a:pt x="3957" y="304"/>
                    <a:pt x="2951" y="458"/>
                    <a:pt x="1952" y="653"/>
                  </a:cubicBezTo>
                  <a:cubicBezTo>
                    <a:pt x="1505" y="740"/>
                    <a:pt x="1056" y="839"/>
                    <a:pt x="623" y="975"/>
                  </a:cubicBezTo>
                  <a:cubicBezTo>
                    <a:pt x="144" y="1125"/>
                    <a:pt x="0" y="1370"/>
                    <a:pt x="81" y="1850"/>
                  </a:cubicBezTo>
                  <a:cubicBezTo>
                    <a:pt x="181" y="2437"/>
                    <a:pt x="331" y="3019"/>
                    <a:pt x="416" y="3610"/>
                  </a:cubicBezTo>
                  <a:cubicBezTo>
                    <a:pt x="566" y="4630"/>
                    <a:pt x="683" y="4775"/>
                    <a:pt x="1683" y="4968"/>
                  </a:cubicBezTo>
                  <a:cubicBezTo>
                    <a:pt x="1855" y="5002"/>
                    <a:pt x="2032" y="5016"/>
                    <a:pt x="2206" y="5023"/>
                  </a:cubicBezTo>
                  <a:cubicBezTo>
                    <a:pt x="3294" y="5072"/>
                    <a:pt x="4383" y="5136"/>
                    <a:pt x="5470" y="5191"/>
                  </a:cubicBezTo>
                  <a:cubicBezTo>
                    <a:pt x="7718" y="5302"/>
                    <a:pt x="9971" y="5294"/>
                    <a:pt x="12216" y="5455"/>
                  </a:cubicBezTo>
                  <a:cubicBezTo>
                    <a:pt x="12351" y="5458"/>
                    <a:pt x="12485" y="5460"/>
                    <a:pt x="12620" y="5460"/>
                  </a:cubicBezTo>
                  <a:cubicBezTo>
                    <a:pt x="13472" y="5460"/>
                    <a:pt x="14320" y="5395"/>
                    <a:pt x="15161" y="5243"/>
                  </a:cubicBezTo>
                  <a:cubicBezTo>
                    <a:pt x="15392" y="5200"/>
                    <a:pt x="15495" y="4924"/>
                    <a:pt x="15334" y="4754"/>
                  </a:cubicBezTo>
                  <a:cubicBezTo>
                    <a:pt x="15025" y="4426"/>
                    <a:pt x="14734" y="4094"/>
                    <a:pt x="14301" y="3882"/>
                  </a:cubicBezTo>
                  <a:cubicBezTo>
                    <a:pt x="12434" y="2969"/>
                    <a:pt x="10591" y="2010"/>
                    <a:pt x="8731" y="1085"/>
                  </a:cubicBezTo>
                  <a:cubicBezTo>
                    <a:pt x="8133" y="789"/>
                    <a:pt x="7502" y="562"/>
                    <a:pt x="6903" y="264"/>
                  </a:cubicBezTo>
                  <a:cubicBezTo>
                    <a:pt x="6523" y="76"/>
                    <a:pt x="6143" y="0"/>
                    <a:pt x="5755"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7" name="Google Shape;73872;p67">
              <a:extLst>
                <a:ext uri="{FF2B5EF4-FFF2-40B4-BE49-F238E27FC236}">
                  <a16:creationId xmlns:a16="http://schemas.microsoft.com/office/drawing/2014/main" id="{D0F67356-7C7D-48F5-9100-427A685C538A}"/>
                </a:ext>
              </a:extLst>
            </p:cNvPr>
            <p:cNvSpPr/>
            <p:nvPr/>
          </p:nvSpPr>
          <p:spPr>
            <a:xfrm>
              <a:off x="6981500" y="4428550"/>
              <a:ext cx="86000" cy="66175"/>
            </a:xfrm>
            <a:custGeom>
              <a:avLst/>
              <a:gdLst/>
              <a:ahLst/>
              <a:cxnLst/>
              <a:rect l="l" t="t" r="r" b="b"/>
              <a:pathLst>
                <a:path w="3440" h="2647" extrusionOk="0">
                  <a:moveTo>
                    <a:pt x="3162" y="1"/>
                  </a:moveTo>
                  <a:cubicBezTo>
                    <a:pt x="3146" y="1"/>
                    <a:pt x="3129" y="2"/>
                    <a:pt x="3112" y="5"/>
                  </a:cubicBezTo>
                  <a:cubicBezTo>
                    <a:pt x="2947" y="32"/>
                    <a:pt x="2772" y="99"/>
                    <a:pt x="2633" y="196"/>
                  </a:cubicBezTo>
                  <a:cubicBezTo>
                    <a:pt x="1948" y="676"/>
                    <a:pt x="1271" y="1167"/>
                    <a:pt x="599" y="1667"/>
                  </a:cubicBezTo>
                  <a:cubicBezTo>
                    <a:pt x="432" y="1793"/>
                    <a:pt x="285" y="1951"/>
                    <a:pt x="160" y="2115"/>
                  </a:cubicBezTo>
                  <a:cubicBezTo>
                    <a:pt x="50" y="2256"/>
                    <a:pt x="0" y="2434"/>
                    <a:pt x="164" y="2582"/>
                  </a:cubicBezTo>
                  <a:cubicBezTo>
                    <a:pt x="217" y="2628"/>
                    <a:pt x="271" y="2647"/>
                    <a:pt x="325" y="2647"/>
                  </a:cubicBezTo>
                  <a:cubicBezTo>
                    <a:pt x="401" y="2647"/>
                    <a:pt x="476" y="2610"/>
                    <a:pt x="545" y="2561"/>
                  </a:cubicBezTo>
                  <a:cubicBezTo>
                    <a:pt x="965" y="2249"/>
                    <a:pt x="1380" y="1929"/>
                    <a:pt x="1801" y="1620"/>
                  </a:cubicBezTo>
                  <a:cubicBezTo>
                    <a:pt x="2279" y="1268"/>
                    <a:pt x="2763" y="925"/>
                    <a:pt x="3245" y="577"/>
                  </a:cubicBezTo>
                  <a:cubicBezTo>
                    <a:pt x="3363" y="492"/>
                    <a:pt x="3440" y="384"/>
                    <a:pt x="3404" y="171"/>
                  </a:cubicBezTo>
                  <a:cubicBezTo>
                    <a:pt x="3387" y="71"/>
                    <a:pt x="3282" y="1"/>
                    <a:pt x="3162"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8" name="Google Shape;73873;p67">
              <a:extLst>
                <a:ext uri="{FF2B5EF4-FFF2-40B4-BE49-F238E27FC236}">
                  <a16:creationId xmlns:a16="http://schemas.microsoft.com/office/drawing/2014/main" id="{24CE7A05-32C8-47A5-910A-3968A07088D0}"/>
                </a:ext>
              </a:extLst>
            </p:cNvPr>
            <p:cNvSpPr/>
            <p:nvPr/>
          </p:nvSpPr>
          <p:spPr>
            <a:xfrm>
              <a:off x="7015325" y="4449200"/>
              <a:ext cx="85200" cy="65425"/>
            </a:xfrm>
            <a:custGeom>
              <a:avLst/>
              <a:gdLst/>
              <a:ahLst/>
              <a:cxnLst/>
              <a:rect l="l" t="t" r="r" b="b"/>
              <a:pathLst>
                <a:path w="3408" h="2617" extrusionOk="0">
                  <a:moveTo>
                    <a:pt x="3163" y="1"/>
                  </a:moveTo>
                  <a:cubicBezTo>
                    <a:pt x="3153" y="1"/>
                    <a:pt x="3143" y="2"/>
                    <a:pt x="3133" y="4"/>
                  </a:cubicBezTo>
                  <a:cubicBezTo>
                    <a:pt x="2999" y="26"/>
                    <a:pt x="2853" y="58"/>
                    <a:pt x="2744" y="133"/>
                  </a:cubicBezTo>
                  <a:cubicBezTo>
                    <a:pt x="1964" y="676"/>
                    <a:pt x="1188" y="1229"/>
                    <a:pt x="418" y="1787"/>
                  </a:cubicBezTo>
                  <a:cubicBezTo>
                    <a:pt x="279" y="1889"/>
                    <a:pt x="151" y="2021"/>
                    <a:pt x="54" y="2164"/>
                  </a:cubicBezTo>
                  <a:cubicBezTo>
                    <a:pt x="5" y="2233"/>
                    <a:pt x="1" y="2376"/>
                    <a:pt x="41" y="2454"/>
                  </a:cubicBezTo>
                  <a:cubicBezTo>
                    <a:pt x="88" y="2548"/>
                    <a:pt x="178" y="2616"/>
                    <a:pt x="276" y="2616"/>
                  </a:cubicBezTo>
                  <a:cubicBezTo>
                    <a:pt x="314" y="2616"/>
                    <a:pt x="354" y="2606"/>
                    <a:pt x="393" y="2582"/>
                  </a:cubicBezTo>
                  <a:cubicBezTo>
                    <a:pt x="696" y="2401"/>
                    <a:pt x="988" y="2206"/>
                    <a:pt x="1273" y="2000"/>
                  </a:cubicBezTo>
                  <a:cubicBezTo>
                    <a:pt x="1930" y="1524"/>
                    <a:pt x="2580" y="1041"/>
                    <a:pt x="3227" y="552"/>
                  </a:cubicBezTo>
                  <a:cubicBezTo>
                    <a:pt x="3336" y="468"/>
                    <a:pt x="3408" y="336"/>
                    <a:pt x="3395" y="290"/>
                  </a:cubicBezTo>
                  <a:cubicBezTo>
                    <a:pt x="3326" y="92"/>
                    <a:pt x="3261" y="1"/>
                    <a:pt x="3163"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9" name="Google Shape;73874;p67">
              <a:extLst>
                <a:ext uri="{FF2B5EF4-FFF2-40B4-BE49-F238E27FC236}">
                  <a16:creationId xmlns:a16="http://schemas.microsoft.com/office/drawing/2014/main" id="{EDDF2843-4D2B-492C-819F-FB5D3E321ABA}"/>
                </a:ext>
              </a:extLst>
            </p:cNvPr>
            <p:cNvSpPr/>
            <p:nvPr/>
          </p:nvSpPr>
          <p:spPr>
            <a:xfrm>
              <a:off x="7083900" y="4474325"/>
              <a:ext cx="56275" cy="47975"/>
            </a:xfrm>
            <a:custGeom>
              <a:avLst/>
              <a:gdLst/>
              <a:ahLst/>
              <a:cxnLst/>
              <a:rect l="l" t="t" r="r" b="b"/>
              <a:pathLst>
                <a:path w="2251" h="1919" extrusionOk="0">
                  <a:moveTo>
                    <a:pt x="1933" y="0"/>
                  </a:moveTo>
                  <a:cubicBezTo>
                    <a:pt x="1903" y="0"/>
                    <a:pt x="1877" y="6"/>
                    <a:pt x="1857" y="19"/>
                  </a:cubicBezTo>
                  <a:cubicBezTo>
                    <a:pt x="1652" y="153"/>
                    <a:pt x="1471" y="319"/>
                    <a:pt x="1280" y="475"/>
                  </a:cubicBezTo>
                  <a:cubicBezTo>
                    <a:pt x="898" y="784"/>
                    <a:pt x="514" y="1089"/>
                    <a:pt x="140" y="1408"/>
                  </a:cubicBezTo>
                  <a:cubicBezTo>
                    <a:pt x="25" y="1506"/>
                    <a:pt x="1" y="1657"/>
                    <a:pt x="86" y="1787"/>
                  </a:cubicBezTo>
                  <a:cubicBezTo>
                    <a:pt x="147" y="1880"/>
                    <a:pt x="237" y="1919"/>
                    <a:pt x="339" y="1919"/>
                  </a:cubicBezTo>
                  <a:cubicBezTo>
                    <a:pt x="378" y="1919"/>
                    <a:pt x="418" y="1913"/>
                    <a:pt x="459" y="1902"/>
                  </a:cubicBezTo>
                  <a:cubicBezTo>
                    <a:pt x="492" y="1894"/>
                    <a:pt x="525" y="1878"/>
                    <a:pt x="555" y="1862"/>
                  </a:cubicBezTo>
                  <a:cubicBezTo>
                    <a:pt x="1223" y="1515"/>
                    <a:pt x="1737" y="993"/>
                    <a:pt x="2206" y="418"/>
                  </a:cubicBezTo>
                  <a:cubicBezTo>
                    <a:pt x="2245" y="369"/>
                    <a:pt x="2236" y="285"/>
                    <a:pt x="2250" y="218"/>
                  </a:cubicBezTo>
                  <a:cubicBezTo>
                    <a:pt x="2215" y="161"/>
                    <a:pt x="2191" y="71"/>
                    <a:pt x="2141" y="50"/>
                  </a:cubicBezTo>
                  <a:cubicBezTo>
                    <a:pt x="2080" y="26"/>
                    <a:pt x="1999" y="0"/>
                    <a:pt x="1933"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0" name="Google Shape;73875;p67">
              <a:extLst>
                <a:ext uri="{FF2B5EF4-FFF2-40B4-BE49-F238E27FC236}">
                  <a16:creationId xmlns:a16="http://schemas.microsoft.com/office/drawing/2014/main" id="{13ADBD0F-FFFB-4F68-9A49-02E2FA941706}"/>
                </a:ext>
              </a:extLst>
            </p:cNvPr>
            <p:cNvSpPr/>
            <p:nvPr/>
          </p:nvSpPr>
          <p:spPr>
            <a:xfrm>
              <a:off x="6212000" y="2767875"/>
              <a:ext cx="648850" cy="770750"/>
            </a:xfrm>
            <a:custGeom>
              <a:avLst/>
              <a:gdLst/>
              <a:ahLst/>
              <a:cxnLst/>
              <a:rect l="l" t="t" r="r" b="b"/>
              <a:pathLst>
                <a:path w="25954" h="30830" extrusionOk="0">
                  <a:moveTo>
                    <a:pt x="6350" y="0"/>
                  </a:moveTo>
                  <a:cubicBezTo>
                    <a:pt x="5485" y="0"/>
                    <a:pt x="4622" y="17"/>
                    <a:pt x="3769" y="198"/>
                  </a:cubicBezTo>
                  <a:cubicBezTo>
                    <a:pt x="3427" y="272"/>
                    <a:pt x="3088" y="373"/>
                    <a:pt x="2751" y="467"/>
                  </a:cubicBezTo>
                  <a:cubicBezTo>
                    <a:pt x="2437" y="554"/>
                    <a:pt x="2290" y="782"/>
                    <a:pt x="2276" y="1093"/>
                  </a:cubicBezTo>
                  <a:cubicBezTo>
                    <a:pt x="2248" y="1691"/>
                    <a:pt x="2216" y="2291"/>
                    <a:pt x="2209" y="2889"/>
                  </a:cubicBezTo>
                  <a:cubicBezTo>
                    <a:pt x="2188" y="4760"/>
                    <a:pt x="2017" y="6621"/>
                    <a:pt x="1860" y="8481"/>
                  </a:cubicBezTo>
                  <a:cubicBezTo>
                    <a:pt x="1722" y="10096"/>
                    <a:pt x="1498" y="11703"/>
                    <a:pt x="1354" y="13317"/>
                  </a:cubicBezTo>
                  <a:cubicBezTo>
                    <a:pt x="1099" y="16160"/>
                    <a:pt x="877" y="19005"/>
                    <a:pt x="635" y="21850"/>
                  </a:cubicBezTo>
                  <a:cubicBezTo>
                    <a:pt x="532" y="23046"/>
                    <a:pt x="417" y="24237"/>
                    <a:pt x="303" y="25429"/>
                  </a:cubicBezTo>
                  <a:cubicBezTo>
                    <a:pt x="216" y="26341"/>
                    <a:pt x="119" y="27253"/>
                    <a:pt x="31" y="28165"/>
                  </a:cubicBezTo>
                  <a:cubicBezTo>
                    <a:pt x="1" y="28463"/>
                    <a:pt x="90" y="28656"/>
                    <a:pt x="361" y="28862"/>
                  </a:cubicBezTo>
                  <a:cubicBezTo>
                    <a:pt x="1230" y="29516"/>
                    <a:pt x="2206" y="29880"/>
                    <a:pt x="3252" y="30094"/>
                  </a:cubicBezTo>
                  <a:cubicBezTo>
                    <a:pt x="5958" y="30647"/>
                    <a:pt x="8702" y="30775"/>
                    <a:pt x="11453" y="30826"/>
                  </a:cubicBezTo>
                  <a:cubicBezTo>
                    <a:pt x="11596" y="30826"/>
                    <a:pt x="11737" y="30829"/>
                    <a:pt x="11878" y="30829"/>
                  </a:cubicBezTo>
                  <a:cubicBezTo>
                    <a:pt x="14806" y="30765"/>
                    <a:pt x="17718" y="30494"/>
                    <a:pt x="20610" y="30043"/>
                  </a:cubicBezTo>
                  <a:cubicBezTo>
                    <a:pt x="21967" y="29830"/>
                    <a:pt x="23332" y="29651"/>
                    <a:pt x="24654" y="29262"/>
                  </a:cubicBezTo>
                  <a:cubicBezTo>
                    <a:pt x="24991" y="29164"/>
                    <a:pt x="25321" y="29040"/>
                    <a:pt x="25644" y="28904"/>
                  </a:cubicBezTo>
                  <a:cubicBezTo>
                    <a:pt x="25856" y="28815"/>
                    <a:pt x="25953" y="28636"/>
                    <a:pt x="25926" y="28393"/>
                  </a:cubicBezTo>
                  <a:cubicBezTo>
                    <a:pt x="25862" y="27796"/>
                    <a:pt x="25808" y="27202"/>
                    <a:pt x="25749" y="26605"/>
                  </a:cubicBezTo>
                  <a:cubicBezTo>
                    <a:pt x="25583" y="24922"/>
                    <a:pt x="25406" y="23239"/>
                    <a:pt x="25245" y="21555"/>
                  </a:cubicBezTo>
                  <a:cubicBezTo>
                    <a:pt x="25071" y="19730"/>
                    <a:pt x="24925" y="17905"/>
                    <a:pt x="24742" y="16081"/>
                  </a:cubicBezTo>
                  <a:cubicBezTo>
                    <a:pt x="24409" y="12749"/>
                    <a:pt x="24065" y="9420"/>
                    <a:pt x="23706" y="6092"/>
                  </a:cubicBezTo>
                  <a:cubicBezTo>
                    <a:pt x="23561" y="4727"/>
                    <a:pt x="23427" y="3357"/>
                    <a:pt x="23099" y="2019"/>
                  </a:cubicBezTo>
                  <a:cubicBezTo>
                    <a:pt x="23000" y="1611"/>
                    <a:pt x="22866" y="1207"/>
                    <a:pt x="22713" y="815"/>
                  </a:cubicBezTo>
                  <a:cubicBezTo>
                    <a:pt x="22519" y="321"/>
                    <a:pt x="22155" y="50"/>
                    <a:pt x="21620" y="50"/>
                  </a:cubicBezTo>
                  <a:cubicBezTo>
                    <a:pt x="21602" y="50"/>
                    <a:pt x="21584" y="50"/>
                    <a:pt x="21566" y="51"/>
                  </a:cubicBezTo>
                  <a:cubicBezTo>
                    <a:pt x="21320" y="58"/>
                    <a:pt x="21073" y="54"/>
                    <a:pt x="20827" y="72"/>
                  </a:cubicBezTo>
                  <a:cubicBezTo>
                    <a:pt x="19386" y="174"/>
                    <a:pt x="17944" y="279"/>
                    <a:pt x="16504" y="389"/>
                  </a:cubicBezTo>
                  <a:cubicBezTo>
                    <a:pt x="16285" y="405"/>
                    <a:pt x="16067" y="427"/>
                    <a:pt x="15849" y="427"/>
                  </a:cubicBezTo>
                  <a:cubicBezTo>
                    <a:pt x="15683" y="427"/>
                    <a:pt x="15516" y="414"/>
                    <a:pt x="15348" y="376"/>
                  </a:cubicBezTo>
                  <a:cubicBezTo>
                    <a:pt x="15226" y="349"/>
                    <a:pt x="15142" y="333"/>
                    <a:pt x="15080" y="333"/>
                  </a:cubicBezTo>
                  <a:cubicBezTo>
                    <a:pt x="14944" y="333"/>
                    <a:pt x="14919" y="413"/>
                    <a:pt x="14843" y="642"/>
                  </a:cubicBezTo>
                  <a:cubicBezTo>
                    <a:pt x="14514" y="1634"/>
                    <a:pt x="13986" y="2485"/>
                    <a:pt x="13103" y="3086"/>
                  </a:cubicBezTo>
                  <a:cubicBezTo>
                    <a:pt x="12725" y="3342"/>
                    <a:pt x="12319" y="3483"/>
                    <a:pt x="11878" y="3483"/>
                  </a:cubicBezTo>
                  <a:cubicBezTo>
                    <a:pt x="11788" y="3483"/>
                    <a:pt x="11695" y="3477"/>
                    <a:pt x="11601" y="3465"/>
                  </a:cubicBezTo>
                  <a:cubicBezTo>
                    <a:pt x="9749" y="3224"/>
                    <a:pt x="8339" y="2395"/>
                    <a:pt x="7732" y="521"/>
                  </a:cubicBezTo>
                  <a:cubicBezTo>
                    <a:pt x="7618" y="169"/>
                    <a:pt x="7402" y="1"/>
                    <a:pt x="7035" y="1"/>
                  </a:cubicBezTo>
                  <a:cubicBezTo>
                    <a:pt x="7010" y="1"/>
                    <a:pt x="6984" y="1"/>
                    <a:pt x="6959" y="1"/>
                  </a:cubicBezTo>
                  <a:cubicBezTo>
                    <a:pt x="6756" y="1"/>
                    <a:pt x="6553" y="0"/>
                    <a:pt x="635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1" name="Google Shape;73876;p67">
              <a:extLst>
                <a:ext uri="{FF2B5EF4-FFF2-40B4-BE49-F238E27FC236}">
                  <a16:creationId xmlns:a16="http://schemas.microsoft.com/office/drawing/2014/main" id="{A1729B5E-4B12-4C76-A8ED-A3C32C1FB23C}"/>
                </a:ext>
              </a:extLst>
            </p:cNvPr>
            <p:cNvSpPr/>
            <p:nvPr/>
          </p:nvSpPr>
          <p:spPr>
            <a:xfrm>
              <a:off x="5830275" y="1839575"/>
              <a:ext cx="1360150" cy="900000"/>
            </a:xfrm>
            <a:custGeom>
              <a:avLst/>
              <a:gdLst/>
              <a:ahLst/>
              <a:cxnLst/>
              <a:rect l="l" t="t" r="r" b="b"/>
              <a:pathLst>
                <a:path w="54406" h="36000" extrusionOk="0">
                  <a:moveTo>
                    <a:pt x="18073" y="1"/>
                  </a:moveTo>
                  <a:cubicBezTo>
                    <a:pt x="17714" y="1"/>
                    <a:pt x="17337" y="55"/>
                    <a:pt x="16941" y="167"/>
                  </a:cubicBezTo>
                  <a:cubicBezTo>
                    <a:pt x="16504" y="291"/>
                    <a:pt x="16063" y="431"/>
                    <a:pt x="15644" y="610"/>
                  </a:cubicBezTo>
                  <a:cubicBezTo>
                    <a:pt x="14500" y="1103"/>
                    <a:pt x="13499" y="1820"/>
                    <a:pt x="12595" y="2672"/>
                  </a:cubicBezTo>
                  <a:cubicBezTo>
                    <a:pt x="10006" y="5121"/>
                    <a:pt x="8231" y="8083"/>
                    <a:pt x="7123" y="11456"/>
                  </a:cubicBezTo>
                  <a:cubicBezTo>
                    <a:pt x="7091" y="11556"/>
                    <a:pt x="7059" y="11658"/>
                    <a:pt x="7009" y="11748"/>
                  </a:cubicBezTo>
                  <a:cubicBezTo>
                    <a:pt x="6966" y="11826"/>
                    <a:pt x="6904" y="11895"/>
                    <a:pt x="6812" y="11895"/>
                  </a:cubicBezTo>
                  <a:cubicBezTo>
                    <a:pt x="6795" y="11895"/>
                    <a:pt x="6776" y="11893"/>
                    <a:pt x="6757" y="11887"/>
                  </a:cubicBezTo>
                  <a:cubicBezTo>
                    <a:pt x="6645" y="11858"/>
                    <a:pt x="6593" y="11772"/>
                    <a:pt x="6573" y="11661"/>
                  </a:cubicBezTo>
                  <a:cubicBezTo>
                    <a:pt x="6560" y="11591"/>
                    <a:pt x="6546" y="11524"/>
                    <a:pt x="6531" y="11454"/>
                  </a:cubicBezTo>
                  <a:cubicBezTo>
                    <a:pt x="6131" y="11174"/>
                    <a:pt x="5742" y="10873"/>
                    <a:pt x="5327" y="10614"/>
                  </a:cubicBezTo>
                  <a:cubicBezTo>
                    <a:pt x="4779" y="10271"/>
                    <a:pt x="4207" y="10103"/>
                    <a:pt x="3649" y="10103"/>
                  </a:cubicBezTo>
                  <a:cubicBezTo>
                    <a:pt x="2832" y="10103"/>
                    <a:pt x="2046" y="10464"/>
                    <a:pt x="1408" y="11167"/>
                  </a:cubicBezTo>
                  <a:cubicBezTo>
                    <a:pt x="1025" y="11588"/>
                    <a:pt x="738" y="12070"/>
                    <a:pt x="533" y="12604"/>
                  </a:cubicBezTo>
                  <a:cubicBezTo>
                    <a:pt x="163" y="13574"/>
                    <a:pt x="0" y="14577"/>
                    <a:pt x="53" y="15610"/>
                  </a:cubicBezTo>
                  <a:cubicBezTo>
                    <a:pt x="128" y="17095"/>
                    <a:pt x="411" y="18547"/>
                    <a:pt x="874" y="19963"/>
                  </a:cubicBezTo>
                  <a:cubicBezTo>
                    <a:pt x="1082" y="20600"/>
                    <a:pt x="1351" y="21214"/>
                    <a:pt x="1687" y="21797"/>
                  </a:cubicBezTo>
                  <a:cubicBezTo>
                    <a:pt x="2099" y="22511"/>
                    <a:pt x="2640" y="23106"/>
                    <a:pt x="3324" y="23569"/>
                  </a:cubicBezTo>
                  <a:cubicBezTo>
                    <a:pt x="3861" y="23933"/>
                    <a:pt x="4405" y="24123"/>
                    <a:pt x="4956" y="24123"/>
                  </a:cubicBezTo>
                  <a:cubicBezTo>
                    <a:pt x="5432" y="24123"/>
                    <a:pt x="5913" y="23982"/>
                    <a:pt x="6400" y="23689"/>
                  </a:cubicBezTo>
                  <a:cubicBezTo>
                    <a:pt x="6588" y="23574"/>
                    <a:pt x="6738" y="23375"/>
                    <a:pt x="6994" y="23375"/>
                  </a:cubicBezTo>
                  <a:cubicBezTo>
                    <a:pt x="7014" y="23375"/>
                    <a:pt x="7034" y="23376"/>
                    <a:pt x="7056" y="23378"/>
                  </a:cubicBezTo>
                  <a:cubicBezTo>
                    <a:pt x="7110" y="23461"/>
                    <a:pt x="7180" y="23541"/>
                    <a:pt x="7228" y="23633"/>
                  </a:cubicBezTo>
                  <a:cubicBezTo>
                    <a:pt x="8240" y="25629"/>
                    <a:pt x="9595" y="27373"/>
                    <a:pt x="11038" y="29076"/>
                  </a:cubicBezTo>
                  <a:cubicBezTo>
                    <a:pt x="12788" y="31141"/>
                    <a:pt x="14936" y="32618"/>
                    <a:pt x="17353" y="33756"/>
                  </a:cubicBezTo>
                  <a:cubicBezTo>
                    <a:pt x="18856" y="34463"/>
                    <a:pt x="20423" y="34989"/>
                    <a:pt x="22033" y="35395"/>
                  </a:cubicBezTo>
                  <a:cubicBezTo>
                    <a:pt x="22332" y="35469"/>
                    <a:pt x="22671" y="35483"/>
                    <a:pt x="22874" y="35780"/>
                  </a:cubicBezTo>
                  <a:cubicBezTo>
                    <a:pt x="23327" y="35794"/>
                    <a:pt x="23773" y="35774"/>
                    <a:pt x="24220" y="35918"/>
                  </a:cubicBezTo>
                  <a:cubicBezTo>
                    <a:pt x="24439" y="35988"/>
                    <a:pt x="24682" y="35995"/>
                    <a:pt x="24923" y="35995"/>
                  </a:cubicBezTo>
                  <a:cubicBezTo>
                    <a:pt x="24985" y="35995"/>
                    <a:pt x="25048" y="35995"/>
                    <a:pt x="25110" y="35995"/>
                  </a:cubicBezTo>
                  <a:cubicBezTo>
                    <a:pt x="25125" y="35995"/>
                    <a:pt x="25139" y="35995"/>
                    <a:pt x="25153" y="35995"/>
                  </a:cubicBezTo>
                  <a:cubicBezTo>
                    <a:pt x="26046" y="35999"/>
                    <a:pt x="26939" y="36000"/>
                    <a:pt x="27832" y="36000"/>
                  </a:cubicBezTo>
                  <a:cubicBezTo>
                    <a:pt x="28546" y="36000"/>
                    <a:pt x="29261" y="35999"/>
                    <a:pt x="29975" y="35999"/>
                  </a:cubicBezTo>
                  <a:cubicBezTo>
                    <a:pt x="30116" y="35804"/>
                    <a:pt x="30334" y="35810"/>
                    <a:pt x="30539" y="35765"/>
                  </a:cubicBezTo>
                  <a:cubicBezTo>
                    <a:pt x="31330" y="35593"/>
                    <a:pt x="32125" y="35433"/>
                    <a:pt x="32909" y="35231"/>
                  </a:cubicBezTo>
                  <a:cubicBezTo>
                    <a:pt x="35114" y="34661"/>
                    <a:pt x="37100" y="33600"/>
                    <a:pt x="39037" y="32431"/>
                  </a:cubicBezTo>
                  <a:cubicBezTo>
                    <a:pt x="41728" y="30807"/>
                    <a:pt x="43897" y="28714"/>
                    <a:pt x="45081" y="25729"/>
                  </a:cubicBezTo>
                  <a:cubicBezTo>
                    <a:pt x="45185" y="25469"/>
                    <a:pt x="45278" y="25361"/>
                    <a:pt x="45439" y="25361"/>
                  </a:cubicBezTo>
                  <a:cubicBezTo>
                    <a:pt x="45516" y="25361"/>
                    <a:pt x="45608" y="25386"/>
                    <a:pt x="45725" y="25430"/>
                  </a:cubicBezTo>
                  <a:cubicBezTo>
                    <a:pt x="46152" y="25594"/>
                    <a:pt x="46574" y="25771"/>
                    <a:pt x="46994" y="25950"/>
                  </a:cubicBezTo>
                  <a:cubicBezTo>
                    <a:pt x="47466" y="26152"/>
                    <a:pt x="47933" y="26245"/>
                    <a:pt x="48394" y="26245"/>
                  </a:cubicBezTo>
                  <a:cubicBezTo>
                    <a:pt x="49026" y="26245"/>
                    <a:pt x="49647" y="26070"/>
                    <a:pt x="50257" y="25758"/>
                  </a:cubicBezTo>
                  <a:cubicBezTo>
                    <a:pt x="51482" y="25131"/>
                    <a:pt x="52425" y="24205"/>
                    <a:pt x="53095" y="23001"/>
                  </a:cubicBezTo>
                  <a:cubicBezTo>
                    <a:pt x="54132" y="21141"/>
                    <a:pt x="54406" y="19147"/>
                    <a:pt x="54085" y="17068"/>
                  </a:cubicBezTo>
                  <a:cubicBezTo>
                    <a:pt x="53903" y="15874"/>
                    <a:pt x="53498" y="14746"/>
                    <a:pt x="52707" y="13795"/>
                  </a:cubicBezTo>
                  <a:cubicBezTo>
                    <a:pt x="51975" y="12917"/>
                    <a:pt x="51007" y="12455"/>
                    <a:pt x="49997" y="12455"/>
                  </a:cubicBezTo>
                  <a:cubicBezTo>
                    <a:pt x="49379" y="12455"/>
                    <a:pt x="48747" y="12628"/>
                    <a:pt x="48144" y="12983"/>
                  </a:cubicBezTo>
                  <a:cubicBezTo>
                    <a:pt x="47752" y="13213"/>
                    <a:pt x="47406" y="13520"/>
                    <a:pt x="47057" y="13814"/>
                  </a:cubicBezTo>
                  <a:cubicBezTo>
                    <a:pt x="46916" y="13933"/>
                    <a:pt x="46776" y="13982"/>
                    <a:pt x="46609" y="13982"/>
                  </a:cubicBezTo>
                  <a:cubicBezTo>
                    <a:pt x="46599" y="13982"/>
                    <a:pt x="46590" y="13982"/>
                    <a:pt x="46581" y="13982"/>
                  </a:cubicBezTo>
                  <a:cubicBezTo>
                    <a:pt x="46517" y="14181"/>
                    <a:pt x="46460" y="14382"/>
                    <a:pt x="46383" y="14576"/>
                  </a:cubicBezTo>
                  <a:cubicBezTo>
                    <a:pt x="46361" y="14630"/>
                    <a:pt x="46277" y="14660"/>
                    <a:pt x="46215" y="14704"/>
                  </a:cubicBezTo>
                  <a:cubicBezTo>
                    <a:pt x="46008" y="14454"/>
                    <a:pt x="45961" y="14139"/>
                    <a:pt x="45863" y="13845"/>
                  </a:cubicBezTo>
                  <a:cubicBezTo>
                    <a:pt x="44941" y="11081"/>
                    <a:pt x="43641" y="8511"/>
                    <a:pt x="41809" y="6238"/>
                  </a:cubicBezTo>
                  <a:cubicBezTo>
                    <a:pt x="40585" y="4721"/>
                    <a:pt x="39188" y="3384"/>
                    <a:pt x="37414" y="2500"/>
                  </a:cubicBezTo>
                  <a:cubicBezTo>
                    <a:pt x="36290" y="1938"/>
                    <a:pt x="35114" y="1645"/>
                    <a:pt x="33854" y="1645"/>
                  </a:cubicBezTo>
                  <a:cubicBezTo>
                    <a:pt x="33818" y="1645"/>
                    <a:pt x="33782" y="1646"/>
                    <a:pt x="33746" y="1646"/>
                  </a:cubicBezTo>
                  <a:cubicBezTo>
                    <a:pt x="32763" y="1660"/>
                    <a:pt x="31868" y="1915"/>
                    <a:pt x="31051" y="2447"/>
                  </a:cubicBezTo>
                  <a:cubicBezTo>
                    <a:pt x="30370" y="2889"/>
                    <a:pt x="29706" y="3352"/>
                    <a:pt x="29027" y="3795"/>
                  </a:cubicBezTo>
                  <a:cubicBezTo>
                    <a:pt x="28495" y="4144"/>
                    <a:pt x="27937" y="4453"/>
                    <a:pt x="27318" y="4615"/>
                  </a:cubicBezTo>
                  <a:cubicBezTo>
                    <a:pt x="26828" y="4743"/>
                    <a:pt x="26360" y="4806"/>
                    <a:pt x="25911" y="4806"/>
                  </a:cubicBezTo>
                  <a:cubicBezTo>
                    <a:pt x="24439" y="4806"/>
                    <a:pt x="23182" y="4133"/>
                    <a:pt x="22116" y="2906"/>
                  </a:cubicBezTo>
                  <a:cubicBezTo>
                    <a:pt x="21747" y="2480"/>
                    <a:pt x="21432" y="2008"/>
                    <a:pt x="21070" y="1578"/>
                  </a:cubicBezTo>
                  <a:cubicBezTo>
                    <a:pt x="20234" y="584"/>
                    <a:pt x="19252" y="1"/>
                    <a:pt x="18073" y="1"/>
                  </a:cubicBezTo>
                  <a:close/>
                </a:path>
              </a:pathLst>
            </a:custGeom>
            <a:solidFill>
              <a:srgbClr val="A045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2" name="Google Shape;73877;p67">
              <a:extLst>
                <a:ext uri="{FF2B5EF4-FFF2-40B4-BE49-F238E27FC236}">
                  <a16:creationId xmlns:a16="http://schemas.microsoft.com/office/drawing/2014/main" id="{8CA6319E-393E-4973-8706-00B29551A927}"/>
                </a:ext>
              </a:extLst>
            </p:cNvPr>
            <p:cNvSpPr/>
            <p:nvPr/>
          </p:nvSpPr>
          <p:spPr>
            <a:xfrm>
              <a:off x="5993575" y="1732550"/>
              <a:ext cx="1001275" cy="474675"/>
            </a:xfrm>
            <a:custGeom>
              <a:avLst/>
              <a:gdLst/>
              <a:ahLst/>
              <a:cxnLst/>
              <a:rect l="l" t="t" r="r" b="b"/>
              <a:pathLst>
                <a:path w="40051" h="18987" extrusionOk="0">
                  <a:moveTo>
                    <a:pt x="18325" y="1"/>
                  </a:moveTo>
                  <a:cubicBezTo>
                    <a:pt x="16795" y="1"/>
                    <a:pt x="15256" y="190"/>
                    <a:pt x="13712" y="588"/>
                  </a:cubicBezTo>
                  <a:cubicBezTo>
                    <a:pt x="7274" y="2248"/>
                    <a:pt x="3054" y="6350"/>
                    <a:pt x="834" y="12575"/>
                  </a:cubicBezTo>
                  <a:cubicBezTo>
                    <a:pt x="467" y="13608"/>
                    <a:pt x="262" y="14680"/>
                    <a:pt x="1" y="15738"/>
                  </a:cubicBezTo>
                  <a:cubicBezTo>
                    <a:pt x="15" y="15807"/>
                    <a:pt x="29" y="15875"/>
                    <a:pt x="42" y="15945"/>
                  </a:cubicBezTo>
                  <a:cubicBezTo>
                    <a:pt x="62" y="16053"/>
                    <a:pt x="115" y="16139"/>
                    <a:pt x="226" y="16168"/>
                  </a:cubicBezTo>
                  <a:cubicBezTo>
                    <a:pt x="246" y="16174"/>
                    <a:pt x="264" y="16176"/>
                    <a:pt x="282" y="16176"/>
                  </a:cubicBezTo>
                  <a:cubicBezTo>
                    <a:pt x="374" y="16176"/>
                    <a:pt x="435" y="16107"/>
                    <a:pt x="478" y="16030"/>
                  </a:cubicBezTo>
                  <a:cubicBezTo>
                    <a:pt x="528" y="15939"/>
                    <a:pt x="561" y="15837"/>
                    <a:pt x="592" y="15738"/>
                  </a:cubicBezTo>
                  <a:cubicBezTo>
                    <a:pt x="1701" y="12364"/>
                    <a:pt x="3476" y="9402"/>
                    <a:pt x="6066" y="6954"/>
                  </a:cubicBezTo>
                  <a:cubicBezTo>
                    <a:pt x="6968" y="6101"/>
                    <a:pt x="7970" y="5384"/>
                    <a:pt x="9115" y="4891"/>
                  </a:cubicBezTo>
                  <a:cubicBezTo>
                    <a:pt x="9533" y="4712"/>
                    <a:pt x="9973" y="4572"/>
                    <a:pt x="10412" y="4448"/>
                  </a:cubicBezTo>
                  <a:cubicBezTo>
                    <a:pt x="10808" y="4336"/>
                    <a:pt x="11184" y="4282"/>
                    <a:pt x="11543" y="4282"/>
                  </a:cubicBezTo>
                  <a:cubicBezTo>
                    <a:pt x="12721" y="4282"/>
                    <a:pt x="13704" y="4865"/>
                    <a:pt x="14539" y="5859"/>
                  </a:cubicBezTo>
                  <a:cubicBezTo>
                    <a:pt x="14901" y="6289"/>
                    <a:pt x="15216" y="6761"/>
                    <a:pt x="15585" y="7187"/>
                  </a:cubicBezTo>
                  <a:cubicBezTo>
                    <a:pt x="16651" y="8414"/>
                    <a:pt x="17908" y="9087"/>
                    <a:pt x="19381" y="9087"/>
                  </a:cubicBezTo>
                  <a:cubicBezTo>
                    <a:pt x="19829" y="9087"/>
                    <a:pt x="20298" y="9024"/>
                    <a:pt x="20787" y="8896"/>
                  </a:cubicBezTo>
                  <a:cubicBezTo>
                    <a:pt x="21407" y="8735"/>
                    <a:pt x="21964" y="8425"/>
                    <a:pt x="22497" y="8076"/>
                  </a:cubicBezTo>
                  <a:cubicBezTo>
                    <a:pt x="23175" y="7633"/>
                    <a:pt x="23840" y="7170"/>
                    <a:pt x="24520" y="6728"/>
                  </a:cubicBezTo>
                  <a:cubicBezTo>
                    <a:pt x="25338" y="6196"/>
                    <a:pt x="26234" y="5941"/>
                    <a:pt x="27217" y="5927"/>
                  </a:cubicBezTo>
                  <a:cubicBezTo>
                    <a:pt x="27253" y="5927"/>
                    <a:pt x="27289" y="5926"/>
                    <a:pt x="27324" y="5926"/>
                  </a:cubicBezTo>
                  <a:cubicBezTo>
                    <a:pt x="28583" y="5926"/>
                    <a:pt x="29760" y="6219"/>
                    <a:pt x="30883" y="6781"/>
                  </a:cubicBezTo>
                  <a:cubicBezTo>
                    <a:pt x="32657" y="7667"/>
                    <a:pt x="34056" y="9002"/>
                    <a:pt x="35279" y="10519"/>
                  </a:cubicBezTo>
                  <a:cubicBezTo>
                    <a:pt x="37112" y="12792"/>
                    <a:pt x="38410" y="15362"/>
                    <a:pt x="39332" y="18126"/>
                  </a:cubicBezTo>
                  <a:cubicBezTo>
                    <a:pt x="39430" y="18420"/>
                    <a:pt x="39479" y="18735"/>
                    <a:pt x="39686" y="18987"/>
                  </a:cubicBezTo>
                  <a:cubicBezTo>
                    <a:pt x="39748" y="18941"/>
                    <a:pt x="39831" y="18911"/>
                    <a:pt x="39852" y="18858"/>
                  </a:cubicBezTo>
                  <a:cubicBezTo>
                    <a:pt x="39929" y="18663"/>
                    <a:pt x="39986" y="18462"/>
                    <a:pt x="40050" y="18263"/>
                  </a:cubicBezTo>
                  <a:cubicBezTo>
                    <a:pt x="40030" y="18125"/>
                    <a:pt x="40020" y="17982"/>
                    <a:pt x="39992" y="17843"/>
                  </a:cubicBezTo>
                  <a:cubicBezTo>
                    <a:pt x="38288" y="10325"/>
                    <a:pt x="32619" y="3921"/>
                    <a:pt x="25345" y="1291"/>
                  </a:cubicBezTo>
                  <a:cubicBezTo>
                    <a:pt x="23032" y="454"/>
                    <a:pt x="20689" y="1"/>
                    <a:pt x="1832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3" name="Google Shape;73878;p67">
              <a:extLst>
                <a:ext uri="{FF2B5EF4-FFF2-40B4-BE49-F238E27FC236}">
                  <a16:creationId xmlns:a16="http://schemas.microsoft.com/office/drawing/2014/main" id="{3D2E1076-2BDC-4D45-AE23-FF8F910A4F73}"/>
                </a:ext>
              </a:extLst>
            </p:cNvPr>
            <p:cNvSpPr/>
            <p:nvPr/>
          </p:nvSpPr>
          <p:spPr>
            <a:xfrm>
              <a:off x="6394900" y="2733950"/>
              <a:ext cx="194175" cy="133250"/>
            </a:xfrm>
            <a:custGeom>
              <a:avLst/>
              <a:gdLst/>
              <a:ahLst/>
              <a:cxnLst/>
              <a:rect l="l" t="t" r="r" b="b"/>
              <a:pathLst>
                <a:path w="7767" h="5330" extrusionOk="0">
                  <a:moveTo>
                    <a:pt x="289" y="6"/>
                  </a:moveTo>
                  <a:cubicBezTo>
                    <a:pt x="125" y="687"/>
                    <a:pt x="1" y="1364"/>
                    <a:pt x="72" y="2076"/>
                  </a:cubicBezTo>
                  <a:cubicBezTo>
                    <a:pt x="216" y="3491"/>
                    <a:pt x="1098" y="4323"/>
                    <a:pt x="2254" y="4959"/>
                  </a:cubicBezTo>
                  <a:cubicBezTo>
                    <a:pt x="2338" y="5006"/>
                    <a:pt x="2444" y="5047"/>
                    <a:pt x="2539" y="5047"/>
                  </a:cubicBezTo>
                  <a:cubicBezTo>
                    <a:pt x="2544" y="5047"/>
                    <a:pt x="2548" y="5047"/>
                    <a:pt x="2553" y="5047"/>
                  </a:cubicBezTo>
                  <a:cubicBezTo>
                    <a:pt x="2615" y="5044"/>
                    <a:pt x="2678" y="5042"/>
                    <a:pt x="2740" y="5042"/>
                  </a:cubicBezTo>
                  <a:cubicBezTo>
                    <a:pt x="3488" y="5042"/>
                    <a:pt x="4211" y="5256"/>
                    <a:pt x="4949" y="5320"/>
                  </a:cubicBezTo>
                  <a:cubicBezTo>
                    <a:pt x="5018" y="5326"/>
                    <a:pt x="5086" y="5329"/>
                    <a:pt x="5154" y="5329"/>
                  </a:cubicBezTo>
                  <a:cubicBezTo>
                    <a:pt x="6471" y="5329"/>
                    <a:pt x="7685" y="4246"/>
                    <a:pt x="7733" y="2918"/>
                  </a:cubicBezTo>
                  <a:cubicBezTo>
                    <a:pt x="7766" y="2014"/>
                    <a:pt x="7712" y="1096"/>
                    <a:pt x="7390" y="225"/>
                  </a:cubicBezTo>
                  <a:cubicBezTo>
                    <a:pt x="6676" y="225"/>
                    <a:pt x="5961" y="226"/>
                    <a:pt x="5247" y="226"/>
                  </a:cubicBezTo>
                  <a:cubicBezTo>
                    <a:pt x="4354" y="226"/>
                    <a:pt x="3461" y="225"/>
                    <a:pt x="2568" y="221"/>
                  </a:cubicBezTo>
                  <a:cubicBezTo>
                    <a:pt x="2555" y="221"/>
                    <a:pt x="2542" y="221"/>
                    <a:pt x="2529" y="221"/>
                  </a:cubicBezTo>
                  <a:cubicBezTo>
                    <a:pt x="2460" y="221"/>
                    <a:pt x="2389" y="222"/>
                    <a:pt x="2319" y="222"/>
                  </a:cubicBezTo>
                  <a:cubicBezTo>
                    <a:pt x="2084" y="222"/>
                    <a:pt x="1848" y="214"/>
                    <a:pt x="1635" y="146"/>
                  </a:cubicBezTo>
                  <a:cubicBezTo>
                    <a:pt x="1188" y="0"/>
                    <a:pt x="742" y="20"/>
                    <a:pt x="289" y="6"/>
                  </a:cubicBezTo>
                  <a:close/>
                </a:path>
              </a:pathLst>
            </a:custGeom>
            <a:solidFill>
              <a:srgbClr val="CE4C2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4" name="Google Shape;73879;p67">
              <a:extLst>
                <a:ext uri="{FF2B5EF4-FFF2-40B4-BE49-F238E27FC236}">
                  <a16:creationId xmlns:a16="http://schemas.microsoft.com/office/drawing/2014/main" id="{8D40B3F5-C4A7-452D-BC96-998AD63FC5F1}"/>
                </a:ext>
              </a:extLst>
            </p:cNvPr>
            <p:cNvSpPr/>
            <p:nvPr/>
          </p:nvSpPr>
          <p:spPr>
            <a:xfrm>
              <a:off x="6727450" y="2305050"/>
              <a:ext cx="209300" cy="296975"/>
            </a:xfrm>
            <a:custGeom>
              <a:avLst/>
              <a:gdLst/>
              <a:ahLst/>
              <a:cxnLst/>
              <a:rect l="l" t="t" r="r" b="b"/>
              <a:pathLst>
                <a:path w="8372" h="11879" extrusionOk="0">
                  <a:moveTo>
                    <a:pt x="5703" y="0"/>
                  </a:moveTo>
                  <a:cubicBezTo>
                    <a:pt x="5093" y="0"/>
                    <a:pt x="4509" y="129"/>
                    <a:pt x="3985" y="501"/>
                  </a:cubicBezTo>
                  <a:cubicBezTo>
                    <a:pt x="3586" y="784"/>
                    <a:pt x="3167" y="1035"/>
                    <a:pt x="2809" y="1387"/>
                  </a:cubicBezTo>
                  <a:cubicBezTo>
                    <a:pt x="1540" y="2628"/>
                    <a:pt x="841" y="4188"/>
                    <a:pt x="287" y="5829"/>
                  </a:cubicBezTo>
                  <a:cubicBezTo>
                    <a:pt x="1" y="6680"/>
                    <a:pt x="75" y="7563"/>
                    <a:pt x="46" y="8440"/>
                  </a:cubicBezTo>
                  <a:cubicBezTo>
                    <a:pt x="22" y="9165"/>
                    <a:pt x="250" y="9810"/>
                    <a:pt x="502" y="10473"/>
                  </a:cubicBezTo>
                  <a:cubicBezTo>
                    <a:pt x="829" y="11327"/>
                    <a:pt x="1854" y="11878"/>
                    <a:pt x="2799" y="11878"/>
                  </a:cubicBezTo>
                  <a:cubicBezTo>
                    <a:pt x="3045" y="11878"/>
                    <a:pt x="3287" y="11840"/>
                    <a:pt x="3509" y="11761"/>
                  </a:cubicBezTo>
                  <a:cubicBezTo>
                    <a:pt x="4257" y="11493"/>
                    <a:pt x="4925" y="11134"/>
                    <a:pt x="5475" y="10580"/>
                  </a:cubicBezTo>
                  <a:cubicBezTo>
                    <a:pt x="7311" y="8734"/>
                    <a:pt x="8300" y="6519"/>
                    <a:pt x="8320" y="3897"/>
                  </a:cubicBezTo>
                  <a:cubicBezTo>
                    <a:pt x="8320" y="3617"/>
                    <a:pt x="8309" y="3335"/>
                    <a:pt x="8323" y="3055"/>
                  </a:cubicBezTo>
                  <a:cubicBezTo>
                    <a:pt x="8371" y="2115"/>
                    <a:pt x="7958" y="1358"/>
                    <a:pt x="7374" y="674"/>
                  </a:cubicBezTo>
                  <a:cubicBezTo>
                    <a:pt x="7068" y="315"/>
                    <a:pt x="6682" y="73"/>
                    <a:pt x="6201" y="26"/>
                  </a:cubicBezTo>
                  <a:cubicBezTo>
                    <a:pt x="6034" y="10"/>
                    <a:pt x="5867" y="0"/>
                    <a:pt x="5703"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5" name="Google Shape;73880;p67">
              <a:extLst>
                <a:ext uri="{FF2B5EF4-FFF2-40B4-BE49-F238E27FC236}">
                  <a16:creationId xmlns:a16="http://schemas.microsoft.com/office/drawing/2014/main" id="{EA3AFEAF-3156-4353-B3B9-70474DF7D612}"/>
                </a:ext>
              </a:extLst>
            </p:cNvPr>
            <p:cNvSpPr/>
            <p:nvPr/>
          </p:nvSpPr>
          <p:spPr>
            <a:xfrm>
              <a:off x="6033625" y="2304700"/>
              <a:ext cx="215800" cy="275975"/>
            </a:xfrm>
            <a:custGeom>
              <a:avLst/>
              <a:gdLst/>
              <a:ahLst/>
              <a:cxnLst/>
              <a:rect l="l" t="t" r="r" b="b"/>
              <a:pathLst>
                <a:path w="8632" h="11039" extrusionOk="0">
                  <a:moveTo>
                    <a:pt x="2016" y="0"/>
                  </a:moveTo>
                  <a:cubicBezTo>
                    <a:pt x="1296" y="0"/>
                    <a:pt x="814" y="506"/>
                    <a:pt x="478" y="1170"/>
                  </a:cubicBezTo>
                  <a:cubicBezTo>
                    <a:pt x="163" y="1801"/>
                    <a:pt x="0" y="2501"/>
                    <a:pt x="97" y="3213"/>
                  </a:cubicBezTo>
                  <a:cubicBezTo>
                    <a:pt x="170" y="3766"/>
                    <a:pt x="312" y="4310"/>
                    <a:pt x="458" y="4850"/>
                  </a:cubicBezTo>
                  <a:cubicBezTo>
                    <a:pt x="998" y="6844"/>
                    <a:pt x="2076" y="8496"/>
                    <a:pt x="3636" y="9840"/>
                  </a:cubicBezTo>
                  <a:cubicBezTo>
                    <a:pt x="4229" y="10350"/>
                    <a:pt x="4879" y="10755"/>
                    <a:pt x="5642" y="10958"/>
                  </a:cubicBezTo>
                  <a:cubicBezTo>
                    <a:pt x="5842" y="11012"/>
                    <a:pt x="6034" y="11039"/>
                    <a:pt x="6219" y="11039"/>
                  </a:cubicBezTo>
                  <a:cubicBezTo>
                    <a:pt x="6684" y="11039"/>
                    <a:pt x="7104" y="10867"/>
                    <a:pt x="7496" y="10515"/>
                  </a:cubicBezTo>
                  <a:cubicBezTo>
                    <a:pt x="8357" y="9743"/>
                    <a:pt x="8632" y="8757"/>
                    <a:pt x="8525" y="7659"/>
                  </a:cubicBezTo>
                  <a:cubicBezTo>
                    <a:pt x="8471" y="7107"/>
                    <a:pt x="8313" y="6560"/>
                    <a:pt x="8166" y="6021"/>
                  </a:cubicBezTo>
                  <a:cubicBezTo>
                    <a:pt x="7624" y="4032"/>
                    <a:pt x="6566" y="2363"/>
                    <a:pt x="4987" y="1035"/>
                  </a:cubicBezTo>
                  <a:cubicBezTo>
                    <a:pt x="4304" y="463"/>
                    <a:pt x="3546" y="25"/>
                    <a:pt x="2577" y="25"/>
                  </a:cubicBezTo>
                  <a:cubicBezTo>
                    <a:pt x="2500" y="25"/>
                    <a:pt x="2422" y="27"/>
                    <a:pt x="2343" y="33"/>
                  </a:cubicBezTo>
                  <a:cubicBezTo>
                    <a:pt x="2229" y="11"/>
                    <a:pt x="2120" y="0"/>
                    <a:pt x="201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6" name="Google Shape;73881;p67">
              <a:extLst>
                <a:ext uri="{FF2B5EF4-FFF2-40B4-BE49-F238E27FC236}">
                  <a16:creationId xmlns:a16="http://schemas.microsoft.com/office/drawing/2014/main" id="{85130206-F325-4F11-BA0A-60AE423DA1D0}"/>
                </a:ext>
              </a:extLst>
            </p:cNvPr>
            <p:cNvSpPr/>
            <p:nvPr/>
          </p:nvSpPr>
          <p:spPr>
            <a:xfrm>
              <a:off x="6673625" y="2071250"/>
              <a:ext cx="220050" cy="128775"/>
            </a:xfrm>
            <a:custGeom>
              <a:avLst/>
              <a:gdLst/>
              <a:ahLst/>
              <a:cxnLst/>
              <a:rect l="l" t="t" r="r" b="b"/>
              <a:pathLst>
                <a:path w="8802" h="5151" extrusionOk="0">
                  <a:moveTo>
                    <a:pt x="4117" y="1"/>
                  </a:moveTo>
                  <a:cubicBezTo>
                    <a:pt x="4037" y="1"/>
                    <a:pt x="3957" y="2"/>
                    <a:pt x="3876" y="6"/>
                  </a:cubicBezTo>
                  <a:cubicBezTo>
                    <a:pt x="3559" y="20"/>
                    <a:pt x="3244" y="39"/>
                    <a:pt x="2926" y="43"/>
                  </a:cubicBezTo>
                  <a:cubicBezTo>
                    <a:pt x="2417" y="53"/>
                    <a:pt x="1961" y="240"/>
                    <a:pt x="1535" y="490"/>
                  </a:cubicBezTo>
                  <a:cubicBezTo>
                    <a:pt x="468" y="1122"/>
                    <a:pt x="1" y="2236"/>
                    <a:pt x="307" y="3366"/>
                  </a:cubicBezTo>
                  <a:cubicBezTo>
                    <a:pt x="498" y="4071"/>
                    <a:pt x="977" y="4468"/>
                    <a:pt x="1604" y="4468"/>
                  </a:cubicBezTo>
                  <a:cubicBezTo>
                    <a:pt x="1782" y="4468"/>
                    <a:pt x="1972" y="4436"/>
                    <a:pt x="2171" y="4370"/>
                  </a:cubicBezTo>
                  <a:cubicBezTo>
                    <a:pt x="2504" y="4259"/>
                    <a:pt x="2823" y="4108"/>
                    <a:pt x="3140" y="3954"/>
                  </a:cubicBezTo>
                  <a:cubicBezTo>
                    <a:pt x="3545" y="3759"/>
                    <a:pt x="3941" y="3669"/>
                    <a:pt x="4330" y="3669"/>
                  </a:cubicBezTo>
                  <a:cubicBezTo>
                    <a:pt x="4884" y="3669"/>
                    <a:pt x="5423" y="3851"/>
                    <a:pt x="5951" y="4172"/>
                  </a:cubicBezTo>
                  <a:cubicBezTo>
                    <a:pt x="6310" y="4391"/>
                    <a:pt x="6652" y="4641"/>
                    <a:pt x="7012" y="4862"/>
                  </a:cubicBezTo>
                  <a:cubicBezTo>
                    <a:pt x="7250" y="5007"/>
                    <a:pt x="7504" y="5128"/>
                    <a:pt x="7796" y="5148"/>
                  </a:cubicBezTo>
                  <a:cubicBezTo>
                    <a:pt x="7821" y="5150"/>
                    <a:pt x="7845" y="5150"/>
                    <a:pt x="7869" y="5150"/>
                  </a:cubicBezTo>
                  <a:cubicBezTo>
                    <a:pt x="8294" y="5150"/>
                    <a:pt x="8645" y="4904"/>
                    <a:pt x="8751" y="4491"/>
                  </a:cubicBezTo>
                  <a:cubicBezTo>
                    <a:pt x="8793" y="4322"/>
                    <a:pt x="8792" y="4144"/>
                    <a:pt x="8800" y="4064"/>
                  </a:cubicBezTo>
                  <a:cubicBezTo>
                    <a:pt x="8802" y="3276"/>
                    <a:pt x="8544" y="2572"/>
                    <a:pt x="8011" y="1949"/>
                  </a:cubicBezTo>
                  <a:cubicBezTo>
                    <a:pt x="6981" y="736"/>
                    <a:pt x="5720" y="1"/>
                    <a:pt x="411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7" name="Google Shape;73882;p67">
              <a:extLst>
                <a:ext uri="{FF2B5EF4-FFF2-40B4-BE49-F238E27FC236}">
                  <a16:creationId xmlns:a16="http://schemas.microsoft.com/office/drawing/2014/main" id="{D947534D-5E89-49AF-AE60-5809A0DB8A74}"/>
                </a:ext>
              </a:extLst>
            </p:cNvPr>
            <p:cNvSpPr/>
            <p:nvPr/>
          </p:nvSpPr>
          <p:spPr>
            <a:xfrm>
              <a:off x="6365275" y="2364725"/>
              <a:ext cx="264425" cy="145525"/>
            </a:xfrm>
            <a:custGeom>
              <a:avLst/>
              <a:gdLst/>
              <a:ahLst/>
              <a:cxnLst/>
              <a:rect l="l" t="t" r="r" b="b"/>
              <a:pathLst>
                <a:path w="10577" h="5821" extrusionOk="0">
                  <a:moveTo>
                    <a:pt x="10270" y="0"/>
                  </a:moveTo>
                  <a:cubicBezTo>
                    <a:pt x="10152" y="0"/>
                    <a:pt x="10054" y="65"/>
                    <a:pt x="9978" y="161"/>
                  </a:cubicBezTo>
                  <a:cubicBezTo>
                    <a:pt x="9782" y="408"/>
                    <a:pt x="9604" y="671"/>
                    <a:pt x="9401" y="913"/>
                  </a:cubicBezTo>
                  <a:cubicBezTo>
                    <a:pt x="8363" y="2150"/>
                    <a:pt x="6892" y="2871"/>
                    <a:pt x="5337" y="2871"/>
                  </a:cubicBezTo>
                  <a:cubicBezTo>
                    <a:pt x="4354" y="2871"/>
                    <a:pt x="3336" y="2582"/>
                    <a:pt x="2373" y="1953"/>
                  </a:cubicBezTo>
                  <a:cubicBezTo>
                    <a:pt x="1777" y="1564"/>
                    <a:pt x="1280" y="1073"/>
                    <a:pt x="840" y="517"/>
                  </a:cubicBezTo>
                  <a:cubicBezTo>
                    <a:pt x="710" y="353"/>
                    <a:pt x="566" y="201"/>
                    <a:pt x="417" y="56"/>
                  </a:cubicBezTo>
                  <a:cubicBezTo>
                    <a:pt x="393" y="33"/>
                    <a:pt x="358" y="23"/>
                    <a:pt x="318" y="23"/>
                  </a:cubicBezTo>
                  <a:cubicBezTo>
                    <a:pt x="217" y="23"/>
                    <a:pt x="90" y="90"/>
                    <a:pt x="67" y="175"/>
                  </a:cubicBezTo>
                  <a:cubicBezTo>
                    <a:pt x="40" y="275"/>
                    <a:pt x="1" y="379"/>
                    <a:pt x="11" y="477"/>
                  </a:cubicBezTo>
                  <a:cubicBezTo>
                    <a:pt x="127" y="1653"/>
                    <a:pt x="482" y="2744"/>
                    <a:pt x="1196" y="3703"/>
                  </a:cubicBezTo>
                  <a:cubicBezTo>
                    <a:pt x="2158" y="4993"/>
                    <a:pt x="3433" y="5705"/>
                    <a:pt x="5447" y="5819"/>
                  </a:cubicBezTo>
                  <a:cubicBezTo>
                    <a:pt x="5465" y="5820"/>
                    <a:pt x="5484" y="5820"/>
                    <a:pt x="5504" y="5820"/>
                  </a:cubicBezTo>
                  <a:cubicBezTo>
                    <a:pt x="6040" y="5820"/>
                    <a:pt x="7103" y="5498"/>
                    <a:pt x="7927" y="4928"/>
                  </a:cubicBezTo>
                  <a:cubicBezTo>
                    <a:pt x="9397" y="3911"/>
                    <a:pt x="10212" y="2481"/>
                    <a:pt x="10523" y="742"/>
                  </a:cubicBezTo>
                  <a:cubicBezTo>
                    <a:pt x="10541" y="640"/>
                    <a:pt x="10554" y="533"/>
                    <a:pt x="10551" y="428"/>
                  </a:cubicBezTo>
                  <a:cubicBezTo>
                    <a:pt x="10548" y="259"/>
                    <a:pt x="10577" y="63"/>
                    <a:pt x="10345" y="9"/>
                  </a:cubicBezTo>
                  <a:cubicBezTo>
                    <a:pt x="10319" y="3"/>
                    <a:pt x="10294" y="0"/>
                    <a:pt x="10270"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8" name="Google Shape;73883;p67">
              <a:extLst>
                <a:ext uri="{FF2B5EF4-FFF2-40B4-BE49-F238E27FC236}">
                  <a16:creationId xmlns:a16="http://schemas.microsoft.com/office/drawing/2014/main" id="{1A53BE06-D0DF-45E6-AFC2-89E8B2B5FD74}"/>
                </a:ext>
              </a:extLst>
            </p:cNvPr>
            <p:cNvSpPr/>
            <p:nvPr/>
          </p:nvSpPr>
          <p:spPr>
            <a:xfrm>
              <a:off x="6066575" y="2052725"/>
              <a:ext cx="203725" cy="116425"/>
            </a:xfrm>
            <a:custGeom>
              <a:avLst/>
              <a:gdLst/>
              <a:ahLst/>
              <a:cxnLst/>
              <a:rect l="l" t="t" r="r" b="b"/>
              <a:pathLst>
                <a:path w="8149" h="4657" extrusionOk="0">
                  <a:moveTo>
                    <a:pt x="3625" y="1"/>
                  </a:moveTo>
                  <a:cubicBezTo>
                    <a:pt x="3036" y="1"/>
                    <a:pt x="2437" y="116"/>
                    <a:pt x="1858" y="378"/>
                  </a:cubicBezTo>
                  <a:cubicBezTo>
                    <a:pt x="522" y="982"/>
                    <a:pt x="0" y="2101"/>
                    <a:pt x="275" y="3475"/>
                  </a:cubicBezTo>
                  <a:cubicBezTo>
                    <a:pt x="428" y="4238"/>
                    <a:pt x="911" y="4617"/>
                    <a:pt x="1680" y="4652"/>
                  </a:cubicBezTo>
                  <a:cubicBezTo>
                    <a:pt x="1741" y="4655"/>
                    <a:pt x="1801" y="4657"/>
                    <a:pt x="1861" y="4657"/>
                  </a:cubicBezTo>
                  <a:cubicBezTo>
                    <a:pt x="2223" y="4657"/>
                    <a:pt x="2574" y="4600"/>
                    <a:pt x="2921" y="4467"/>
                  </a:cubicBezTo>
                  <a:cubicBezTo>
                    <a:pt x="3444" y="4265"/>
                    <a:pt x="3975" y="4170"/>
                    <a:pt x="4511" y="4170"/>
                  </a:cubicBezTo>
                  <a:cubicBezTo>
                    <a:pt x="4909" y="4170"/>
                    <a:pt x="5311" y="4222"/>
                    <a:pt x="5715" y="4323"/>
                  </a:cubicBezTo>
                  <a:cubicBezTo>
                    <a:pt x="5986" y="4392"/>
                    <a:pt x="6271" y="4402"/>
                    <a:pt x="6430" y="4423"/>
                  </a:cubicBezTo>
                  <a:cubicBezTo>
                    <a:pt x="6564" y="4423"/>
                    <a:pt x="6656" y="4425"/>
                    <a:pt x="6730" y="4425"/>
                  </a:cubicBezTo>
                  <a:cubicBezTo>
                    <a:pt x="6782" y="4425"/>
                    <a:pt x="6825" y="4424"/>
                    <a:pt x="6869" y="4420"/>
                  </a:cubicBezTo>
                  <a:cubicBezTo>
                    <a:pt x="7657" y="4360"/>
                    <a:pt x="8149" y="3786"/>
                    <a:pt x="8089" y="3004"/>
                  </a:cubicBezTo>
                  <a:cubicBezTo>
                    <a:pt x="8063" y="2639"/>
                    <a:pt x="7909" y="2326"/>
                    <a:pt x="7700" y="2041"/>
                  </a:cubicBezTo>
                  <a:cubicBezTo>
                    <a:pt x="6871" y="916"/>
                    <a:pt x="5287" y="1"/>
                    <a:pt x="362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9" name="Google Shape;73884;p67">
              <a:extLst>
                <a:ext uri="{FF2B5EF4-FFF2-40B4-BE49-F238E27FC236}">
                  <a16:creationId xmlns:a16="http://schemas.microsoft.com/office/drawing/2014/main" id="{D3369292-EF09-4889-AB20-47781C4A3191}"/>
                </a:ext>
              </a:extLst>
            </p:cNvPr>
            <p:cNvSpPr/>
            <p:nvPr/>
          </p:nvSpPr>
          <p:spPr>
            <a:xfrm>
              <a:off x="6120700" y="2171425"/>
              <a:ext cx="94600" cy="102600"/>
            </a:xfrm>
            <a:custGeom>
              <a:avLst/>
              <a:gdLst/>
              <a:ahLst/>
              <a:cxnLst/>
              <a:rect l="l" t="t" r="r" b="b"/>
              <a:pathLst>
                <a:path w="3784" h="4104" extrusionOk="0">
                  <a:moveTo>
                    <a:pt x="1871" y="0"/>
                  </a:moveTo>
                  <a:cubicBezTo>
                    <a:pt x="1265" y="0"/>
                    <a:pt x="674" y="341"/>
                    <a:pt x="387" y="977"/>
                  </a:cubicBezTo>
                  <a:cubicBezTo>
                    <a:pt x="1" y="1835"/>
                    <a:pt x="273" y="3067"/>
                    <a:pt x="985" y="3679"/>
                  </a:cubicBezTo>
                  <a:cubicBezTo>
                    <a:pt x="1315" y="3962"/>
                    <a:pt x="1710" y="4103"/>
                    <a:pt x="2100" y="4103"/>
                  </a:cubicBezTo>
                  <a:cubicBezTo>
                    <a:pt x="2524" y="4103"/>
                    <a:pt x="2942" y="3937"/>
                    <a:pt x="3268" y="3606"/>
                  </a:cubicBezTo>
                  <a:cubicBezTo>
                    <a:pt x="3631" y="3237"/>
                    <a:pt x="3784" y="2781"/>
                    <a:pt x="3778" y="2268"/>
                  </a:cubicBezTo>
                  <a:cubicBezTo>
                    <a:pt x="3782" y="1697"/>
                    <a:pt x="3499" y="989"/>
                    <a:pt x="3093" y="548"/>
                  </a:cubicBezTo>
                  <a:cubicBezTo>
                    <a:pt x="2750" y="177"/>
                    <a:pt x="2307" y="0"/>
                    <a:pt x="1871"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0" name="Google Shape;73885;p67">
              <a:extLst>
                <a:ext uri="{FF2B5EF4-FFF2-40B4-BE49-F238E27FC236}">
                  <a16:creationId xmlns:a16="http://schemas.microsoft.com/office/drawing/2014/main" id="{4B9F81E0-2104-4E1B-BEA5-9A3078A9EF8A}"/>
                </a:ext>
              </a:extLst>
            </p:cNvPr>
            <p:cNvSpPr/>
            <p:nvPr/>
          </p:nvSpPr>
          <p:spPr>
            <a:xfrm>
              <a:off x="6997675" y="2244675"/>
              <a:ext cx="138925" cy="197950"/>
            </a:xfrm>
            <a:custGeom>
              <a:avLst/>
              <a:gdLst/>
              <a:ahLst/>
              <a:cxnLst/>
              <a:rect l="l" t="t" r="r" b="b"/>
              <a:pathLst>
                <a:path w="5557" h="7918" extrusionOk="0">
                  <a:moveTo>
                    <a:pt x="3441" y="0"/>
                  </a:moveTo>
                  <a:cubicBezTo>
                    <a:pt x="2875" y="0"/>
                    <a:pt x="2289" y="210"/>
                    <a:pt x="1753" y="674"/>
                  </a:cubicBezTo>
                  <a:cubicBezTo>
                    <a:pt x="592" y="1680"/>
                    <a:pt x="106" y="3007"/>
                    <a:pt x="40" y="4510"/>
                  </a:cubicBezTo>
                  <a:cubicBezTo>
                    <a:pt x="0" y="5684"/>
                    <a:pt x="429" y="6720"/>
                    <a:pt x="971" y="7721"/>
                  </a:cubicBezTo>
                  <a:cubicBezTo>
                    <a:pt x="1033" y="7838"/>
                    <a:pt x="1196" y="7918"/>
                    <a:pt x="1313" y="7918"/>
                  </a:cubicBezTo>
                  <a:cubicBezTo>
                    <a:pt x="1356" y="7918"/>
                    <a:pt x="1393" y="7907"/>
                    <a:pt x="1416" y="7884"/>
                  </a:cubicBezTo>
                  <a:cubicBezTo>
                    <a:pt x="1520" y="7777"/>
                    <a:pt x="1569" y="7637"/>
                    <a:pt x="1513" y="7496"/>
                  </a:cubicBezTo>
                  <a:cubicBezTo>
                    <a:pt x="1384" y="7171"/>
                    <a:pt x="1241" y="6848"/>
                    <a:pt x="1099" y="6527"/>
                  </a:cubicBezTo>
                  <a:cubicBezTo>
                    <a:pt x="543" y="5272"/>
                    <a:pt x="503" y="4008"/>
                    <a:pt x="1045" y="2738"/>
                  </a:cubicBezTo>
                  <a:cubicBezTo>
                    <a:pt x="1131" y="2534"/>
                    <a:pt x="1275" y="2424"/>
                    <a:pt x="1437" y="2424"/>
                  </a:cubicBezTo>
                  <a:cubicBezTo>
                    <a:pt x="1528" y="2424"/>
                    <a:pt x="1626" y="2459"/>
                    <a:pt x="1723" y="2530"/>
                  </a:cubicBezTo>
                  <a:cubicBezTo>
                    <a:pt x="2499" y="3098"/>
                    <a:pt x="3005" y="3830"/>
                    <a:pt x="3051" y="4822"/>
                  </a:cubicBezTo>
                  <a:cubicBezTo>
                    <a:pt x="3068" y="5138"/>
                    <a:pt x="3058" y="5456"/>
                    <a:pt x="3072" y="5772"/>
                  </a:cubicBezTo>
                  <a:cubicBezTo>
                    <a:pt x="3078" y="5928"/>
                    <a:pt x="3172" y="6053"/>
                    <a:pt x="3324" y="6064"/>
                  </a:cubicBezTo>
                  <a:cubicBezTo>
                    <a:pt x="3334" y="6065"/>
                    <a:pt x="3343" y="6066"/>
                    <a:pt x="3352" y="6066"/>
                  </a:cubicBezTo>
                  <a:cubicBezTo>
                    <a:pt x="3489" y="6066"/>
                    <a:pt x="3601" y="5968"/>
                    <a:pt x="3621" y="5826"/>
                  </a:cubicBezTo>
                  <a:cubicBezTo>
                    <a:pt x="3819" y="4449"/>
                    <a:pt x="3527" y="3235"/>
                    <a:pt x="2424" y="2300"/>
                  </a:cubicBezTo>
                  <a:cubicBezTo>
                    <a:pt x="2237" y="2141"/>
                    <a:pt x="2028" y="2008"/>
                    <a:pt x="1844" y="1846"/>
                  </a:cubicBezTo>
                  <a:cubicBezTo>
                    <a:pt x="1723" y="1740"/>
                    <a:pt x="1730" y="1591"/>
                    <a:pt x="1824" y="1468"/>
                  </a:cubicBezTo>
                  <a:cubicBezTo>
                    <a:pt x="2230" y="941"/>
                    <a:pt x="2841" y="668"/>
                    <a:pt x="3456" y="668"/>
                  </a:cubicBezTo>
                  <a:cubicBezTo>
                    <a:pt x="3941" y="668"/>
                    <a:pt x="4427" y="838"/>
                    <a:pt x="4816" y="1186"/>
                  </a:cubicBezTo>
                  <a:cubicBezTo>
                    <a:pt x="4920" y="1280"/>
                    <a:pt x="4988" y="1417"/>
                    <a:pt x="5101" y="1495"/>
                  </a:cubicBezTo>
                  <a:cubicBezTo>
                    <a:pt x="5149" y="1528"/>
                    <a:pt x="5227" y="1549"/>
                    <a:pt x="5296" y="1549"/>
                  </a:cubicBezTo>
                  <a:cubicBezTo>
                    <a:pt x="5332" y="1549"/>
                    <a:pt x="5365" y="1543"/>
                    <a:pt x="5390" y="1531"/>
                  </a:cubicBezTo>
                  <a:cubicBezTo>
                    <a:pt x="5527" y="1460"/>
                    <a:pt x="5557" y="1304"/>
                    <a:pt x="5493" y="1166"/>
                  </a:cubicBezTo>
                  <a:cubicBezTo>
                    <a:pt x="5436" y="1039"/>
                    <a:pt x="5359" y="914"/>
                    <a:pt x="5263" y="817"/>
                  </a:cubicBezTo>
                  <a:cubicBezTo>
                    <a:pt x="4763" y="298"/>
                    <a:pt x="4116" y="0"/>
                    <a:pt x="3441"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1" name="Google Shape;73886;p67">
              <a:extLst>
                <a:ext uri="{FF2B5EF4-FFF2-40B4-BE49-F238E27FC236}">
                  <a16:creationId xmlns:a16="http://schemas.microsoft.com/office/drawing/2014/main" id="{E6884D46-BBAC-4976-9C78-E37F3EE86AEB}"/>
                </a:ext>
              </a:extLst>
            </p:cNvPr>
            <p:cNvSpPr/>
            <p:nvPr/>
          </p:nvSpPr>
          <p:spPr>
            <a:xfrm>
              <a:off x="5879700" y="2179700"/>
              <a:ext cx="104475" cy="190725"/>
            </a:xfrm>
            <a:custGeom>
              <a:avLst/>
              <a:gdLst/>
              <a:ahLst/>
              <a:cxnLst/>
              <a:rect l="l" t="t" r="r" b="b"/>
              <a:pathLst>
                <a:path w="4179" h="7629" extrusionOk="0">
                  <a:moveTo>
                    <a:pt x="993" y="0"/>
                  </a:moveTo>
                  <a:cubicBezTo>
                    <a:pt x="641" y="0"/>
                    <a:pt x="317" y="141"/>
                    <a:pt x="66" y="414"/>
                  </a:cubicBezTo>
                  <a:cubicBezTo>
                    <a:pt x="14" y="472"/>
                    <a:pt x="1" y="626"/>
                    <a:pt x="38" y="699"/>
                  </a:cubicBezTo>
                  <a:cubicBezTo>
                    <a:pt x="71" y="765"/>
                    <a:pt x="188" y="828"/>
                    <a:pt x="269" y="828"/>
                  </a:cubicBezTo>
                  <a:cubicBezTo>
                    <a:pt x="275" y="828"/>
                    <a:pt x="281" y="828"/>
                    <a:pt x="287" y="827"/>
                  </a:cubicBezTo>
                  <a:cubicBezTo>
                    <a:pt x="421" y="810"/>
                    <a:pt x="542" y="712"/>
                    <a:pt x="678" y="682"/>
                  </a:cubicBezTo>
                  <a:cubicBezTo>
                    <a:pt x="797" y="654"/>
                    <a:pt x="933" y="615"/>
                    <a:pt x="1053" y="615"/>
                  </a:cubicBezTo>
                  <a:cubicBezTo>
                    <a:pt x="1100" y="615"/>
                    <a:pt x="1145" y="621"/>
                    <a:pt x="1186" y="636"/>
                  </a:cubicBezTo>
                  <a:cubicBezTo>
                    <a:pt x="1691" y="821"/>
                    <a:pt x="2119" y="1126"/>
                    <a:pt x="2403" y="1597"/>
                  </a:cubicBezTo>
                  <a:cubicBezTo>
                    <a:pt x="2480" y="1722"/>
                    <a:pt x="2469" y="1873"/>
                    <a:pt x="2345" y="1978"/>
                  </a:cubicBezTo>
                  <a:cubicBezTo>
                    <a:pt x="2182" y="2114"/>
                    <a:pt x="2001" y="2223"/>
                    <a:pt x="1847" y="2366"/>
                  </a:cubicBezTo>
                  <a:cubicBezTo>
                    <a:pt x="987" y="3165"/>
                    <a:pt x="861" y="4184"/>
                    <a:pt x="1008" y="5272"/>
                  </a:cubicBezTo>
                  <a:cubicBezTo>
                    <a:pt x="1023" y="5383"/>
                    <a:pt x="1117" y="5480"/>
                    <a:pt x="1237" y="5480"/>
                  </a:cubicBezTo>
                  <a:cubicBezTo>
                    <a:pt x="1264" y="5480"/>
                    <a:pt x="1292" y="5475"/>
                    <a:pt x="1320" y="5465"/>
                  </a:cubicBezTo>
                  <a:cubicBezTo>
                    <a:pt x="1404" y="5435"/>
                    <a:pt x="1514" y="5337"/>
                    <a:pt x="1524" y="5260"/>
                  </a:cubicBezTo>
                  <a:cubicBezTo>
                    <a:pt x="1561" y="4913"/>
                    <a:pt x="1547" y="4559"/>
                    <a:pt x="1588" y="4211"/>
                  </a:cubicBezTo>
                  <a:cubicBezTo>
                    <a:pt x="1666" y="3561"/>
                    <a:pt x="1890" y="2986"/>
                    <a:pt x="2490" y="2627"/>
                  </a:cubicBezTo>
                  <a:cubicBezTo>
                    <a:pt x="2600" y="2561"/>
                    <a:pt x="2695" y="2527"/>
                    <a:pt x="2776" y="2527"/>
                  </a:cubicBezTo>
                  <a:cubicBezTo>
                    <a:pt x="2905" y="2527"/>
                    <a:pt x="3000" y="2613"/>
                    <a:pt x="3070" y="2793"/>
                  </a:cubicBezTo>
                  <a:cubicBezTo>
                    <a:pt x="3323" y="3453"/>
                    <a:pt x="3530" y="4130"/>
                    <a:pt x="3479" y="4844"/>
                  </a:cubicBezTo>
                  <a:cubicBezTo>
                    <a:pt x="3419" y="5691"/>
                    <a:pt x="3331" y="6541"/>
                    <a:pt x="2494" y="7048"/>
                  </a:cubicBezTo>
                  <a:cubicBezTo>
                    <a:pt x="2464" y="7066"/>
                    <a:pt x="2443" y="7096"/>
                    <a:pt x="2419" y="7123"/>
                  </a:cubicBezTo>
                  <a:cubicBezTo>
                    <a:pt x="2323" y="7236"/>
                    <a:pt x="2258" y="7367"/>
                    <a:pt x="2346" y="7502"/>
                  </a:cubicBezTo>
                  <a:cubicBezTo>
                    <a:pt x="2402" y="7589"/>
                    <a:pt x="2485" y="7629"/>
                    <a:pt x="2576" y="7629"/>
                  </a:cubicBezTo>
                  <a:cubicBezTo>
                    <a:pt x="2622" y="7629"/>
                    <a:pt x="2670" y="7618"/>
                    <a:pt x="2718" y="7598"/>
                  </a:cubicBezTo>
                  <a:cubicBezTo>
                    <a:pt x="3192" y="7395"/>
                    <a:pt x="3533" y="7055"/>
                    <a:pt x="3735" y="6582"/>
                  </a:cubicBezTo>
                  <a:cubicBezTo>
                    <a:pt x="3989" y="5992"/>
                    <a:pt x="4136" y="5384"/>
                    <a:pt x="4096" y="4771"/>
                  </a:cubicBezTo>
                  <a:cubicBezTo>
                    <a:pt x="4178" y="3765"/>
                    <a:pt x="3590" y="2179"/>
                    <a:pt x="3150" y="1544"/>
                  </a:cubicBezTo>
                  <a:cubicBezTo>
                    <a:pt x="2765" y="992"/>
                    <a:pt x="2318" y="494"/>
                    <a:pt x="1706" y="183"/>
                  </a:cubicBezTo>
                  <a:cubicBezTo>
                    <a:pt x="1465" y="60"/>
                    <a:pt x="1223" y="0"/>
                    <a:pt x="993"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2" name="Google Shape;73887;p67">
              <a:extLst>
                <a:ext uri="{FF2B5EF4-FFF2-40B4-BE49-F238E27FC236}">
                  <a16:creationId xmlns:a16="http://schemas.microsoft.com/office/drawing/2014/main" id="{4ABFA09D-02A9-421E-8185-B26C1602DDA1}"/>
                </a:ext>
              </a:extLst>
            </p:cNvPr>
            <p:cNvSpPr/>
            <p:nvPr/>
          </p:nvSpPr>
          <p:spPr>
            <a:xfrm>
              <a:off x="6754525" y="2188850"/>
              <a:ext cx="76050" cy="90050"/>
            </a:xfrm>
            <a:custGeom>
              <a:avLst/>
              <a:gdLst/>
              <a:ahLst/>
              <a:cxnLst/>
              <a:rect l="l" t="t" r="r" b="b"/>
              <a:pathLst>
                <a:path w="3042" h="3602" extrusionOk="0">
                  <a:moveTo>
                    <a:pt x="1407" y="1"/>
                  </a:moveTo>
                  <a:cubicBezTo>
                    <a:pt x="968" y="1"/>
                    <a:pt x="545" y="226"/>
                    <a:pt x="281" y="648"/>
                  </a:cubicBezTo>
                  <a:cubicBezTo>
                    <a:pt x="70" y="987"/>
                    <a:pt x="1" y="1360"/>
                    <a:pt x="15" y="1696"/>
                  </a:cubicBezTo>
                  <a:cubicBezTo>
                    <a:pt x="18" y="2311"/>
                    <a:pt x="163" y="2718"/>
                    <a:pt x="494" y="3101"/>
                  </a:cubicBezTo>
                  <a:cubicBezTo>
                    <a:pt x="782" y="3436"/>
                    <a:pt x="1139" y="3601"/>
                    <a:pt x="1488" y="3601"/>
                  </a:cubicBezTo>
                  <a:cubicBezTo>
                    <a:pt x="1907" y="3601"/>
                    <a:pt x="2315" y="3364"/>
                    <a:pt x="2578" y="2898"/>
                  </a:cubicBezTo>
                  <a:cubicBezTo>
                    <a:pt x="2713" y="2660"/>
                    <a:pt x="2802" y="2385"/>
                    <a:pt x="2873" y="2118"/>
                  </a:cubicBezTo>
                  <a:cubicBezTo>
                    <a:pt x="3041" y="1488"/>
                    <a:pt x="2716" y="632"/>
                    <a:pt x="2195" y="260"/>
                  </a:cubicBezTo>
                  <a:cubicBezTo>
                    <a:pt x="1949" y="85"/>
                    <a:pt x="1675" y="1"/>
                    <a:pt x="140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3" name="Google Shape;73888;p67">
              <a:extLst>
                <a:ext uri="{FF2B5EF4-FFF2-40B4-BE49-F238E27FC236}">
                  <a16:creationId xmlns:a16="http://schemas.microsoft.com/office/drawing/2014/main" id="{A3AC5F78-BF64-4C26-BB9F-A03C2800242C}"/>
                </a:ext>
              </a:extLst>
            </p:cNvPr>
            <p:cNvSpPr/>
            <p:nvPr/>
          </p:nvSpPr>
          <p:spPr>
            <a:xfrm>
              <a:off x="6481725" y="2201250"/>
              <a:ext cx="23850" cy="153800"/>
            </a:xfrm>
            <a:custGeom>
              <a:avLst/>
              <a:gdLst/>
              <a:ahLst/>
              <a:cxnLst/>
              <a:rect l="l" t="t" r="r" b="b"/>
              <a:pathLst>
                <a:path w="954" h="6152" extrusionOk="0">
                  <a:moveTo>
                    <a:pt x="631" y="1"/>
                  </a:moveTo>
                  <a:cubicBezTo>
                    <a:pt x="546" y="1"/>
                    <a:pt x="429" y="60"/>
                    <a:pt x="378" y="129"/>
                  </a:cubicBezTo>
                  <a:cubicBezTo>
                    <a:pt x="201" y="370"/>
                    <a:pt x="242" y="662"/>
                    <a:pt x="227" y="940"/>
                  </a:cubicBezTo>
                  <a:cubicBezTo>
                    <a:pt x="144" y="2407"/>
                    <a:pt x="227" y="3882"/>
                    <a:pt x="27" y="5344"/>
                  </a:cubicBezTo>
                  <a:cubicBezTo>
                    <a:pt x="0" y="5543"/>
                    <a:pt x="43" y="5761"/>
                    <a:pt x="93" y="5961"/>
                  </a:cubicBezTo>
                  <a:cubicBezTo>
                    <a:pt x="110" y="6038"/>
                    <a:pt x="230" y="6112"/>
                    <a:pt x="319" y="6142"/>
                  </a:cubicBezTo>
                  <a:cubicBezTo>
                    <a:pt x="338" y="6148"/>
                    <a:pt x="356" y="6151"/>
                    <a:pt x="373" y="6151"/>
                  </a:cubicBezTo>
                  <a:cubicBezTo>
                    <a:pt x="458" y="6151"/>
                    <a:pt x="526" y="6079"/>
                    <a:pt x="570" y="6002"/>
                  </a:cubicBezTo>
                  <a:cubicBezTo>
                    <a:pt x="695" y="5783"/>
                    <a:pt x="713" y="5536"/>
                    <a:pt x="721" y="5291"/>
                  </a:cubicBezTo>
                  <a:cubicBezTo>
                    <a:pt x="775" y="3822"/>
                    <a:pt x="744" y="2349"/>
                    <a:pt x="953" y="853"/>
                  </a:cubicBezTo>
                  <a:cubicBezTo>
                    <a:pt x="932" y="642"/>
                    <a:pt x="921" y="398"/>
                    <a:pt x="868" y="165"/>
                  </a:cubicBezTo>
                  <a:cubicBezTo>
                    <a:pt x="851" y="93"/>
                    <a:pt x="721" y="6"/>
                    <a:pt x="640" y="1"/>
                  </a:cubicBezTo>
                  <a:cubicBezTo>
                    <a:pt x="637" y="1"/>
                    <a:pt x="634" y="1"/>
                    <a:pt x="631"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4" name="Google Shape;73889;p67">
              <a:extLst>
                <a:ext uri="{FF2B5EF4-FFF2-40B4-BE49-F238E27FC236}">
                  <a16:creationId xmlns:a16="http://schemas.microsoft.com/office/drawing/2014/main" id="{78B21554-553E-483B-A8E5-A29E7A1EACE3}"/>
                </a:ext>
              </a:extLst>
            </p:cNvPr>
            <p:cNvSpPr/>
            <p:nvPr/>
          </p:nvSpPr>
          <p:spPr>
            <a:xfrm>
              <a:off x="6688050" y="3886050"/>
              <a:ext cx="355550" cy="553025"/>
            </a:xfrm>
            <a:custGeom>
              <a:avLst/>
              <a:gdLst/>
              <a:ahLst/>
              <a:cxnLst/>
              <a:rect l="l" t="t" r="r" b="b"/>
              <a:pathLst>
                <a:path w="14222" h="22121" extrusionOk="0">
                  <a:moveTo>
                    <a:pt x="7303" y="0"/>
                  </a:moveTo>
                  <a:cubicBezTo>
                    <a:pt x="7061" y="0"/>
                    <a:pt x="6835" y="265"/>
                    <a:pt x="6569" y="265"/>
                  </a:cubicBezTo>
                  <a:cubicBezTo>
                    <a:pt x="6567" y="265"/>
                    <a:pt x="6566" y="265"/>
                    <a:pt x="6565" y="265"/>
                  </a:cubicBezTo>
                  <a:cubicBezTo>
                    <a:pt x="6529" y="265"/>
                    <a:pt x="6495" y="274"/>
                    <a:pt x="6460" y="282"/>
                  </a:cubicBezTo>
                  <a:cubicBezTo>
                    <a:pt x="4811" y="635"/>
                    <a:pt x="3174" y="1040"/>
                    <a:pt x="1575" y="1587"/>
                  </a:cubicBezTo>
                  <a:cubicBezTo>
                    <a:pt x="1361" y="1660"/>
                    <a:pt x="1146" y="1739"/>
                    <a:pt x="921" y="1739"/>
                  </a:cubicBezTo>
                  <a:cubicBezTo>
                    <a:pt x="772" y="1739"/>
                    <a:pt x="619" y="1704"/>
                    <a:pt x="460" y="1609"/>
                  </a:cubicBezTo>
                  <a:cubicBezTo>
                    <a:pt x="421" y="1587"/>
                    <a:pt x="382" y="1577"/>
                    <a:pt x="344" y="1577"/>
                  </a:cubicBezTo>
                  <a:cubicBezTo>
                    <a:pt x="161" y="1577"/>
                    <a:pt x="1" y="1812"/>
                    <a:pt x="47" y="2043"/>
                  </a:cubicBezTo>
                  <a:cubicBezTo>
                    <a:pt x="68" y="2145"/>
                    <a:pt x="98" y="2248"/>
                    <a:pt x="138" y="2345"/>
                  </a:cubicBezTo>
                  <a:cubicBezTo>
                    <a:pt x="347" y="2868"/>
                    <a:pt x="550" y="3395"/>
                    <a:pt x="773" y="3909"/>
                  </a:cubicBezTo>
                  <a:cubicBezTo>
                    <a:pt x="2426" y="7680"/>
                    <a:pt x="4094" y="11445"/>
                    <a:pt x="5736" y="15222"/>
                  </a:cubicBezTo>
                  <a:cubicBezTo>
                    <a:pt x="6645" y="17318"/>
                    <a:pt x="7598" y="19399"/>
                    <a:pt x="8353" y="21561"/>
                  </a:cubicBezTo>
                  <a:cubicBezTo>
                    <a:pt x="8461" y="21870"/>
                    <a:pt x="8668" y="22024"/>
                    <a:pt x="8953" y="22076"/>
                  </a:cubicBezTo>
                  <a:cubicBezTo>
                    <a:pt x="9194" y="22121"/>
                    <a:pt x="9443" y="22105"/>
                    <a:pt x="9583" y="22112"/>
                  </a:cubicBezTo>
                  <a:cubicBezTo>
                    <a:pt x="10973" y="22078"/>
                    <a:pt x="12200" y="21789"/>
                    <a:pt x="13383" y="21307"/>
                  </a:cubicBezTo>
                  <a:cubicBezTo>
                    <a:pt x="14031" y="21041"/>
                    <a:pt x="14222" y="20580"/>
                    <a:pt x="13924" y="19955"/>
                  </a:cubicBezTo>
                  <a:cubicBezTo>
                    <a:pt x="13740" y="19570"/>
                    <a:pt x="13603" y="19178"/>
                    <a:pt x="13477" y="18777"/>
                  </a:cubicBezTo>
                  <a:cubicBezTo>
                    <a:pt x="11627" y="12865"/>
                    <a:pt x="9779" y="6954"/>
                    <a:pt x="7917" y="1048"/>
                  </a:cubicBezTo>
                  <a:cubicBezTo>
                    <a:pt x="7805" y="695"/>
                    <a:pt x="7833" y="219"/>
                    <a:pt x="7443" y="32"/>
                  </a:cubicBezTo>
                  <a:cubicBezTo>
                    <a:pt x="7395" y="10"/>
                    <a:pt x="7349" y="0"/>
                    <a:pt x="7303" y="0"/>
                  </a:cubicBezTo>
                  <a:close/>
                </a:path>
              </a:pathLst>
            </a:custGeom>
            <a:solidFill>
              <a:srgbClr val="A045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5" name="Google Shape;73890;p67">
              <a:extLst>
                <a:ext uri="{FF2B5EF4-FFF2-40B4-BE49-F238E27FC236}">
                  <a16:creationId xmlns:a16="http://schemas.microsoft.com/office/drawing/2014/main" id="{F30EEF82-7AC5-46BB-88F2-C07920F68F5A}"/>
                </a:ext>
              </a:extLst>
            </p:cNvPr>
            <p:cNvSpPr/>
            <p:nvPr/>
          </p:nvSpPr>
          <p:spPr>
            <a:xfrm>
              <a:off x="6865300" y="4102050"/>
              <a:ext cx="48425" cy="62300"/>
            </a:xfrm>
            <a:custGeom>
              <a:avLst/>
              <a:gdLst/>
              <a:ahLst/>
              <a:cxnLst/>
              <a:rect l="l" t="t" r="r" b="b"/>
              <a:pathLst>
                <a:path w="1937" h="2492" extrusionOk="0">
                  <a:moveTo>
                    <a:pt x="1691" y="0"/>
                  </a:moveTo>
                  <a:cubicBezTo>
                    <a:pt x="1648" y="0"/>
                    <a:pt x="1606" y="15"/>
                    <a:pt x="1568" y="51"/>
                  </a:cubicBezTo>
                  <a:cubicBezTo>
                    <a:pt x="928" y="653"/>
                    <a:pt x="422" y="1354"/>
                    <a:pt x="61" y="2152"/>
                  </a:cubicBezTo>
                  <a:cubicBezTo>
                    <a:pt x="1" y="2285"/>
                    <a:pt x="59" y="2443"/>
                    <a:pt x="210" y="2486"/>
                  </a:cubicBezTo>
                  <a:cubicBezTo>
                    <a:pt x="225" y="2490"/>
                    <a:pt x="242" y="2492"/>
                    <a:pt x="260" y="2492"/>
                  </a:cubicBezTo>
                  <a:cubicBezTo>
                    <a:pt x="341" y="2492"/>
                    <a:pt x="445" y="2453"/>
                    <a:pt x="484" y="2400"/>
                  </a:cubicBezTo>
                  <a:cubicBezTo>
                    <a:pt x="967" y="1722"/>
                    <a:pt x="1438" y="1034"/>
                    <a:pt x="1906" y="343"/>
                  </a:cubicBezTo>
                  <a:cubicBezTo>
                    <a:pt x="1937" y="297"/>
                    <a:pt x="1910" y="209"/>
                    <a:pt x="1910" y="143"/>
                  </a:cubicBezTo>
                  <a:cubicBezTo>
                    <a:pt x="1889" y="115"/>
                    <a:pt x="1874" y="81"/>
                    <a:pt x="1849" y="59"/>
                  </a:cubicBezTo>
                  <a:cubicBezTo>
                    <a:pt x="1799" y="23"/>
                    <a:pt x="1745" y="0"/>
                    <a:pt x="1691" y="0"/>
                  </a:cubicBezTo>
                  <a:close/>
                </a:path>
              </a:pathLst>
            </a:custGeom>
            <a:solidFill>
              <a:srgbClr val="08040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6" name="Google Shape;73891;p67">
              <a:extLst>
                <a:ext uri="{FF2B5EF4-FFF2-40B4-BE49-F238E27FC236}">
                  <a16:creationId xmlns:a16="http://schemas.microsoft.com/office/drawing/2014/main" id="{B8EC73A3-F939-441E-A787-B92CA2D6FA12}"/>
                </a:ext>
              </a:extLst>
            </p:cNvPr>
            <p:cNvSpPr/>
            <p:nvPr/>
          </p:nvSpPr>
          <p:spPr>
            <a:xfrm>
              <a:off x="6242425" y="3931400"/>
              <a:ext cx="215450" cy="498050"/>
            </a:xfrm>
            <a:custGeom>
              <a:avLst/>
              <a:gdLst/>
              <a:ahLst/>
              <a:cxnLst/>
              <a:rect l="l" t="t" r="r" b="b"/>
              <a:pathLst>
                <a:path w="8618" h="19922" extrusionOk="0">
                  <a:moveTo>
                    <a:pt x="408" y="0"/>
                  </a:moveTo>
                  <a:cubicBezTo>
                    <a:pt x="22" y="0"/>
                    <a:pt x="0" y="108"/>
                    <a:pt x="20" y="620"/>
                  </a:cubicBezTo>
                  <a:cubicBezTo>
                    <a:pt x="103" y="2696"/>
                    <a:pt x="191" y="4772"/>
                    <a:pt x="278" y="6847"/>
                  </a:cubicBezTo>
                  <a:cubicBezTo>
                    <a:pt x="267" y="6847"/>
                    <a:pt x="254" y="6848"/>
                    <a:pt x="241" y="6848"/>
                  </a:cubicBezTo>
                  <a:cubicBezTo>
                    <a:pt x="446" y="9763"/>
                    <a:pt x="642" y="12680"/>
                    <a:pt x="861" y="15593"/>
                  </a:cubicBezTo>
                  <a:cubicBezTo>
                    <a:pt x="951" y="16786"/>
                    <a:pt x="1080" y="17976"/>
                    <a:pt x="1214" y="19165"/>
                  </a:cubicBezTo>
                  <a:cubicBezTo>
                    <a:pt x="1259" y="19562"/>
                    <a:pt x="1316" y="19635"/>
                    <a:pt x="1632" y="19635"/>
                  </a:cubicBezTo>
                  <a:cubicBezTo>
                    <a:pt x="1666" y="19635"/>
                    <a:pt x="1703" y="19634"/>
                    <a:pt x="1744" y="19633"/>
                  </a:cubicBezTo>
                  <a:cubicBezTo>
                    <a:pt x="1850" y="19629"/>
                    <a:pt x="1955" y="19627"/>
                    <a:pt x="2060" y="19627"/>
                  </a:cubicBezTo>
                  <a:cubicBezTo>
                    <a:pt x="2730" y="19627"/>
                    <a:pt x="3395" y="19699"/>
                    <a:pt x="4061" y="19758"/>
                  </a:cubicBezTo>
                  <a:cubicBezTo>
                    <a:pt x="4972" y="19842"/>
                    <a:pt x="5888" y="19876"/>
                    <a:pt x="6802" y="19921"/>
                  </a:cubicBezTo>
                  <a:cubicBezTo>
                    <a:pt x="6813" y="19921"/>
                    <a:pt x="6824" y="19921"/>
                    <a:pt x="6834" y="19921"/>
                  </a:cubicBezTo>
                  <a:cubicBezTo>
                    <a:pt x="7059" y="19921"/>
                    <a:pt x="7155" y="19788"/>
                    <a:pt x="7149" y="19520"/>
                  </a:cubicBezTo>
                  <a:cubicBezTo>
                    <a:pt x="7109" y="17825"/>
                    <a:pt x="7364" y="16149"/>
                    <a:pt x="7479" y="14464"/>
                  </a:cubicBezTo>
                  <a:cubicBezTo>
                    <a:pt x="7636" y="12181"/>
                    <a:pt x="7844" y="9901"/>
                    <a:pt x="8028" y="7622"/>
                  </a:cubicBezTo>
                  <a:cubicBezTo>
                    <a:pt x="8192" y="5586"/>
                    <a:pt x="8353" y="3550"/>
                    <a:pt x="8518" y="1514"/>
                  </a:cubicBezTo>
                  <a:cubicBezTo>
                    <a:pt x="8535" y="1304"/>
                    <a:pt x="8575" y="1096"/>
                    <a:pt x="8592" y="885"/>
                  </a:cubicBezTo>
                  <a:cubicBezTo>
                    <a:pt x="8618" y="593"/>
                    <a:pt x="8532" y="478"/>
                    <a:pt x="8274" y="449"/>
                  </a:cubicBezTo>
                  <a:cubicBezTo>
                    <a:pt x="8135" y="434"/>
                    <a:pt x="7992" y="434"/>
                    <a:pt x="7852" y="427"/>
                  </a:cubicBezTo>
                  <a:cubicBezTo>
                    <a:pt x="6516" y="357"/>
                    <a:pt x="5178" y="293"/>
                    <a:pt x="3843" y="216"/>
                  </a:cubicBezTo>
                  <a:cubicBezTo>
                    <a:pt x="2789" y="156"/>
                    <a:pt x="1734" y="72"/>
                    <a:pt x="680" y="11"/>
                  </a:cubicBezTo>
                  <a:cubicBezTo>
                    <a:pt x="574" y="5"/>
                    <a:pt x="484" y="0"/>
                    <a:pt x="408" y="0"/>
                  </a:cubicBezTo>
                  <a:close/>
                </a:path>
              </a:pathLst>
            </a:custGeom>
            <a:solidFill>
              <a:srgbClr val="A045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7" name="Google Shape;73892;p67">
              <a:extLst>
                <a:ext uri="{FF2B5EF4-FFF2-40B4-BE49-F238E27FC236}">
                  <a16:creationId xmlns:a16="http://schemas.microsoft.com/office/drawing/2014/main" id="{F8BB8F62-D521-4A54-8E55-60A10DA4F4AF}"/>
                </a:ext>
              </a:extLst>
            </p:cNvPr>
            <p:cNvSpPr/>
            <p:nvPr/>
          </p:nvSpPr>
          <p:spPr>
            <a:xfrm>
              <a:off x="6302200" y="4127650"/>
              <a:ext cx="50925" cy="71750"/>
            </a:xfrm>
            <a:custGeom>
              <a:avLst/>
              <a:gdLst/>
              <a:ahLst/>
              <a:cxnLst/>
              <a:rect l="l" t="t" r="r" b="b"/>
              <a:pathLst>
                <a:path w="2037" h="2870" extrusionOk="0">
                  <a:moveTo>
                    <a:pt x="226" y="1"/>
                  </a:moveTo>
                  <a:cubicBezTo>
                    <a:pt x="185" y="1"/>
                    <a:pt x="148" y="8"/>
                    <a:pt x="121" y="25"/>
                  </a:cubicBezTo>
                  <a:cubicBezTo>
                    <a:pt x="53" y="72"/>
                    <a:pt x="23" y="201"/>
                    <a:pt x="9" y="296"/>
                  </a:cubicBezTo>
                  <a:cubicBezTo>
                    <a:pt x="0" y="357"/>
                    <a:pt x="37" y="434"/>
                    <a:pt x="73" y="493"/>
                  </a:cubicBezTo>
                  <a:cubicBezTo>
                    <a:pt x="519" y="1208"/>
                    <a:pt x="962" y="1926"/>
                    <a:pt x="1419" y="2633"/>
                  </a:cubicBezTo>
                  <a:cubicBezTo>
                    <a:pt x="1489" y="2740"/>
                    <a:pt x="1624" y="2825"/>
                    <a:pt x="1747" y="2866"/>
                  </a:cubicBezTo>
                  <a:cubicBezTo>
                    <a:pt x="1753" y="2868"/>
                    <a:pt x="1759" y="2869"/>
                    <a:pt x="1765" y="2869"/>
                  </a:cubicBezTo>
                  <a:cubicBezTo>
                    <a:pt x="1829" y="2869"/>
                    <a:pt x="1922" y="2782"/>
                    <a:pt x="1974" y="2754"/>
                  </a:cubicBezTo>
                  <a:cubicBezTo>
                    <a:pt x="2036" y="2567"/>
                    <a:pt x="1979" y="2438"/>
                    <a:pt x="1904" y="2319"/>
                  </a:cubicBezTo>
                  <a:cubicBezTo>
                    <a:pt x="1454" y="1607"/>
                    <a:pt x="999" y="897"/>
                    <a:pt x="546" y="186"/>
                  </a:cubicBezTo>
                  <a:cubicBezTo>
                    <a:pt x="507" y="128"/>
                    <a:pt x="465" y="51"/>
                    <a:pt x="408" y="33"/>
                  </a:cubicBezTo>
                  <a:cubicBezTo>
                    <a:pt x="353" y="16"/>
                    <a:pt x="286" y="1"/>
                    <a:pt x="226" y="1"/>
                  </a:cubicBezTo>
                  <a:close/>
                </a:path>
              </a:pathLst>
            </a:custGeom>
            <a:solidFill>
              <a:srgbClr val="08040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8" name="Google Shape;73893;p67">
              <a:extLst>
                <a:ext uri="{FF2B5EF4-FFF2-40B4-BE49-F238E27FC236}">
                  <a16:creationId xmlns:a16="http://schemas.microsoft.com/office/drawing/2014/main" id="{BC38F52C-0641-4DA5-BAB8-762B3B1E76D1}"/>
                </a:ext>
              </a:extLst>
            </p:cNvPr>
            <p:cNvSpPr/>
            <p:nvPr/>
          </p:nvSpPr>
          <p:spPr>
            <a:xfrm>
              <a:off x="6122075" y="3465950"/>
              <a:ext cx="883300" cy="491200"/>
            </a:xfrm>
            <a:custGeom>
              <a:avLst/>
              <a:gdLst/>
              <a:ahLst/>
              <a:cxnLst/>
              <a:rect l="l" t="t" r="r" b="b"/>
              <a:pathLst>
                <a:path w="35332" h="19648" extrusionOk="0">
                  <a:moveTo>
                    <a:pt x="15536" y="3782"/>
                  </a:moveTo>
                  <a:cubicBezTo>
                    <a:pt x="15539" y="3782"/>
                    <a:pt x="15542" y="3782"/>
                    <a:pt x="15546" y="3782"/>
                  </a:cubicBezTo>
                  <a:cubicBezTo>
                    <a:pt x="15630" y="3787"/>
                    <a:pt x="15751" y="3872"/>
                    <a:pt x="15782" y="3948"/>
                  </a:cubicBezTo>
                  <a:cubicBezTo>
                    <a:pt x="15848" y="4109"/>
                    <a:pt x="15882" y="4285"/>
                    <a:pt x="15902" y="4459"/>
                  </a:cubicBezTo>
                  <a:cubicBezTo>
                    <a:pt x="16076" y="5995"/>
                    <a:pt x="16283" y="7527"/>
                    <a:pt x="16399" y="9067"/>
                  </a:cubicBezTo>
                  <a:cubicBezTo>
                    <a:pt x="16454" y="9799"/>
                    <a:pt x="16566" y="10455"/>
                    <a:pt x="17135" y="10963"/>
                  </a:cubicBezTo>
                  <a:cubicBezTo>
                    <a:pt x="17186" y="11010"/>
                    <a:pt x="17220" y="11076"/>
                    <a:pt x="17271" y="11121"/>
                  </a:cubicBezTo>
                  <a:cubicBezTo>
                    <a:pt x="17518" y="11347"/>
                    <a:pt x="17351" y="11565"/>
                    <a:pt x="17264" y="11783"/>
                  </a:cubicBezTo>
                  <a:cubicBezTo>
                    <a:pt x="16841" y="11728"/>
                    <a:pt x="16703" y="11268"/>
                    <a:pt x="16351" y="11119"/>
                  </a:cubicBezTo>
                  <a:cubicBezTo>
                    <a:pt x="16022" y="11217"/>
                    <a:pt x="15845" y="11495"/>
                    <a:pt x="15620" y="11707"/>
                  </a:cubicBezTo>
                  <a:cubicBezTo>
                    <a:pt x="15007" y="12286"/>
                    <a:pt x="14383" y="12847"/>
                    <a:pt x="13685" y="13321"/>
                  </a:cubicBezTo>
                  <a:cubicBezTo>
                    <a:pt x="13483" y="13458"/>
                    <a:pt x="13266" y="13576"/>
                    <a:pt x="13045" y="13682"/>
                  </a:cubicBezTo>
                  <a:cubicBezTo>
                    <a:pt x="12971" y="13717"/>
                    <a:pt x="12887" y="13741"/>
                    <a:pt x="12808" y="13741"/>
                  </a:cubicBezTo>
                  <a:cubicBezTo>
                    <a:pt x="12713" y="13741"/>
                    <a:pt x="12625" y="13707"/>
                    <a:pt x="12567" y="13618"/>
                  </a:cubicBezTo>
                  <a:cubicBezTo>
                    <a:pt x="12450" y="13437"/>
                    <a:pt x="12599" y="13294"/>
                    <a:pt x="12748" y="13193"/>
                  </a:cubicBezTo>
                  <a:cubicBezTo>
                    <a:pt x="13209" y="12874"/>
                    <a:pt x="13678" y="12568"/>
                    <a:pt x="14131" y="12240"/>
                  </a:cubicBezTo>
                  <a:cubicBezTo>
                    <a:pt x="14415" y="12036"/>
                    <a:pt x="14698" y="11825"/>
                    <a:pt x="14885" y="11518"/>
                  </a:cubicBezTo>
                  <a:cubicBezTo>
                    <a:pt x="14818" y="11448"/>
                    <a:pt x="14748" y="11378"/>
                    <a:pt x="14680" y="11310"/>
                  </a:cubicBezTo>
                  <a:cubicBezTo>
                    <a:pt x="13836" y="11653"/>
                    <a:pt x="12990" y="11993"/>
                    <a:pt x="12148" y="12340"/>
                  </a:cubicBezTo>
                  <a:cubicBezTo>
                    <a:pt x="11997" y="12403"/>
                    <a:pt x="11845" y="12457"/>
                    <a:pt x="11687" y="12457"/>
                  </a:cubicBezTo>
                  <a:cubicBezTo>
                    <a:pt x="11637" y="12457"/>
                    <a:pt x="11587" y="12451"/>
                    <a:pt x="11537" y="12439"/>
                  </a:cubicBezTo>
                  <a:cubicBezTo>
                    <a:pt x="11481" y="12428"/>
                    <a:pt x="11415" y="12365"/>
                    <a:pt x="11396" y="12310"/>
                  </a:cubicBezTo>
                  <a:cubicBezTo>
                    <a:pt x="11374" y="12253"/>
                    <a:pt x="11381" y="12166"/>
                    <a:pt x="11413" y="12115"/>
                  </a:cubicBezTo>
                  <a:cubicBezTo>
                    <a:pt x="11549" y="11884"/>
                    <a:pt x="11802" y="11837"/>
                    <a:pt x="12025" y="11741"/>
                  </a:cubicBezTo>
                  <a:cubicBezTo>
                    <a:pt x="12927" y="11357"/>
                    <a:pt x="13830" y="10969"/>
                    <a:pt x="14732" y="10579"/>
                  </a:cubicBezTo>
                  <a:cubicBezTo>
                    <a:pt x="14925" y="10495"/>
                    <a:pt x="15107" y="10385"/>
                    <a:pt x="15302" y="10306"/>
                  </a:cubicBezTo>
                  <a:cubicBezTo>
                    <a:pt x="15720" y="10138"/>
                    <a:pt x="15872" y="9853"/>
                    <a:pt x="15818" y="9397"/>
                  </a:cubicBezTo>
                  <a:cubicBezTo>
                    <a:pt x="15694" y="8317"/>
                    <a:pt x="15604" y="7232"/>
                    <a:pt x="15499" y="6148"/>
                  </a:cubicBezTo>
                  <a:cubicBezTo>
                    <a:pt x="15432" y="5449"/>
                    <a:pt x="15356" y="4751"/>
                    <a:pt x="15298" y="4053"/>
                  </a:cubicBezTo>
                  <a:cubicBezTo>
                    <a:pt x="15285" y="3904"/>
                    <a:pt x="15386" y="3782"/>
                    <a:pt x="15536" y="3782"/>
                  </a:cubicBezTo>
                  <a:close/>
                  <a:moveTo>
                    <a:pt x="29283" y="0"/>
                  </a:moveTo>
                  <a:cubicBezTo>
                    <a:pt x="29242" y="0"/>
                    <a:pt x="29200" y="9"/>
                    <a:pt x="29156" y="21"/>
                  </a:cubicBezTo>
                  <a:cubicBezTo>
                    <a:pt x="25891" y="971"/>
                    <a:pt x="22542" y="1463"/>
                    <a:pt x="19163" y="1635"/>
                  </a:cubicBezTo>
                  <a:cubicBezTo>
                    <a:pt x="17430" y="1724"/>
                    <a:pt x="15694" y="1783"/>
                    <a:pt x="13958" y="1783"/>
                  </a:cubicBezTo>
                  <a:cubicBezTo>
                    <a:pt x="11888" y="1783"/>
                    <a:pt x="9818" y="1699"/>
                    <a:pt x="7752" y="1479"/>
                  </a:cubicBezTo>
                  <a:cubicBezTo>
                    <a:pt x="6205" y="1313"/>
                    <a:pt x="4671" y="1097"/>
                    <a:pt x="3335" y="195"/>
                  </a:cubicBezTo>
                  <a:cubicBezTo>
                    <a:pt x="3294" y="167"/>
                    <a:pt x="3248" y="152"/>
                    <a:pt x="3203" y="152"/>
                  </a:cubicBezTo>
                  <a:cubicBezTo>
                    <a:pt x="3146" y="152"/>
                    <a:pt x="3092" y="175"/>
                    <a:pt x="3053" y="223"/>
                  </a:cubicBezTo>
                  <a:cubicBezTo>
                    <a:pt x="2994" y="297"/>
                    <a:pt x="2932" y="419"/>
                    <a:pt x="2951" y="503"/>
                  </a:cubicBezTo>
                  <a:cubicBezTo>
                    <a:pt x="3028" y="845"/>
                    <a:pt x="3125" y="1182"/>
                    <a:pt x="3231" y="1517"/>
                  </a:cubicBezTo>
                  <a:cubicBezTo>
                    <a:pt x="3459" y="2229"/>
                    <a:pt x="3613" y="2952"/>
                    <a:pt x="3512" y="3701"/>
                  </a:cubicBezTo>
                  <a:cubicBezTo>
                    <a:pt x="3428" y="4330"/>
                    <a:pt x="3334" y="4956"/>
                    <a:pt x="3229" y="5582"/>
                  </a:cubicBezTo>
                  <a:cubicBezTo>
                    <a:pt x="2847" y="7842"/>
                    <a:pt x="2281" y="10063"/>
                    <a:pt x="1760" y="12293"/>
                  </a:cubicBezTo>
                  <a:cubicBezTo>
                    <a:pt x="1493" y="13425"/>
                    <a:pt x="1211" y="14552"/>
                    <a:pt x="923" y="15679"/>
                  </a:cubicBezTo>
                  <a:cubicBezTo>
                    <a:pt x="848" y="15982"/>
                    <a:pt x="785" y="16312"/>
                    <a:pt x="342" y="16312"/>
                  </a:cubicBezTo>
                  <a:cubicBezTo>
                    <a:pt x="341" y="16312"/>
                    <a:pt x="340" y="16312"/>
                    <a:pt x="339" y="16312"/>
                  </a:cubicBezTo>
                  <a:cubicBezTo>
                    <a:pt x="339" y="16312"/>
                    <a:pt x="338" y="16312"/>
                    <a:pt x="337" y="16312"/>
                  </a:cubicBezTo>
                  <a:cubicBezTo>
                    <a:pt x="206" y="16312"/>
                    <a:pt x="90" y="16457"/>
                    <a:pt x="74" y="16604"/>
                  </a:cubicBezTo>
                  <a:cubicBezTo>
                    <a:pt x="37" y="16989"/>
                    <a:pt x="0" y="17375"/>
                    <a:pt x="0" y="17762"/>
                  </a:cubicBezTo>
                  <a:cubicBezTo>
                    <a:pt x="0" y="18029"/>
                    <a:pt x="161" y="18225"/>
                    <a:pt x="418" y="18315"/>
                  </a:cubicBezTo>
                  <a:cubicBezTo>
                    <a:pt x="821" y="18456"/>
                    <a:pt x="1237" y="18512"/>
                    <a:pt x="1663" y="18533"/>
                  </a:cubicBezTo>
                  <a:cubicBezTo>
                    <a:pt x="3281" y="18613"/>
                    <a:pt x="4903" y="18686"/>
                    <a:pt x="6520" y="18785"/>
                  </a:cubicBezTo>
                  <a:cubicBezTo>
                    <a:pt x="7996" y="18878"/>
                    <a:pt x="9471" y="19006"/>
                    <a:pt x="10945" y="19113"/>
                  </a:cubicBezTo>
                  <a:cubicBezTo>
                    <a:pt x="12141" y="19201"/>
                    <a:pt x="13336" y="19294"/>
                    <a:pt x="14533" y="19355"/>
                  </a:cubicBezTo>
                  <a:cubicBezTo>
                    <a:pt x="14609" y="19359"/>
                    <a:pt x="14681" y="19361"/>
                    <a:pt x="14750" y="19361"/>
                  </a:cubicBezTo>
                  <a:cubicBezTo>
                    <a:pt x="15744" y="19361"/>
                    <a:pt x="16055" y="18949"/>
                    <a:pt x="15965" y="17842"/>
                  </a:cubicBezTo>
                  <a:cubicBezTo>
                    <a:pt x="15932" y="17453"/>
                    <a:pt x="15895" y="17078"/>
                    <a:pt x="15996" y="16691"/>
                  </a:cubicBezTo>
                  <a:cubicBezTo>
                    <a:pt x="16425" y="15057"/>
                    <a:pt x="16842" y="13420"/>
                    <a:pt x="17263" y="11783"/>
                  </a:cubicBezTo>
                  <a:cubicBezTo>
                    <a:pt x="17608" y="11825"/>
                    <a:pt x="17710" y="12092"/>
                    <a:pt x="17789" y="12370"/>
                  </a:cubicBezTo>
                  <a:cubicBezTo>
                    <a:pt x="18195" y="13827"/>
                    <a:pt x="18598" y="15288"/>
                    <a:pt x="19001" y="16748"/>
                  </a:cubicBezTo>
                  <a:cubicBezTo>
                    <a:pt x="19082" y="17041"/>
                    <a:pt x="19047" y="17298"/>
                    <a:pt x="18786" y="17503"/>
                  </a:cubicBezTo>
                  <a:cubicBezTo>
                    <a:pt x="18233" y="17936"/>
                    <a:pt x="18339" y="18480"/>
                    <a:pt x="18538" y="19040"/>
                  </a:cubicBezTo>
                  <a:cubicBezTo>
                    <a:pt x="18686" y="19451"/>
                    <a:pt x="18966" y="19647"/>
                    <a:pt x="19403" y="19647"/>
                  </a:cubicBezTo>
                  <a:cubicBezTo>
                    <a:pt x="19409" y="19647"/>
                    <a:pt x="19415" y="19647"/>
                    <a:pt x="19421" y="19647"/>
                  </a:cubicBezTo>
                  <a:cubicBezTo>
                    <a:pt x="20101" y="19640"/>
                    <a:pt x="20745" y="19454"/>
                    <a:pt x="21390" y="19283"/>
                  </a:cubicBezTo>
                  <a:cubicBezTo>
                    <a:pt x="25106" y="18307"/>
                    <a:pt x="28834" y="17382"/>
                    <a:pt x="32581" y="16534"/>
                  </a:cubicBezTo>
                  <a:cubicBezTo>
                    <a:pt x="33199" y="16395"/>
                    <a:pt x="33806" y="16204"/>
                    <a:pt x="34419" y="16040"/>
                  </a:cubicBezTo>
                  <a:cubicBezTo>
                    <a:pt x="34754" y="15950"/>
                    <a:pt x="34980" y="15742"/>
                    <a:pt x="35083" y="15417"/>
                  </a:cubicBezTo>
                  <a:cubicBezTo>
                    <a:pt x="35168" y="15151"/>
                    <a:pt x="35245" y="14877"/>
                    <a:pt x="35281" y="14601"/>
                  </a:cubicBezTo>
                  <a:cubicBezTo>
                    <a:pt x="35332" y="14190"/>
                    <a:pt x="35192" y="13968"/>
                    <a:pt x="34782" y="13967"/>
                  </a:cubicBezTo>
                  <a:cubicBezTo>
                    <a:pt x="34235" y="13962"/>
                    <a:pt x="33971" y="13695"/>
                    <a:pt x="33746" y="13242"/>
                  </a:cubicBezTo>
                  <a:cubicBezTo>
                    <a:pt x="32975" y="11696"/>
                    <a:pt x="32179" y="10163"/>
                    <a:pt x="31385" y="8630"/>
                  </a:cubicBezTo>
                  <a:cubicBezTo>
                    <a:pt x="30593" y="7095"/>
                    <a:pt x="29808" y="5556"/>
                    <a:pt x="28989" y="4036"/>
                  </a:cubicBezTo>
                  <a:cubicBezTo>
                    <a:pt x="28604" y="3324"/>
                    <a:pt x="28559" y="2653"/>
                    <a:pt x="28928" y="1923"/>
                  </a:cubicBezTo>
                  <a:cubicBezTo>
                    <a:pt x="29164" y="1453"/>
                    <a:pt x="29334" y="947"/>
                    <a:pt x="29517" y="453"/>
                  </a:cubicBezTo>
                  <a:cubicBezTo>
                    <a:pt x="29564" y="326"/>
                    <a:pt x="29569" y="173"/>
                    <a:pt x="29446" y="62"/>
                  </a:cubicBezTo>
                  <a:cubicBezTo>
                    <a:pt x="29396" y="17"/>
                    <a:pt x="29341" y="0"/>
                    <a:pt x="29283"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9" name="Google Shape;73894;p67">
              <a:extLst>
                <a:ext uri="{FF2B5EF4-FFF2-40B4-BE49-F238E27FC236}">
                  <a16:creationId xmlns:a16="http://schemas.microsoft.com/office/drawing/2014/main" id="{08C4CEA8-A06F-4CBD-871A-B6FC1BA815A9}"/>
                </a:ext>
              </a:extLst>
            </p:cNvPr>
            <p:cNvSpPr/>
            <p:nvPr/>
          </p:nvSpPr>
          <p:spPr>
            <a:xfrm>
              <a:off x="6596200" y="3830625"/>
              <a:ext cx="391800" cy="113275"/>
            </a:xfrm>
            <a:custGeom>
              <a:avLst/>
              <a:gdLst/>
              <a:ahLst/>
              <a:cxnLst/>
              <a:rect l="l" t="t" r="r" b="b"/>
              <a:pathLst>
                <a:path w="15672" h="4531" extrusionOk="0">
                  <a:moveTo>
                    <a:pt x="15408" y="1"/>
                  </a:moveTo>
                  <a:cubicBezTo>
                    <a:pt x="15353" y="1"/>
                    <a:pt x="15296" y="9"/>
                    <a:pt x="15241" y="19"/>
                  </a:cubicBezTo>
                  <a:cubicBezTo>
                    <a:pt x="14169" y="216"/>
                    <a:pt x="13096" y="428"/>
                    <a:pt x="12019" y="605"/>
                  </a:cubicBezTo>
                  <a:cubicBezTo>
                    <a:pt x="8885" y="1118"/>
                    <a:pt x="5782" y="1766"/>
                    <a:pt x="2713" y="2567"/>
                  </a:cubicBezTo>
                  <a:cubicBezTo>
                    <a:pt x="1962" y="2764"/>
                    <a:pt x="1219" y="2986"/>
                    <a:pt x="478" y="3214"/>
                  </a:cubicBezTo>
                  <a:cubicBezTo>
                    <a:pt x="113" y="3326"/>
                    <a:pt x="0" y="3499"/>
                    <a:pt x="9" y="3821"/>
                  </a:cubicBezTo>
                  <a:cubicBezTo>
                    <a:pt x="25" y="4278"/>
                    <a:pt x="205" y="4531"/>
                    <a:pt x="541" y="4531"/>
                  </a:cubicBezTo>
                  <a:cubicBezTo>
                    <a:pt x="620" y="4531"/>
                    <a:pt x="709" y="4516"/>
                    <a:pt x="805" y="4488"/>
                  </a:cubicBezTo>
                  <a:cubicBezTo>
                    <a:pt x="1075" y="4408"/>
                    <a:pt x="1355" y="4365"/>
                    <a:pt x="1628" y="4295"/>
                  </a:cubicBezTo>
                  <a:cubicBezTo>
                    <a:pt x="5593" y="3294"/>
                    <a:pt x="9548" y="2261"/>
                    <a:pt x="13542" y="1373"/>
                  </a:cubicBezTo>
                  <a:cubicBezTo>
                    <a:pt x="14056" y="1258"/>
                    <a:pt x="14565" y="1114"/>
                    <a:pt x="15078" y="984"/>
                  </a:cubicBezTo>
                  <a:cubicBezTo>
                    <a:pt x="15337" y="919"/>
                    <a:pt x="15525" y="766"/>
                    <a:pt x="15600" y="510"/>
                  </a:cubicBezTo>
                  <a:cubicBezTo>
                    <a:pt x="15638" y="383"/>
                    <a:pt x="15672" y="215"/>
                    <a:pt x="15619" y="106"/>
                  </a:cubicBezTo>
                  <a:cubicBezTo>
                    <a:pt x="15581" y="25"/>
                    <a:pt x="15500" y="1"/>
                    <a:pt x="15408"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0" name="Google Shape;73895;p67">
              <a:extLst>
                <a:ext uri="{FF2B5EF4-FFF2-40B4-BE49-F238E27FC236}">
                  <a16:creationId xmlns:a16="http://schemas.microsoft.com/office/drawing/2014/main" id="{C0FB54EC-AAF4-4641-AEF5-B4A8BCAB5D0F}"/>
                </a:ext>
              </a:extLst>
            </p:cNvPr>
            <p:cNvSpPr/>
            <p:nvPr/>
          </p:nvSpPr>
          <p:spPr>
            <a:xfrm>
              <a:off x="6135675" y="3884225"/>
              <a:ext cx="371275" cy="50975"/>
            </a:xfrm>
            <a:custGeom>
              <a:avLst/>
              <a:gdLst/>
              <a:ahLst/>
              <a:cxnLst/>
              <a:rect l="l" t="t" r="r" b="b"/>
              <a:pathLst>
                <a:path w="14851" h="2039" extrusionOk="0">
                  <a:moveTo>
                    <a:pt x="2555" y="1"/>
                  </a:moveTo>
                  <a:cubicBezTo>
                    <a:pt x="1948" y="1"/>
                    <a:pt x="1213" y="100"/>
                    <a:pt x="478" y="149"/>
                  </a:cubicBezTo>
                  <a:cubicBezTo>
                    <a:pt x="150" y="171"/>
                    <a:pt x="52" y="290"/>
                    <a:pt x="29" y="614"/>
                  </a:cubicBezTo>
                  <a:cubicBezTo>
                    <a:pt x="0" y="1013"/>
                    <a:pt x="127" y="1161"/>
                    <a:pt x="592" y="1190"/>
                  </a:cubicBezTo>
                  <a:cubicBezTo>
                    <a:pt x="1857" y="1268"/>
                    <a:pt x="3122" y="1331"/>
                    <a:pt x="4387" y="1402"/>
                  </a:cubicBezTo>
                  <a:cubicBezTo>
                    <a:pt x="5933" y="1489"/>
                    <a:pt x="7480" y="1560"/>
                    <a:pt x="9025" y="1667"/>
                  </a:cubicBezTo>
                  <a:cubicBezTo>
                    <a:pt x="10322" y="1755"/>
                    <a:pt x="11617" y="1893"/>
                    <a:pt x="12915" y="1995"/>
                  </a:cubicBezTo>
                  <a:cubicBezTo>
                    <a:pt x="13406" y="2032"/>
                    <a:pt x="13899" y="2039"/>
                    <a:pt x="14392" y="2039"/>
                  </a:cubicBezTo>
                  <a:cubicBezTo>
                    <a:pt x="14697" y="2039"/>
                    <a:pt x="14837" y="1881"/>
                    <a:pt x="14841" y="1580"/>
                  </a:cubicBezTo>
                  <a:cubicBezTo>
                    <a:pt x="14851" y="1133"/>
                    <a:pt x="14701" y="907"/>
                    <a:pt x="14255" y="849"/>
                  </a:cubicBezTo>
                  <a:cubicBezTo>
                    <a:pt x="12547" y="621"/>
                    <a:pt x="10842" y="345"/>
                    <a:pt x="9126" y="222"/>
                  </a:cubicBezTo>
                  <a:cubicBezTo>
                    <a:pt x="7161" y="81"/>
                    <a:pt x="5188" y="85"/>
                    <a:pt x="2968" y="20"/>
                  </a:cubicBezTo>
                  <a:cubicBezTo>
                    <a:pt x="2839" y="6"/>
                    <a:pt x="2701" y="1"/>
                    <a:pt x="2555"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1" name="Google Shape;73896;p67">
              <a:extLst>
                <a:ext uri="{FF2B5EF4-FFF2-40B4-BE49-F238E27FC236}">
                  <a16:creationId xmlns:a16="http://schemas.microsoft.com/office/drawing/2014/main" id="{59D6FC3D-E253-4CFE-9CC1-CD00757016DA}"/>
                </a:ext>
              </a:extLst>
            </p:cNvPr>
            <p:cNvSpPr/>
            <p:nvPr/>
          </p:nvSpPr>
          <p:spPr>
            <a:xfrm>
              <a:off x="6406425" y="3560450"/>
              <a:ext cx="153575" cy="248975"/>
            </a:xfrm>
            <a:custGeom>
              <a:avLst/>
              <a:gdLst/>
              <a:ahLst/>
              <a:cxnLst/>
              <a:rect l="l" t="t" r="r" b="b"/>
              <a:pathLst>
                <a:path w="6143" h="9959" extrusionOk="0">
                  <a:moveTo>
                    <a:pt x="4162" y="1"/>
                  </a:moveTo>
                  <a:cubicBezTo>
                    <a:pt x="4012" y="1"/>
                    <a:pt x="3911" y="121"/>
                    <a:pt x="3924" y="272"/>
                  </a:cubicBezTo>
                  <a:cubicBezTo>
                    <a:pt x="3982" y="970"/>
                    <a:pt x="4058" y="1668"/>
                    <a:pt x="4125" y="2366"/>
                  </a:cubicBezTo>
                  <a:cubicBezTo>
                    <a:pt x="4230" y="3450"/>
                    <a:pt x="4320" y="4536"/>
                    <a:pt x="4444" y="5616"/>
                  </a:cubicBezTo>
                  <a:cubicBezTo>
                    <a:pt x="4498" y="6072"/>
                    <a:pt x="4346" y="6357"/>
                    <a:pt x="3928" y="6525"/>
                  </a:cubicBezTo>
                  <a:cubicBezTo>
                    <a:pt x="3733" y="6603"/>
                    <a:pt x="3549" y="6713"/>
                    <a:pt x="3358" y="6797"/>
                  </a:cubicBezTo>
                  <a:cubicBezTo>
                    <a:pt x="2456" y="7188"/>
                    <a:pt x="1553" y="7575"/>
                    <a:pt x="651" y="7960"/>
                  </a:cubicBezTo>
                  <a:cubicBezTo>
                    <a:pt x="428" y="8055"/>
                    <a:pt x="175" y="8102"/>
                    <a:pt x="39" y="8333"/>
                  </a:cubicBezTo>
                  <a:cubicBezTo>
                    <a:pt x="7" y="8384"/>
                    <a:pt x="0" y="8471"/>
                    <a:pt x="22" y="8528"/>
                  </a:cubicBezTo>
                  <a:cubicBezTo>
                    <a:pt x="41" y="8584"/>
                    <a:pt x="107" y="8647"/>
                    <a:pt x="163" y="8658"/>
                  </a:cubicBezTo>
                  <a:cubicBezTo>
                    <a:pt x="213" y="8670"/>
                    <a:pt x="263" y="8675"/>
                    <a:pt x="313" y="8675"/>
                  </a:cubicBezTo>
                  <a:cubicBezTo>
                    <a:pt x="471" y="8675"/>
                    <a:pt x="623" y="8621"/>
                    <a:pt x="774" y="8558"/>
                  </a:cubicBezTo>
                  <a:cubicBezTo>
                    <a:pt x="1616" y="8212"/>
                    <a:pt x="2462" y="7871"/>
                    <a:pt x="3306" y="7528"/>
                  </a:cubicBezTo>
                  <a:cubicBezTo>
                    <a:pt x="3361" y="7490"/>
                    <a:pt x="3413" y="7438"/>
                    <a:pt x="3477" y="7416"/>
                  </a:cubicBezTo>
                  <a:cubicBezTo>
                    <a:pt x="3525" y="7397"/>
                    <a:pt x="3585" y="7373"/>
                    <a:pt x="3636" y="7373"/>
                  </a:cubicBezTo>
                  <a:cubicBezTo>
                    <a:pt x="3682" y="7373"/>
                    <a:pt x="3721" y="7392"/>
                    <a:pt x="3740" y="7453"/>
                  </a:cubicBezTo>
                  <a:cubicBezTo>
                    <a:pt x="3759" y="7510"/>
                    <a:pt x="3655" y="7611"/>
                    <a:pt x="3601" y="7686"/>
                  </a:cubicBezTo>
                  <a:cubicBezTo>
                    <a:pt x="3582" y="7710"/>
                    <a:pt x="3541" y="7719"/>
                    <a:pt x="3511" y="7736"/>
                  </a:cubicBezTo>
                  <a:cubicBezTo>
                    <a:pt x="3326" y="8044"/>
                    <a:pt x="3042" y="8253"/>
                    <a:pt x="2760" y="8458"/>
                  </a:cubicBezTo>
                  <a:cubicBezTo>
                    <a:pt x="2305" y="8786"/>
                    <a:pt x="1837" y="9093"/>
                    <a:pt x="1375" y="9412"/>
                  </a:cubicBezTo>
                  <a:cubicBezTo>
                    <a:pt x="1228" y="9513"/>
                    <a:pt x="1079" y="9655"/>
                    <a:pt x="1194" y="9835"/>
                  </a:cubicBezTo>
                  <a:cubicBezTo>
                    <a:pt x="1252" y="9924"/>
                    <a:pt x="1341" y="9958"/>
                    <a:pt x="1436" y="9958"/>
                  </a:cubicBezTo>
                  <a:cubicBezTo>
                    <a:pt x="1515" y="9958"/>
                    <a:pt x="1598" y="9935"/>
                    <a:pt x="1673" y="9899"/>
                  </a:cubicBezTo>
                  <a:cubicBezTo>
                    <a:pt x="1894" y="9795"/>
                    <a:pt x="2112" y="9677"/>
                    <a:pt x="2313" y="9540"/>
                  </a:cubicBezTo>
                  <a:cubicBezTo>
                    <a:pt x="3011" y="9064"/>
                    <a:pt x="3636" y="8503"/>
                    <a:pt x="4249" y="7924"/>
                  </a:cubicBezTo>
                  <a:cubicBezTo>
                    <a:pt x="4473" y="7713"/>
                    <a:pt x="4649" y="7434"/>
                    <a:pt x="4978" y="7337"/>
                  </a:cubicBezTo>
                  <a:cubicBezTo>
                    <a:pt x="5332" y="7487"/>
                    <a:pt x="5467" y="7946"/>
                    <a:pt x="5892" y="8000"/>
                  </a:cubicBezTo>
                  <a:lnTo>
                    <a:pt x="5892" y="8001"/>
                  </a:lnTo>
                  <a:cubicBezTo>
                    <a:pt x="5977" y="7782"/>
                    <a:pt x="6142" y="7565"/>
                    <a:pt x="5897" y="7340"/>
                  </a:cubicBezTo>
                  <a:cubicBezTo>
                    <a:pt x="5846" y="7294"/>
                    <a:pt x="5812" y="7229"/>
                    <a:pt x="5761" y="7182"/>
                  </a:cubicBezTo>
                  <a:cubicBezTo>
                    <a:pt x="5192" y="6672"/>
                    <a:pt x="5080" y="6018"/>
                    <a:pt x="5025" y="5286"/>
                  </a:cubicBezTo>
                  <a:cubicBezTo>
                    <a:pt x="4909" y="3745"/>
                    <a:pt x="4702" y="2214"/>
                    <a:pt x="4528" y="678"/>
                  </a:cubicBezTo>
                  <a:cubicBezTo>
                    <a:pt x="4508" y="504"/>
                    <a:pt x="4474" y="327"/>
                    <a:pt x="4408" y="166"/>
                  </a:cubicBezTo>
                  <a:cubicBezTo>
                    <a:pt x="4377" y="91"/>
                    <a:pt x="4256" y="5"/>
                    <a:pt x="4172" y="1"/>
                  </a:cubicBezTo>
                  <a:cubicBezTo>
                    <a:pt x="4168" y="1"/>
                    <a:pt x="4165" y="1"/>
                    <a:pt x="4162"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2" name="Google Shape;73897;p67">
              <a:extLst>
                <a:ext uri="{FF2B5EF4-FFF2-40B4-BE49-F238E27FC236}">
                  <a16:creationId xmlns:a16="http://schemas.microsoft.com/office/drawing/2014/main" id="{36D19DB7-B477-4AB0-AD32-534A8522844C}"/>
                </a:ext>
              </a:extLst>
            </p:cNvPr>
            <p:cNvSpPr/>
            <p:nvPr/>
          </p:nvSpPr>
          <p:spPr>
            <a:xfrm>
              <a:off x="6590925" y="3713450"/>
              <a:ext cx="149675" cy="82700"/>
            </a:xfrm>
            <a:custGeom>
              <a:avLst/>
              <a:gdLst/>
              <a:ahLst/>
              <a:cxnLst/>
              <a:rect l="l" t="t" r="r" b="b"/>
              <a:pathLst>
                <a:path w="5987" h="3308" extrusionOk="0">
                  <a:moveTo>
                    <a:pt x="397" y="1"/>
                  </a:moveTo>
                  <a:cubicBezTo>
                    <a:pt x="296" y="1"/>
                    <a:pt x="198" y="40"/>
                    <a:pt x="126" y="130"/>
                  </a:cubicBezTo>
                  <a:cubicBezTo>
                    <a:pt x="1" y="285"/>
                    <a:pt x="79" y="459"/>
                    <a:pt x="154" y="622"/>
                  </a:cubicBezTo>
                  <a:cubicBezTo>
                    <a:pt x="290" y="918"/>
                    <a:pt x="504" y="1152"/>
                    <a:pt x="753" y="1348"/>
                  </a:cubicBezTo>
                  <a:cubicBezTo>
                    <a:pt x="1695" y="2095"/>
                    <a:pt x="2719" y="2706"/>
                    <a:pt x="3846" y="3129"/>
                  </a:cubicBezTo>
                  <a:cubicBezTo>
                    <a:pt x="4104" y="3228"/>
                    <a:pt x="4386" y="3272"/>
                    <a:pt x="4662" y="3307"/>
                  </a:cubicBezTo>
                  <a:cubicBezTo>
                    <a:pt x="4665" y="3308"/>
                    <a:pt x="4668" y="3308"/>
                    <a:pt x="4672" y="3308"/>
                  </a:cubicBezTo>
                  <a:cubicBezTo>
                    <a:pt x="4739" y="3308"/>
                    <a:pt x="4838" y="3207"/>
                    <a:pt x="4886" y="3132"/>
                  </a:cubicBezTo>
                  <a:cubicBezTo>
                    <a:pt x="4949" y="3034"/>
                    <a:pt x="4898" y="2907"/>
                    <a:pt x="4806" y="2863"/>
                  </a:cubicBezTo>
                  <a:cubicBezTo>
                    <a:pt x="4556" y="2742"/>
                    <a:pt x="4295" y="2641"/>
                    <a:pt x="4033" y="2544"/>
                  </a:cubicBezTo>
                  <a:cubicBezTo>
                    <a:pt x="2950" y="2143"/>
                    <a:pt x="2237" y="1732"/>
                    <a:pt x="1609" y="1135"/>
                  </a:cubicBezTo>
                  <a:cubicBezTo>
                    <a:pt x="1679" y="1098"/>
                    <a:pt x="1748" y="1085"/>
                    <a:pt x="1816" y="1085"/>
                  </a:cubicBezTo>
                  <a:cubicBezTo>
                    <a:pt x="1950" y="1085"/>
                    <a:pt x="2081" y="1137"/>
                    <a:pt x="2213" y="1170"/>
                  </a:cubicBezTo>
                  <a:cubicBezTo>
                    <a:pt x="3034" y="1371"/>
                    <a:pt x="3866" y="1489"/>
                    <a:pt x="4710" y="1545"/>
                  </a:cubicBezTo>
                  <a:cubicBezTo>
                    <a:pt x="4802" y="1551"/>
                    <a:pt x="4893" y="1554"/>
                    <a:pt x="4984" y="1554"/>
                  </a:cubicBezTo>
                  <a:cubicBezTo>
                    <a:pt x="5245" y="1554"/>
                    <a:pt x="5500" y="1527"/>
                    <a:pt x="5754" y="1455"/>
                  </a:cubicBezTo>
                  <a:cubicBezTo>
                    <a:pt x="5906" y="1412"/>
                    <a:pt x="5986" y="1277"/>
                    <a:pt x="5965" y="1136"/>
                  </a:cubicBezTo>
                  <a:cubicBezTo>
                    <a:pt x="5955" y="1060"/>
                    <a:pt x="5837" y="958"/>
                    <a:pt x="5754" y="941"/>
                  </a:cubicBezTo>
                  <a:cubicBezTo>
                    <a:pt x="5657" y="920"/>
                    <a:pt x="5557" y="916"/>
                    <a:pt x="5456" y="916"/>
                  </a:cubicBezTo>
                  <a:cubicBezTo>
                    <a:pt x="5390" y="916"/>
                    <a:pt x="5324" y="918"/>
                    <a:pt x="5258" y="918"/>
                  </a:cubicBezTo>
                  <a:cubicBezTo>
                    <a:pt x="5249" y="918"/>
                    <a:pt x="5240" y="918"/>
                    <a:pt x="5231" y="918"/>
                  </a:cubicBezTo>
                  <a:cubicBezTo>
                    <a:pt x="4459" y="911"/>
                    <a:pt x="3691" y="854"/>
                    <a:pt x="2927" y="706"/>
                  </a:cubicBezTo>
                  <a:cubicBezTo>
                    <a:pt x="2135" y="552"/>
                    <a:pt x="1337" y="429"/>
                    <a:pt x="606" y="53"/>
                  </a:cubicBezTo>
                  <a:cubicBezTo>
                    <a:pt x="539" y="19"/>
                    <a:pt x="467" y="1"/>
                    <a:pt x="39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3" name="Google Shape;73898;p67">
              <a:extLst>
                <a:ext uri="{FF2B5EF4-FFF2-40B4-BE49-F238E27FC236}">
                  <a16:creationId xmlns:a16="http://schemas.microsoft.com/office/drawing/2014/main" id="{ACCD1725-3762-47B9-82F7-80B586D807A0}"/>
                </a:ext>
              </a:extLst>
            </p:cNvPr>
            <p:cNvSpPr/>
            <p:nvPr/>
          </p:nvSpPr>
          <p:spPr>
            <a:xfrm>
              <a:off x="6720700" y="3506275"/>
              <a:ext cx="151825" cy="186575"/>
            </a:xfrm>
            <a:custGeom>
              <a:avLst/>
              <a:gdLst/>
              <a:ahLst/>
              <a:cxnLst/>
              <a:rect l="l" t="t" r="r" b="b"/>
              <a:pathLst>
                <a:path w="6073" h="7463" extrusionOk="0">
                  <a:moveTo>
                    <a:pt x="450" y="1"/>
                  </a:moveTo>
                  <a:cubicBezTo>
                    <a:pt x="359" y="1"/>
                    <a:pt x="236" y="38"/>
                    <a:pt x="192" y="101"/>
                  </a:cubicBezTo>
                  <a:cubicBezTo>
                    <a:pt x="0" y="373"/>
                    <a:pt x="54" y="705"/>
                    <a:pt x="23" y="1020"/>
                  </a:cubicBezTo>
                  <a:cubicBezTo>
                    <a:pt x="70" y="2075"/>
                    <a:pt x="234" y="3114"/>
                    <a:pt x="637" y="4100"/>
                  </a:cubicBezTo>
                  <a:cubicBezTo>
                    <a:pt x="1307" y="5738"/>
                    <a:pt x="2516" y="6779"/>
                    <a:pt x="4225" y="7232"/>
                  </a:cubicBezTo>
                  <a:cubicBezTo>
                    <a:pt x="4624" y="7336"/>
                    <a:pt x="5024" y="7462"/>
                    <a:pt x="5440" y="7462"/>
                  </a:cubicBezTo>
                  <a:cubicBezTo>
                    <a:pt x="5517" y="7462"/>
                    <a:pt x="5595" y="7458"/>
                    <a:pt x="5674" y="7448"/>
                  </a:cubicBezTo>
                  <a:cubicBezTo>
                    <a:pt x="5859" y="7427"/>
                    <a:pt x="6028" y="7339"/>
                    <a:pt x="6050" y="7143"/>
                  </a:cubicBezTo>
                  <a:cubicBezTo>
                    <a:pt x="6073" y="6930"/>
                    <a:pt x="5912" y="6848"/>
                    <a:pt x="5715" y="6837"/>
                  </a:cubicBezTo>
                  <a:cubicBezTo>
                    <a:pt x="5574" y="6830"/>
                    <a:pt x="5433" y="6840"/>
                    <a:pt x="5295" y="6821"/>
                  </a:cubicBezTo>
                  <a:cubicBezTo>
                    <a:pt x="3227" y="6566"/>
                    <a:pt x="1770" y="5526"/>
                    <a:pt x="1072" y="3522"/>
                  </a:cubicBezTo>
                  <a:cubicBezTo>
                    <a:pt x="1015" y="3356"/>
                    <a:pt x="966" y="3187"/>
                    <a:pt x="926" y="3016"/>
                  </a:cubicBezTo>
                  <a:cubicBezTo>
                    <a:pt x="703" y="2095"/>
                    <a:pt x="487" y="1172"/>
                    <a:pt x="654" y="210"/>
                  </a:cubicBezTo>
                  <a:cubicBezTo>
                    <a:pt x="673" y="96"/>
                    <a:pt x="571" y="4"/>
                    <a:pt x="465" y="1"/>
                  </a:cubicBezTo>
                  <a:cubicBezTo>
                    <a:pt x="460" y="1"/>
                    <a:pt x="455" y="1"/>
                    <a:pt x="450"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4" name="Google Shape;73899;p67">
              <a:extLst>
                <a:ext uri="{FF2B5EF4-FFF2-40B4-BE49-F238E27FC236}">
                  <a16:creationId xmlns:a16="http://schemas.microsoft.com/office/drawing/2014/main" id="{BEF540F9-F45E-4617-BBDB-5072F646B94D}"/>
                </a:ext>
              </a:extLst>
            </p:cNvPr>
            <p:cNvSpPr/>
            <p:nvPr/>
          </p:nvSpPr>
          <p:spPr>
            <a:xfrm>
              <a:off x="6193900" y="3529325"/>
              <a:ext cx="192000" cy="162175"/>
            </a:xfrm>
            <a:custGeom>
              <a:avLst/>
              <a:gdLst/>
              <a:ahLst/>
              <a:cxnLst/>
              <a:rect l="l" t="t" r="r" b="b"/>
              <a:pathLst>
                <a:path w="7680" h="6487" extrusionOk="0">
                  <a:moveTo>
                    <a:pt x="7427" y="1"/>
                  </a:moveTo>
                  <a:cubicBezTo>
                    <a:pt x="7323" y="1"/>
                    <a:pt x="7228" y="44"/>
                    <a:pt x="7186" y="155"/>
                  </a:cubicBezTo>
                  <a:cubicBezTo>
                    <a:pt x="6987" y="678"/>
                    <a:pt x="6783" y="1202"/>
                    <a:pt x="6591" y="1729"/>
                  </a:cubicBezTo>
                  <a:cubicBezTo>
                    <a:pt x="5756" y="4017"/>
                    <a:pt x="2912" y="5900"/>
                    <a:pt x="702" y="5900"/>
                  </a:cubicBezTo>
                  <a:cubicBezTo>
                    <a:pt x="634" y="5900"/>
                    <a:pt x="566" y="5899"/>
                    <a:pt x="500" y="5895"/>
                  </a:cubicBezTo>
                  <a:cubicBezTo>
                    <a:pt x="445" y="5892"/>
                    <a:pt x="387" y="5884"/>
                    <a:pt x="331" y="5884"/>
                  </a:cubicBezTo>
                  <a:cubicBezTo>
                    <a:pt x="220" y="5884"/>
                    <a:pt x="115" y="5913"/>
                    <a:pt x="59" y="6060"/>
                  </a:cubicBezTo>
                  <a:cubicBezTo>
                    <a:pt x="1" y="6216"/>
                    <a:pt x="199" y="6419"/>
                    <a:pt x="454" y="6461"/>
                  </a:cubicBezTo>
                  <a:cubicBezTo>
                    <a:pt x="557" y="6476"/>
                    <a:pt x="663" y="6481"/>
                    <a:pt x="700" y="6483"/>
                  </a:cubicBezTo>
                  <a:cubicBezTo>
                    <a:pt x="804" y="6483"/>
                    <a:pt x="839" y="6486"/>
                    <a:pt x="874" y="6486"/>
                  </a:cubicBezTo>
                  <a:cubicBezTo>
                    <a:pt x="3916" y="6412"/>
                    <a:pt x="7180" y="3534"/>
                    <a:pt x="7665" y="497"/>
                  </a:cubicBezTo>
                  <a:cubicBezTo>
                    <a:pt x="7675" y="427"/>
                    <a:pt x="7679" y="354"/>
                    <a:pt x="7671" y="286"/>
                  </a:cubicBezTo>
                  <a:cubicBezTo>
                    <a:pt x="7652" y="143"/>
                    <a:pt x="7614" y="5"/>
                    <a:pt x="7433" y="1"/>
                  </a:cubicBezTo>
                  <a:cubicBezTo>
                    <a:pt x="7431" y="1"/>
                    <a:pt x="7429" y="1"/>
                    <a:pt x="742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5" name="Google Shape;73900;p67">
              <a:extLst>
                <a:ext uri="{FF2B5EF4-FFF2-40B4-BE49-F238E27FC236}">
                  <a16:creationId xmlns:a16="http://schemas.microsoft.com/office/drawing/2014/main" id="{62CF8FDB-3C8D-4207-AD47-50CD240722AB}"/>
                </a:ext>
              </a:extLst>
            </p:cNvPr>
            <p:cNvSpPr/>
            <p:nvPr/>
          </p:nvSpPr>
          <p:spPr>
            <a:xfrm>
              <a:off x="6554950" y="3560825"/>
              <a:ext cx="20475" cy="162825"/>
            </a:xfrm>
            <a:custGeom>
              <a:avLst/>
              <a:gdLst/>
              <a:ahLst/>
              <a:cxnLst/>
              <a:rect l="l" t="t" r="r" b="b"/>
              <a:pathLst>
                <a:path w="819" h="6513" extrusionOk="0">
                  <a:moveTo>
                    <a:pt x="316" y="0"/>
                  </a:moveTo>
                  <a:cubicBezTo>
                    <a:pt x="254" y="0"/>
                    <a:pt x="173" y="25"/>
                    <a:pt x="153" y="63"/>
                  </a:cubicBezTo>
                  <a:cubicBezTo>
                    <a:pt x="89" y="183"/>
                    <a:pt x="15" y="318"/>
                    <a:pt x="13" y="446"/>
                  </a:cubicBezTo>
                  <a:cubicBezTo>
                    <a:pt x="1" y="2306"/>
                    <a:pt x="11" y="4165"/>
                    <a:pt x="162" y="6019"/>
                  </a:cubicBezTo>
                  <a:cubicBezTo>
                    <a:pt x="172" y="6152"/>
                    <a:pt x="226" y="6285"/>
                    <a:pt x="284" y="6409"/>
                  </a:cubicBezTo>
                  <a:cubicBezTo>
                    <a:pt x="307" y="6456"/>
                    <a:pt x="391" y="6490"/>
                    <a:pt x="454" y="6506"/>
                  </a:cubicBezTo>
                  <a:cubicBezTo>
                    <a:pt x="473" y="6511"/>
                    <a:pt x="492" y="6513"/>
                    <a:pt x="509" y="6513"/>
                  </a:cubicBezTo>
                  <a:cubicBezTo>
                    <a:pt x="596" y="6513"/>
                    <a:pt x="663" y="6458"/>
                    <a:pt x="707" y="6380"/>
                  </a:cubicBezTo>
                  <a:cubicBezTo>
                    <a:pt x="818" y="6185"/>
                    <a:pt x="783" y="5970"/>
                    <a:pt x="774" y="5762"/>
                  </a:cubicBezTo>
                  <a:cubicBezTo>
                    <a:pt x="739" y="4921"/>
                    <a:pt x="697" y="4081"/>
                    <a:pt x="660" y="3240"/>
                  </a:cubicBezTo>
                  <a:cubicBezTo>
                    <a:pt x="637" y="3240"/>
                    <a:pt x="613" y="3240"/>
                    <a:pt x="590" y="3242"/>
                  </a:cubicBezTo>
                  <a:cubicBezTo>
                    <a:pt x="590" y="2365"/>
                    <a:pt x="596" y="1489"/>
                    <a:pt x="588" y="613"/>
                  </a:cubicBezTo>
                  <a:cubicBezTo>
                    <a:pt x="585" y="442"/>
                    <a:pt x="545" y="270"/>
                    <a:pt x="499" y="104"/>
                  </a:cubicBezTo>
                  <a:cubicBezTo>
                    <a:pt x="486" y="56"/>
                    <a:pt x="397" y="9"/>
                    <a:pt x="338" y="2"/>
                  </a:cubicBezTo>
                  <a:cubicBezTo>
                    <a:pt x="331" y="1"/>
                    <a:pt x="324" y="0"/>
                    <a:pt x="316"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6" name="Google Shape;73901;p67">
              <a:extLst>
                <a:ext uri="{FF2B5EF4-FFF2-40B4-BE49-F238E27FC236}">
                  <a16:creationId xmlns:a16="http://schemas.microsoft.com/office/drawing/2014/main" id="{4E55558E-C3F2-4266-A4C6-F664A74FC2D3}"/>
                </a:ext>
              </a:extLst>
            </p:cNvPr>
            <p:cNvSpPr/>
            <p:nvPr/>
          </p:nvSpPr>
          <p:spPr>
            <a:xfrm>
              <a:off x="6182975" y="3715975"/>
              <a:ext cx="26850" cy="119250"/>
            </a:xfrm>
            <a:custGeom>
              <a:avLst/>
              <a:gdLst/>
              <a:ahLst/>
              <a:cxnLst/>
              <a:rect l="l" t="t" r="r" b="b"/>
              <a:pathLst>
                <a:path w="1074" h="4770" extrusionOk="0">
                  <a:moveTo>
                    <a:pt x="783" y="1"/>
                  </a:moveTo>
                  <a:cubicBezTo>
                    <a:pt x="594" y="1"/>
                    <a:pt x="528" y="167"/>
                    <a:pt x="506" y="333"/>
                  </a:cubicBezTo>
                  <a:cubicBezTo>
                    <a:pt x="421" y="994"/>
                    <a:pt x="352" y="1656"/>
                    <a:pt x="265" y="2316"/>
                  </a:cubicBezTo>
                  <a:cubicBezTo>
                    <a:pt x="187" y="2907"/>
                    <a:pt x="90" y="3497"/>
                    <a:pt x="0" y="4101"/>
                  </a:cubicBezTo>
                  <a:cubicBezTo>
                    <a:pt x="15" y="4261"/>
                    <a:pt x="18" y="4436"/>
                    <a:pt x="47" y="4610"/>
                  </a:cubicBezTo>
                  <a:cubicBezTo>
                    <a:pt x="56" y="4662"/>
                    <a:pt x="127" y="4714"/>
                    <a:pt x="183" y="4744"/>
                  </a:cubicBezTo>
                  <a:cubicBezTo>
                    <a:pt x="215" y="4762"/>
                    <a:pt x="247" y="4770"/>
                    <a:pt x="278" y="4770"/>
                  </a:cubicBezTo>
                  <a:cubicBezTo>
                    <a:pt x="355" y="4770"/>
                    <a:pt x="423" y="4722"/>
                    <a:pt x="459" y="4667"/>
                  </a:cubicBezTo>
                  <a:cubicBezTo>
                    <a:pt x="532" y="4553"/>
                    <a:pt x="586" y="4415"/>
                    <a:pt x="606" y="4279"/>
                  </a:cubicBezTo>
                  <a:cubicBezTo>
                    <a:pt x="757" y="3238"/>
                    <a:pt x="904" y="2193"/>
                    <a:pt x="1038" y="1150"/>
                  </a:cubicBezTo>
                  <a:cubicBezTo>
                    <a:pt x="1073" y="874"/>
                    <a:pt x="1066" y="589"/>
                    <a:pt x="1060" y="310"/>
                  </a:cubicBezTo>
                  <a:cubicBezTo>
                    <a:pt x="1058" y="160"/>
                    <a:pt x="975" y="21"/>
                    <a:pt x="824" y="3"/>
                  </a:cubicBezTo>
                  <a:cubicBezTo>
                    <a:pt x="810" y="2"/>
                    <a:pt x="796" y="1"/>
                    <a:pt x="783"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7" name="Google Shape;73902;p67">
              <a:extLst>
                <a:ext uri="{FF2B5EF4-FFF2-40B4-BE49-F238E27FC236}">
                  <a16:creationId xmlns:a16="http://schemas.microsoft.com/office/drawing/2014/main" id="{7A3BD81E-2785-4B73-8EC3-9B97249F0413}"/>
                </a:ext>
              </a:extLst>
            </p:cNvPr>
            <p:cNvSpPr/>
            <p:nvPr/>
          </p:nvSpPr>
          <p:spPr>
            <a:xfrm>
              <a:off x="6878175" y="3725050"/>
              <a:ext cx="41900" cy="84950"/>
            </a:xfrm>
            <a:custGeom>
              <a:avLst/>
              <a:gdLst/>
              <a:ahLst/>
              <a:cxnLst/>
              <a:rect l="l" t="t" r="r" b="b"/>
              <a:pathLst>
                <a:path w="1676" h="3398" extrusionOk="0">
                  <a:moveTo>
                    <a:pt x="234" y="0"/>
                  </a:moveTo>
                  <a:cubicBezTo>
                    <a:pt x="221" y="0"/>
                    <a:pt x="209" y="1"/>
                    <a:pt x="197" y="2"/>
                  </a:cubicBezTo>
                  <a:cubicBezTo>
                    <a:pt x="78" y="17"/>
                    <a:pt x="11" y="109"/>
                    <a:pt x="6" y="219"/>
                  </a:cubicBezTo>
                  <a:cubicBezTo>
                    <a:pt x="0" y="320"/>
                    <a:pt x="19" y="428"/>
                    <a:pt x="56" y="524"/>
                  </a:cubicBezTo>
                  <a:cubicBezTo>
                    <a:pt x="389" y="1374"/>
                    <a:pt x="728" y="2224"/>
                    <a:pt x="1070" y="3074"/>
                  </a:cubicBezTo>
                  <a:cubicBezTo>
                    <a:pt x="1110" y="3170"/>
                    <a:pt x="1166" y="3272"/>
                    <a:pt x="1244" y="3332"/>
                  </a:cubicBezTo>
                  <a:cubicBezTo>
                    <a:pt x="1308" y="3378"/>
                    <a:pt x="1406" y="3397"/>
                    <a:pt x="1493" y="3397"/>
                  </a:cubicBezTo>
                  <a:cubicBezTo>
                    <a:pt x="1505" y="3397"/>
                    <a:pt x="1517" y="3397"/>
                    <a:pt x="1529" y="3396"/>
                  </a:cubicBezTo>
                  <a:cubicBezTo>
                    <a:pt x="1572" y="3392"/>
                    <a:pt x="1610" y="3298"/>
                    <a:pt x="1676" y="3212"/>
                  </a:cubicBezTo>
                  <a:cubicBezTo>
                    <a:pt x="1660" y="3104"/>
                    <a:pt x="1669" y="2956"/>
                    <a:pt x="1619" y="2831"/>
                  </a:cubicBezTo>
                  <a:cubicBezTo>
                    <a:pt x="1261" y="1951"/>
                    <a:pt x="892" y="1075"/>
                    <a:pt x="524" y="199"/>
                  </a:cubicBezTo>
                  <a:cubicBezTo>
                    <a:pt x="499" y="138"/>
                    <a:pt x="449" y="74"/>
                    <a:pt x="392" y="41"/>
                  </a:cubicBezTo>
                  <a:cubicBezTo>
                    <a:pt x="349" y="13"/>
                    <a:pt x="289" y="0"/>
                    <a:pt x="234"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8" name="Google Shape;73903;p67">
              <a:extLst>
                <a:ext uri="{FF2B5EF4-FFF2-40B4-BE49-F238E27FC236}">
                  <a16:creationId xmlns:a16="http://schemas.microsoft.com/office/drawing/2014/main" id="{69301C12-E677-473F-929D-307CE7AE057C}"/>
                </a:ext>
              </a:extLst>
            </p:cNvPr>
            <p:cNvSpPr/>
            <p:nvPr/>
          </p:nvSpPr>
          <p:spPr>
            <a:xfrm>
              <a:off x="6516200" y="3513700"/>
              <a:ext cx="36425" cy="30725"/>
            </a:xfrm>
            <a:custGeom>
              <a:avLst/>
              <a:gdLst/>
              <a:ahLst/>
              <a:cxnLst/>
              <a:rect l="l" t="t" r="r" b="b"/>
              <a:pathLst>
                <a:path w="1457" h="1229" extrusionOk="0">
                  <a:moveTo>
                    <a:pt x="866" y="0"/>
                  </a:moveTo>
                  <a:cubicBezTo>
                    <a:pt x="756" y="0"/>
                    <a:pt x="631" y="32"/>
                    <a:pt x="486" y="94"/>
                  </a:cubicBezTo>
                  <a:cubicBezTo>
                    <a:pt x="389" y="134"/>
                    <a:pt x="287" y="176"/>
                    <a:pt x="210" y="241"/>
                  </a:cubicBezTo>
                  <a:cubicBezTo>
                    <a:pt x="32" y="395"/>
                    <a:pt x="0" y="600"/>
                    <a:pt x="80" y="811"/>
                  </a:cubicBezTo>
                  <a:cubicBezTo>
                    <a:pt x="182" y="1074"/>
                    <a:pt x="431" y="1229"/>
                    <a:pt x="716" y="1229"/>
                  </a:cubicBezTo>
                  <a:cubicBezTo>
                    <a:pt x="725" y="1229"/>
                    <a:pt x="734" y="1229"/>
                    <a:pt x="743" y="1228"/>
                  </a:cubicBezTo>
                  <a:cubicBezTo>
                    <a:pt x="1035" y="1217"/>
                    <a:pt x="1278" y="1039"/>
                    <a:pt x="1377" y="767"/>
                  </a:cubicBezTo>
                  <a:cubicBezTo>
                    <a:pt x="1456" y="546"/>
                    <a:pt x="1392" y="354"/>
                    <a:pt x="1248" y="187"/>
                  </a:cubicBezTo>
                  <a:cubicBezTo>
                    <a:pt x="1141" y="61"/>
                    <a:pt x="1018" y="0"/>
                    <a:pt x="866"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9" name="Google Shape;73904;p67">
              <a:extLst>
                <a:ext uri="{FF2B5EF4-FFF2-40B4-BE49-F238E27FC236}">
                  <a16:creationId xmlns:a16="http://schemas.microsoft.com/office/drawing/2014/main" id="{FDF656BF-07DA-4E51-B9FB-B7FCC1441787}"/>
                </a:ext>
              </a:extLst>
            </p:cNvPr>
            <p:cNvSpPr/>
            <p:nvPr/>
          </p:nvSpPr>
          <p:spPr>
            <a:xfrm>
              <a:off x="6489050" y="3744775"/>
              <a:ext cx="11350" cy="9100"/>
            </a:xfrm>
            <a:custGeom>
              <a:avLst/>
              <a:gdLst/>
              <a:ahLst/>
              <a:cxnLst/>
              <a:rect l="l" t="t" r="r" b="b"/>
              <a:pathLst>
                <a:path w="454" h="364" extrusionOk="0">
                  <a:moveTo>
                    <a:pt x="329" y="0"/>
                  </a:moveTo>
                  <a:cubicBezTo>
                    <a:pt x="278" y="0"/>
                    <a:pt x="219" y="24"/>
                    <a:pt x="170" y="43"/>
                  </a:cubicBezTo>
                  <a:cubicBezTo>
                    <a:pt x="110" y="65"/>
                    <a:pt x="58" y="115"/>
                    <a:pt x="1" y="155"/>
                  </a:cubicBezTo>
                  <a:cubicBezTo>
                    <a:pt x="69" y="224"/>
                    <a:pt x="139" y="293"/>
                    <a:pt x="204" y="363"/>
                  </a:cubicBezTo>
                  <a:cubicBezTo>
                    <a:pt x="234" y="347"/>
                    <a:pt x="276" y="337"/>
                    <a:pt x="293" y="313"/>
                  </a:cubicBezTo>
                  <a:cubicBezTo>
                    <a:pt x="348" y="238"/>
                    <a:pt x="454" y="137"/>
                    <a:pt x="434" y="80"/>
                  </a:cubicBezTo>
                  <a:cubicBezTo>
                    <a:pt x="414" y="19"/>
                    <a:pt x="375" y="0"/>
                    <a:pt x="329" y="0"/>
                  </a:cubicBezTo>
                  <a:close/>
                </a:path>
              </a:pathLst>
            </a:custGeom>
            <a:solidFill>
              <a:srgbClr val="5F9DF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0" name="Google Shape;73905;p67">
              <a:extLst>
                <a:ext uri="{FF2B5EF4-FFF2-40B4-BE49-F238E27FC236}">
                  <a16:creationId xmlns:a16="http://schemas.microsoft.com/office/drawing/2014/main" id="{79F0D31C-F74E-4ECD-BB57-033CCC240477}"/>
                </a:ext>
              </a:extLst>
            </p:cNvPr>
            <p:cNvSpPr/>
            <p:nvPr/>
          </p:nvSpPr>
          <p:spPr>
            <a:xfrm>
              <a:off x="6667500" y="2719075"/>
              <a:ext cx="215325" cy="807475"/>
            </a:xfrm>
            <a:custGeom>
              <a:avLst/>
              <a:gdLst/>
              <a:ahLst/>
              <a:cxnLst/>
              <a:rect l="l" t="t" r="r" b="b"/>
              <a:pathLst>
                <a:path w="8613" h="32299" extrusionOk="0">
                  <a:moveTo>
                    <a:pt x="3673" y="1"/>
                  </a:moveTo>
                  <a:cubicBezTo>
                    <a:pt x="3599" y="1"/>
                    <a:pt x="3515" y="8"/>
                    <a:pt x="3418" y="21"/>
                  </a:cubicBezTo>
                  <a:cubicBezTo>
                    <a:pt x="2473" y="147"/>
                    <a:pt x="1550" y="379"/>
                    <a:pt x="639" y="658"/>
                  </a:cubicBezTo>
                  <a:cubicBezTo>
                    <a:pt x="370" y="741"/>
                    <a:pt x="277" y="934"/>
                    <a:pt x="264" y="1218"/>
                  </a:cubicBezTo>
                  <a:cubicBezTo>
                    <a:pt x="183" y="3049"/>
                    <a:pt x="86" y="4880"/>
                    <a:pt x="36" y="5896"/>
                  </a:cubicBezTo>
                  <a:cubicBezTo>
                    <a:pt x="1" y="8970"/>
                    <a:pt x="106" y="11223"/>
                    <a:pt x="311" y="13470"/>
                  </a:cubicBezTo>
                  <a:cubicBezTo>
                    <a:pt x="668" y="17423"/>
                    <a:pt x="1477" y="21263"/>
                    <a:pt x="2897" y="24985"/>
                  </a:cubicBezTo>
                  <a:cubicBezTo>
                    <a:pt x="3574" y="26754"/>
                    <a:pt x="4530" y="28340"/>
                    <a:pt x="5667" y="29829"/>
                  </a:cubicBezTo>
                  <a:cubicBezTo>
                    <a:pt x="6266" y="30614"/>
                    <a:pt x="6904" y="31369"/>
                    <a:pt x="7632" y="32040"/>
                  </a:cubicBezTo>
                  <a:cubicBezTo>
                    <a:pt x="7820" y="32213"/>
                    <a:pt x="7998" y="32299"/>
                    <a:pt x="8149" y="32299"/>
                  </a:cubicBezTo>
                  <a:cubicBezTo>
                    <a:pt x="8236" y="32299"/>
                    <a:pt x="8313" y="32271"/>
                    <a:pt x="8380" y="32216"/>
                  </a:cubicBezTo>
                  <a:cubicBezTo>
                    <a:pt x="8612" y="32025"/>
                    <a:pt x="8538" y="31778"/>
                    <a:pt x="8498" y="31533"/>
                  </a:cubicBezTo>
                  <a:cubicBezTo>
                    <a:pt x="7857" y="27532"/>
                    <a:pt x="7156" y="23540"/>
                    <a:pt x="6615" y="19522"/>
                  </a:cubicBezTo>
                  <a:cubicBezTo>
                    <a:pt x="6360" y="17640"/>
                    <a:pt x="5961" y="15775"/>
                    <a:pt x="5672" y="13896"/>
                  </a:cubicBezTo>
                  <a:cubicBezTo>
                    <a:pt x="5415" y="12224"/>
                    <a:pt x="5169" y="10547"/>
                    <a:pt x="5015" y="8865"/>
                  </a:cubicBezTo>
                  <a:cubicBezTo>
                    <a:pt x="4814" y="6652"/>
                    <a:pt x="4710" y="4432"/>
                    <a:pt x="4567" y="2217"/>
                  </a:cubicBezTo>
                  <a:cubicBezTo>
                    <a:pt x="4533" y="1687"/>
                    <a:pt x="4500" y="1162"/>
                    <a:pt x="4324" y="654"/>
                  </a:cubicBezTo>
                  <a:cubicBezTo>
                    <a:pt x="4156" y="171"/>
                    <a:pt x="4034" y="1"/>
                    <a:pt x="3673"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 name="Google Shape;73906;p67">
              <a:extLst>
                <a:ext uri="{FF2B5EF4-FFF2-40B4-BE49-F238E27FC236}">
                  <a16:creationId xmlns:a16="http://schemas.microsoft.com/office/drawing/2014/main" id="{A7F10E17-9614-47C8-903F-080416F48D2A}"/>
                </a:ext>
              </a:extLst>
            </p:cNvPr>
            <p:cNvSpPr/>
            <p:nvPr/>
          </p:nvSpPr>
          <p:spPr>
            <a:xfrm>
              <a:off x="6590400" y="2811875"/>
              <a:ext cx="458400" cy="670675"/>
            </a:xfrm>
            <a:custGeom>
              <a:avLst/>
              <a:gdLst/>
              <a:ahLst/>
              <a:cxnLst/>
              <a:rect l="l" t="t" r="r" b="b"/>
              <a:pathLst>
                <a:path w="18336" h="26827" extrusionOk="0">
                  <a:moveTo>
                    <a:pt x="8225" y="1"/>
                  </a:moveTo>
                  <a:cubicBezTo>
                    <a:pt x="7908" y="1"/>
                    <a:pt x="7789" y="216"/>
                    <a:pt x="7721" y="746"/>
                  </a:cubicBezTo>
                  <a:cubicBezTo>
                    <a:pt x="7703" y="887"/>
                    <a:pt x="7677" y="1027"/>
                    <a:pt x="7656" y="1165"/>
                  </a:cubicBezTo>
                  <a:cubicBezTo>
                    <a:pt x="7445" y="2558"/>
                    <a:pt x="7466" y="3970"/>
                    <a:pt x="7472" y="5368"/>
                  </a:cubicBezTo>
                  <a:cubicBezTo>
                    <a:pt x="7479" y="7296"/>
                    <a:pt x="7553" y="9229"/>
                    <a:pt x="7802" y="11150"/>
                  </a:cubicBezTo>
                  <a:cubicBezTo>
                    <a:pt x="8240" y="11403"/>
                    <a:pt x="8522" y="11814"/>
                    <a:pt x="8857" y="12173"/>
                  </a:cubicBezTo>
                  <a:cubicBezTo>
                    <a:pt x="10035" y="13436"/>
                    <a:pt x="11126" y="14767"/>
                    <a:pt x="12013" y="16252"/>
                  </a:cubicBezTo>
                  <a:cubicBezTo>
                    <a:pt x="12298" y="16729"/>
                    <a:pt x="12659" y="17020"/>
                    <a:pt x="13219" y="17165"/>
                  </a:cubicBezTo>
                  <a:cubicBezTo>
                    <a:pt x="13719" y="17296"/>
                    <a:pt x="14247" y="17426"/>
                    <a:pt x="14680" y="17746"/>
                  </a:cubicBezTo>
                  <a:cubicBezTo>
                    <a:pt x="14748" y="17798"/>
                    <a:pt x="14808" y="17930"/>
                    <a:pt x="14795" y="18013"/>
                  </a:cubicBezTo>
                  <a:cubicBezTo>
                    <a:pt x="14776" y="18145"/>
                    <a:pt x="14678" y="18207"/>
                    <a:pt x="14552" y="18207"/>
                  </a:cubicBezTo>
                  <a:cubicBezTo>
                    <a:pt x="14529" y="18207"/>
                    <a:pt x="14506" y="18205"/>
                    <a:pt x="14482" y="18201"/>
                  </a:cubicBezTo>
                  <a:cubicBezTo>
                    <a:pt x="14148" y="18146"/>
                    <a:pt x="13841" y="17947"/>
                    <a:pt x="13497" y="17947"/>
                  </a:cubicBezTo>
                  <a:cubicBezTo>
                    <a:pt x="13461" y="17947"/>
                    <a:pt x="13424" y="17949"/>
                    <a:pt x="13386" y="17954"/>
                  </a:cubicBezTo>
                  <a:cubicBezTo>
                    <a:pt x="13292" y="18309"/>
                    <a:pt x="13613" y="18499"/>
                    <a:pt x="13608" y="18781"/>
                  </a:cubicBezTo>
                  <a:cubicBezTo>
                    <a:pt x="13608" y="18873"/>
                    <a:pt x="13563" y="18986"/>
                    <a:pt x="13499" y="19052"/>
                  </a:cubicBezTo>
                  <a:cubicBezTo>
                    <a:pt x="13462" y="19089"/>
                    <a:pt x="13413" y="19107"/>
                    <a:pt x="13363" y="19107"/>
                  </a:cubicBezTo>
                  <a:cubicBezTo>
                    <a:pt x="13310" y="19107"/>
                    <a:pt x="13255" y="19086"/>
                    <a:pt x="13214" y="19044"/>
                  </a:cubicBezTo>
                  <a:cubicBezTo>
                    <a:pt x="13091" y="18923"/>
                    <a:pt x="12971" y="18792"/>
                    <a:pt x="12875" y="18647"/>
                  </a:cubicBezTo>
                  <a:cubicBezTo>
                    <a:pt x="12524" y="18121"/>
                    <a:pt x="12182" y="17590"/>
                    <a:pt x="11837" y="17058"/>
                  </a:cubicBezTo>
                  <a:cubicBezTo>
                    <a:pt x="10742" y="15376"/>
                    <a:pt x="9543" y="13773"/>
                    <a:pt x="8186" y="12291"/>
                  </a:cubicBezTo>
                  <a:cubicBezTo>
                    <a:pt x="7972" y="12056"/>
                    <a:pt x="7743" y="11836"/>
                    <a:pt x="7701" y="11499"/>
                  </a:cubicBezTo>
                  <a:cubicBezTo>
                    <a:pt x="7275" y="11190"/>
                    <a:pt x="6841" y="10892"/>
                    <a:pt x="6426" y="10568"/>
                  </a:cubicBezTo>
                  <a:cubicBezTo>
                    <a:pt x="5899" y="10157"/>
                    <a:pt x="5353" y="9977"/>
                    <a:pt x="4781" y="9977"/>
                  </a:cubicBezTo>
                  <a:cubicBezTo>
                    <a:pt x="4384" y="9977"/>
                    <a:pt x="3975" y="10064"/>
                    <a:pt x="3552" y="10219"/>
                  </a:cubicBezTo>
                  <a:cubicBezTo>
                    <a:pt x="2509" y="10604"/>
                    <a:pt x="1842" y="11408"/>
                    <a:pt x="1154" y="12204"/>
                  </a:cubicBezTo>
                  <a:cubicBezTo>
                    <a:pt x="734" y="12690"/>
                    <a:pt x="478" y="13274"/>
                    <a:pt x="294" y="13874"/>
                  </a:cubicBezTo>
                  <a:cubicBezTo>
                    <a:pt x="133" y="14405"/>
                    <a:pt x="0" y="14968"/>
                    <a:pt x="279" y="15518"/>
                  </a:cubicBezTo>
                  <a:cubicBezTo>
                    <a:pt x="579" y="14928"/>
                    <a:pt x="839" y="14313"/>
                    <a:pt x="1188" y="13751"/>
                  </a:cubicBezTo>
                  <a:cubicBezTo>
                    <a:pt x="1909" y="12590"/>
                    <a:pt x="2925" y="11745"/>
                    <a:pt x="4165" y="11170"/>
                  </a:cubicBezTo>
                  <a:cubicBezTo>
                    <a:pt x="4260" y="11124"/>
                    <a:pt x="4360" y="11087"/>
                    <a:pt x="4460" y="11059"/>
                  </a:cubicBezTo>
                  <a:cubicBezTo>
                    <a:pt x="4505" y="11045"/>
                    <a:pt x="4549" y="11038"/>
                    <a:pt x="4590" y="11038"/>
                  </a:cubicBezTo>
                  <a:cubicBezTo>
                    <a:pt x="4681" y="11038"/>
                    <a:pt x="4763" y="11073"/>
                    <a:pt x="4833" y="11163"/>
                  </a:cubicBezTo>
                  <a:cubicBezTo>
                    <a:pt x="4933" y="11288"/>
                    <a:pt x="4873" y="11479"/>
                    <a:pt x="4685" y="11593"/>
                  </a:cubicBezTo>
                  <a:cubicBezTo>
                    <a:pt x="4564" y="11664"/>
                    <a:pt x="4438" y="11727"/>
                    <a:pt x="4313" y="11789"/>
                  </a:cubicBezTo>
                  <a:cubicBezTo>
                    <a:pt x="2394" y="12733"/>
                    <a:pt x="1271" y="14308"/>
                    <a:pt x="711" y="16332"/>
                  </a:cubicBezTo>
                  <a:cubicBezTo>
                    <a:pt x="660" y="16709"/>
                    <a:pt x="801" y="16980"/>
                    <a:pt x="1160" y="17125"/>
                  </a:cubicBezTo>
                  <a:cubicBezTo>
                    <a:pt x="1539" y="16212"/>
                    <a:pt x="2008" y="15354"/>
                    <a:pt x="2620" y="14573"/>
                  </a:cubicBezTo>
                  <a:cubicBezTo>
                    <a:pt x="3172" y="13875"/>
                    <a:pt x="3839" y="13313"/>
                    <a:pt x="4588" y="12845"/>
                  </a:cubicBezTo>
                  <a:cubicBezTo>
                    <a:pt x="4736" y="12753"/>
                    <a:pt x="4897" y="12671"/>
                    <a:pt x="5062" y="12619"/>
                  </a:cubicBezTo>
                  <a:cubicBezTo>
                    <a:pt x="5101" y="12606"/>
                    <a:pt x="5142" y="12599"/>
                    <a:pt x="5182" y="12599"/>
                  </a:cubicBezTo>
                  <a:cubicBezTo>
                    <a:pt x="5282" y="12599"/>
                    <a:pt x="5376" y="12644"/>
                    <a:pt x="5412" y="12757"/>
                  </a:cubicBezTo>
                  <a:cubicBezTo>
                    <a:pt x="5439" y="12838"/>
                    <a:pt x="5409" y="12985"/>
                    <a:pt x="5349" y="13038"/>
                  </a:cubicBezTo>
                  <a:cubicBezTo>
                    <a:pt x="5137" y="13220"/>
                    <a:pt x="4909" y="13387"/>
                    <a:pt x="4674" y="13538"/>
                  </a:cubicBezTo>
                  <a:cubicBezTo>
                    <a:pt x="3773" y="14122"/>
                    <a:pt x="3062" y="14893"/>
                    <a:pt x="2499" y="15797"/>
                  </a:cubicBezTo>
                  <a:cubicBezTo>
                    <a:pt x="2166" y="16330"/>
                    <a:pt x="1817" y="16866"/>
                    <a:pt x="1778" y="17526"/>
                  </a:cubicBezTo>
                  <a:cubicBezTo>
                    <a:pt x="1774" y="17936"/>
                    <a:pt x="1808" y="18331"/>
                    <a:pt x="2223" y="18561"/>
                  </a:cubicBezTo>
                  <a:cubicBezTo>
                    <a:pt x="2670" y="16893"/>
                    <a:pt x="3742" y="15682"/>
                    <a:pt x="5088" y="14676"/>
                  </a:cubicBezTo>
                  <a:cubicBezTo>
                    <a:pt x="5313" y="14508"/>
                    <a:pt x="5550" y="14355"/>
                    <a:pt x="5833" y="14301"/>
                  </a:cubicBezTo>
                  <a:cubicBezTo>
                    <a:pt x="5860" y="14296"/>
                    <a:pt x="5887" y="14293"/>
                    <a:pt x="5913" y="14293"/>
                  </a:cubicBezTo>
                  <a:cubicBezTo>
                    <a:pt x="5994" y="14293"/>
                    <a:pt x="6069" y="14322"/>
                    <a:pt x="6095" y="14410"/>
                  </a:cubicBezTo>
                  <a:cubicBezTo>
                    <a:pt x="6121" y="14499"/>
                    <a:pt x="6138" y="14643"/>
                    <a:pt x="6088" y="14695"/>
                  </a:cubicBezTo>
                  <a:cubicBezTo>
                    <a:pt x="5947" y="14844"/>
                    <a:pt x="5778" y="14972"/>
                    <a:pt x="5604" y="15085"/>
                  </a:cubicBezTo>
                  <a:cubicBezTo>
                    <a:pt x="4638" y="15702"/>
                    <a:pt x="3934" y="16564"/>
                    <a:pt x="3311" y="17504"/>
                  </a:cubicBezTo>
                  <a:cubicBezTo>
                    <a:pt x="3135" y="17769"/>
                    <a:pt x="2998" y="18047"/>
                    <a:pt x="2928" y="18361"/>
                  </a:cubicBezTo>
                  <a:cubicBezTo>
                    <a:pt x="2877" y="18597"/>
                    <a:pt x="2840" y="18845"/>
                    <a:pt x="2670" y="19039"/>
                  </a:cubicBezTo>
                  <a:cubicBezTo>
                    <a:pt x="2657" y="19985"/>
                    <a:pt x="3150" y="20710"/>
                    <a:pt x="3720" y="21392"/>
                  </a:cubicBezTo>
                  <a:cubicBezTo>
                    <a:pt x="3879" y="21583"/>
                    <a:pt x="4085" y="21680"/>
                    <a:pt x="4310" y="21680"/>
                  </a:cubicBezTo>
                  <a:cubicBezTo>
                    <a:pt x="4398" y="21680"/>
                    <a:pt x="4490" y="21665"/>
                    <a:pt x="4582" y="21635"/>
                  </a:cubicBezTo>
                  <a:cubicBezTo>
                    <a:pt x="4866" y="21542"/>
                    <a:pt x="4870" y="21257"/>
                    <a:pt x="4909" y="21019"/>
                  </a:cubicBezTo>
                  <a:cubicBezTo>
                    <a:pt x="5010" y="20392"/>
                    <a:pt x="5095" y="19764"/>
                    <a:pt x="5191" y="19137"/>
                  </a:cubicBezTo>
                  <a:cubicBezTo>
                    <a:pt x="5226" y="18895"/>
                    <a:pt x="5245" y="18647"/>
                    <a:pt x="5440" y="18459"/>
                  </a:cubicBezTo>
                  <a:cubicBezTo>
                    <a:pt x="5667" y="18237"/>
                    <a:pt x="5840" y="18131"/>
                    <a:pt x="5979" y="18131"/>
                  </a:cubicBezTo>
                  <a:cubicBezTo>
                    <a:pt x="6148" y="18131"/>
                    <a:pt x="6268" y="18285"/>
                    <a:pt x="6376" y="18573"/>
                  </a:cubicBezTo>
                  <a:cubicBezTo>
                    <a:pt x="6474" y="18836"/>
                    <a:pt x="6608" y="19087"/>
                    <a:pt x="6704" y="19351"/>
                  </a:cubicBezTo>
                  <a:cubicBezTo>
                    <a:pt x="7386" y="21223"/>
                    <a:pt x="8357" y="22926"/>
                    <a:pt x="9630" y="24459"/>
                  </a:cubicBezTo>
                  <a:cubicBezTo>
                    <a:pt x="10434" y="25426"/>
                    <a:pt x="11396" y="26195"/>
                    <a:pt x="12592" y="26587"/>
                  </a:cubicBezTo>
                  <a:cubicBezTo>
                    <a:pt x="13057" y="26739"/>
                    <a:pt x="13518" y="26826"/>
                    <a:pt x="13970" y="26826"/>
                  </a:cubicBezTo>
                  <a:cubicBezTo>
                    <a:pt x="14674" y="26826"/>
                    <a:pt x="15355" y="26615"/>
                    <a:pt x="15993" y="26110"/>
                  </a:cubicBezTo>
                  <a:cubicBezTo>
                    <a:pt x="16821" y="25456"/>
                    <a:pt x="17363" y="24604"/>
                    <a:pt x="17743" y="23645"/>
                  </a:cubicBezTo>
                  <a:cubicBezTo>
                    <a:pt x="17883" y="23289"/>
                    <a:pt x="17854" y="22869"/>
                    <a:pt x="17994" y="22512"/>
                  </a:cubicBezTo>
                  <a:cubicBezTo>
                    <a:pt x="18336" y="21636"/>
                    <a:pt x="18320" y="20706"/>
                    <a:pt x="18310" y="19815"/>
                  </a:cubicBezTo>
                  <a:cubicBezTo>
                    <a:pt x="18289" y="17769"/>
                    <a:pt x="17846" y="15769"/>
                    <a:pt x="17363" y="13786"/>
                  </a:cubicBezTo>
                  <a:cubicBezTo>
                    <a:pt x="16626" y="10761"/>
                    <a:pt x="15097" y="8109"/>
                    <a:pt x="13437" y="5529"/>
                  </a:cubicBezTo>
                  <a:cubicBezTo>
                    <a:pt x="12752" y="4463"/>
                    <a:pt x="11963" y="3464"/>
                    <a:pt x="11220" y="2434"/>
                  </a:cubicBezTo>
                  <a:cubicBezTo>
                    <a:pt x="10702" y="1715"/>
                    <a:pt x="10046" y="1126"/>
                    <a:pt x="9415" y="515"/>
                  </a:cubicBezTo>
                  <a:cubicBezTo>
                    <a:pt x="9241" y="347"/>
                    <a:pt x="9021" y="200"/>
                    <a:pt x="8795" y="125"/>
                  </a:cubicBezTo>
                  <a:cubicBezTo>
                    <a:pt x="8555" y="45"/>
                    <a:pt x="8370" y="1"/>
                    <a:pt x="8225" y="1"/>
                  </a:cubicBezTo>
                  <a:close/>
                </a:path>
              </a:pathLst>
            </a:custGeom>
            <a:solidFill>
              <a:srgbClr val="A045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 name="Google Shape;73907;p67">
              <a:extLst>
                <a:ext uri="{FF2B5EF4-FFF2-40B4-BE49-F238E27FC236}">
                  <a16:creationId xmlns:a16="http://schemas.microsoft.com/office/drawing/2014/main" id="{250D69B4-2FD6-4BED-B936-D8C716F431A8}"/>
                </a:ext>
              </a:extLst>
            </p:cNvPr>
            <p:cNvSpPr/>
            <p:nvPr/>
          </p:nvSpPr>
          <p:spPr>
            <a:xfrm>
              <a:off x="6783000" y="3090500"/>
              <a:ext cx="177650" cy="198975"/>
            </a:xfrm>
            <a:custGeom>
              <a:avLst/>
              <a:gdLst/>
              <a:ahLst/>
              <a:cxnLst/>
              <a:rect l="l" t="t" r="r" b="b"/>
              <a:pathLst>
                <a:path w="7106" h="7959" extrusionOk="0">
                  <a:moveTo>
                    <a:pt x="101" y="0"/>
                  </a:moveTo>
                  <a:cubicBezTo>
                    <a:pt x="66" y="119"/>
                    <a:pt x="31" y="236"/>
                    <a:pt x="0" y="349"/>
                  </a:cubicBezTo>
                  <a:cubicBezTo>
                    <a:pt x="40" y="689"/>
                    <a:pt x="268" y="908"/>
                    <a:pt x="484" y="1143"/>
                  </a:cubicBezTo>
                  <a:cubicBezTo>
                    <a:pt x="1841" y="2625"/>
                    <a:pt x="3039" y="4228"/>
                    <a:pt x="4135" y="5910"/>
                  </a:cubicBezTo>
                  <a:cubicBezTo>
                    <a:pt x="4481" y="6440"/>
                    <a:pt x="4823" y="6973"/>
                    <a:pt x="5173" y="7499"/>
                  </a:cubicBezTo>
                  <a:cubicBezTo>
                    <a:pt x="5269" y="7642"/>
                    <a:pt x="5389" y="7773"/>
                    <a:pt x="5511" y="7897"/>
                  </a:cubicBezTo>
                  <a:cubicBezTo>
                    <a:pt x="5553" y="7938"/>
                    <a:pt x="5607" y="7958"/>
                    <a:pt x="5660" y="7958"/>
                  </a:cubicBezTo>
                  <a:cubicBezTo>
                    <a:pt x="5710" y="7958"/>
                    <a:pt x="5759" y="7940"/>
                    <a:pt x="5796" y="7902"/>
                  </a:cubicBezTo>
                  <a:cubicBezTo>
                    <a:pt x="5860" y="7840"/>
                    <a:pt x="5906" y="7724"/>
                    <a:pt x="5907" y="7632"/>
                  </a:cubicBezTo>
                  <a:cubicBezTo>
                    <a:pt x="5913" y="7351"/>
                    <a:pt x="5592" y="7160"/>
                    <a:pt x="5685" y="6807"/>
                  </a:cubicBezTo>
                  <a:cubicBezTo>
                    <a:pt x="5723" y="6801"/>
                    <a:pt x="5761" y="6799"/>
                    <a:pt x="5798" y="6799"/>
                  </a:cubicBezTo>
                  <a:cubicBezTo>
                    <a:pt x="6138" y="6799"/>
                    <a:pt x="6445" y="6998"/>
                    <a:pt x="6779" y="7052"/>
                  </a:cubicBezTo>
                  <a:cubicBezTo>
                    <a:pt x="6804" y="7056"/>
                    <a:pt x="6829" y="7058"/>
                    <a:pt x="6852" y="7058"/>
                  </a:cubicBezTo>
                  <a:cubicBezTo>
                    <a:pt x="6978" y="7058"/>
                    <a:pt x="7072" y="6996"/>
                    <a:pt x="7093" y="6865"/>
                  </a:cubicBezTo>
                  <a:cubicBezTo>
                    <a:pt x="7105" y="6782"/>
                    <a:pt x="7047" y="6650"/>
                    <a:pt x="6977" y="6597"/>
                  </a:cubicBezTo>
                  <a:cubicBezTo>
                    <a:pt x="6544" y="6277"/>
                    <a:pt x="6017" y="6147"/>
                    <a:pt x="5517" y="6017"/>
                  </a:cubicBezTo>
                  <a:cubicBezTo>
                    <a:pt x="4958" y="5871"/>
                    <a:pt x="4596" y="5581"/>
                    <a:pt x="4311" y="5103"/>
                  </a:cubicBezTo>
                  <a:cubicBezTo>
                    <a:pt x="3424" y="3618"/>
                    <a:pt x="2332" y="2287"/>
                    <a:pt x="1156" y="1025"/>
                  </a:cubicBezTo>
                  <a:cubicBezTo>
                    <a:pt x="821" y="666"/>
                    <a:pt x="536" y="255"/>
                    <a:pt x="101"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 name="Google Shape;73908;p67">
              <a:extLst>
                <a:ext uri="{FF2B5EF4-FFF2-40B4-BE49-F238E27FC236}">
                  <a16:creationId xmlns:a16="http://schemas.microsoft.com/office/drawing/2014/main" id="{C2A3E9B7-6483-45D2-A004-A8DA5AA418EC}"/>
                </a:ext>
              </a:extLst>
            </p:cNvPr>
            <p:cNvSpPr/>
            <p:nvPr/>
          </p:nvSpPr>
          <p:spPr>
            <a:xfrm>
              <a:off x="6597400" y="3087800"/>
              <a:ext cx="116325" cy="132375"/>
            </a:xfrm>
            <a:custGeom>
              <a:avLst/>
              <a:gdLst/>
              <a:ahLst/>
              <a:cxnLst/>
              <a:rect l="l" t="t" r="r" b="b"/>
              <a:pathLst>
                <a:path w="4653" h="5295" extrusionOk="0">
                  <a:moveTo>
                    <a:pt x="4310" y="1"/>
                  </a:moveTo>
                  <a:cubicBezTo>
                    <a:pt x="4269" y="1"/>
                    <a:pt x="4225" y="8"/>
                    <a:pt x="4180" y="22"/>
                  </a:cubicBezTo>
                  <a:cubicBezTo>
                    <a:pt x="4079" y="50"/>
                    <a:pt x="3979" y="87"/>
                    <a:pt x="3885" y="133"/>
                  </a:cubicBezTo>
                  <a:cubicBezTo>
                    <a:pt x="2645" y="707"/>
                    <a:pt x="1629" y="1553"/>
                    <a:pt x="908" y="2714"/>
                  </a:cubicBezTo>
                  <a:cubicBezTo>
                    <a:pt x="561" y="3276"/>
                    <a:pt x="302" y="3890"/>
                    <a:pt x="1" y="4481"/>
                  </a:cubicBezTo>
                  <a:cubicBezTo>
                    <a:pt x="19" y="4817"/>
                    <a:pt x="38" y="5155"/>
                    <a:pt x="431" y="5295"/>
                  </a:cubicBezTo>
                  <a:cubicBezTo>
                    <a:pt x="991" y="3271"/>
                    <a:pt x="2112" y="1697"/>
                    <a:pt x="4033" y="752"/>
                  </a:cubicBezTo>
                  <a:cubicBezTo>
                    <a:pt x="4158" y="691"/>
                    <a:pt x="4285" y="628"/>
                    <a:pt x="4405" y="556"/>
                  </a:cubicBezTo>
                  <a:cubicBezTo>
                    <a:pt x="4593" y="442"/>
                    <a:pt x="4653" y="251"/>
                    <a:pt x="4553" y="126"/>
                  </a:cubicBezTo>
                  <a:cubicBezTo>
                    <a:pt x="4483" y="36"/>
                    <a:pt x="4401" y="1"/>
                    <a:pt x="4310"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 name="Google Shape;73909;p67">
              <a:extLst>
                <a:ext uri="{FF2B5EF4-FFF2-40B4-BE49-F238E27FC236}">
                  <a16:creationId xmlns:a16="http://schemas.microsoft.com/office/drawing/2014/main" id="{118749F7-CFB6-4E36-B51F-E24CD0CB12D9}"/>
                </a:ext>
              </a:extLst>
            </p:cNvPr>
            <p:cNvSpPr/>
            <p:nvPr/>
          </p:nvSpPr>
          <p:spPr>
            <a:xfrm>
              <a:off x="6619375" y="3126925"/>
              <a:ext cx="107075" cy="123550"/>
            </a:xfrm>
            <a:custGeom>
              <a:avLst/>
              <a:gdLst/>
              <a:ahLst/>
              <a:cxnLst/>
              <a:rect l="l" t="t" r="r" b="b"/>
              <a:pathLst>
                <a:path w="4283" h="4942" extrusionOk="0">
                  <a:moveTo>
                    <a:pt x="4027" y="1"/>
                  </a:moveTo>
                  <a:cubicBezTo>
                    <a:pt x="3987" y="1"/>
                    <a:pt x="3946" y="8"/>
                    <a:pt x="3906" y="21"/>
                  </a:cubicBezTo>
                  <a:cubicBezTo>
                    <a:pt x="3741" y="74"/>
                    <a:pt x="3581" y="153"/>
                    <a:pt x="3433" y="246"/>
                  </a:cubicBezTo>
                  <a:cubicBezTo>
                    <a:pt x="2684" y="715"/>
                    <a:pt x="2018" y="1278"/>
                    <a:pt x="1466" y="1976"/>
                  </a:cubicBezTo>
                  <a:cubicBezTo>
                    <a:pt x="849" y="2754"/>
                    <a:pt x="383" y="3613"/>
                    <a:pt x="1" y="4523"/>
                  </a:cubicBezTo>
                  <a:cubicBezTo>
                    <a:pt x="68" y="4800"/>
                    <a:pt x="224" y="4941"/>
                    <a:pt x="473" y="4941"/>
                  </a:cubicBezTo>
                  <a:cubicBezTo>
                    <a:pt x="519" y="4941"/>
                    <a:pt x="569" y="4936"/>
                    <a:pt x="622" y="4926"/>
                  </a:cubicBezTo>
                  <a:cubicBezTo>
                    <a:pt x="664" y="4268"/>
                    <a:pt x="1013" y="3732"/>
                    <a:pt x="1345" y="3200"/>
                  </a:cubicBezTo>
                  <a:cubicBezTo>
                    <a:pt x="1907" y="2295"/>
                    <a:pt x="2617" y="1524"/>
                    <a:pt x="3519" y="940"/>
                  </a:cubicBezTo>
                  <a:cubicBezTo>
                    <a:pt x="3754" y="787"/>
                    <a:pt x="3982" y="622"/>
                    <a:pt x="4194" y="438"/>
                  </a:cubicBezTo>
                  <a:cubicBezTo>
                    <a:pt x="4254" y="387"/>
                    <a:pt x="4282" y="242"/>
                    <a:pt x="4255" y="159"/>
                  </a:cubicBezTo>
                  <a:cubicBezTo>
                    <a:pt x="4219" y="46"/>
                    <a:pt x="4127" y="1"/>
                    <a:pt x="402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 name="Google Shape;73910;p67">
              <a:extLst>
                <a:ext uri="{FF2B5EF4-FFF2-40B4-BE49-F238E27FC236}">
                  <a16:creationId xmlns:a16="http://schemas.microsoft.com/office/drawing/2014/main" id="{BCB4B18A-BE99-4439-AC11-A58ABCF51856}"/>
                </a:ext>
              </a:extLst>
            </p:cNvPr>
            <p:cNvSpPr/>
            <p:nvPr/>
          </p:nvSpPr>
          <p:spPr>
            <a:xfrm>
              <a:off x="6646075" y="3169275"/>
              <a:ext cx="97875" cy="118650"/>
            </a:xfrm>
            <a:custGeom>
              <a:avLst/>
              <a:gdLst/>
              <a:ahLst/>
              <a:cxnLst/>
              <a:rect l="l" t="t" r="r" b="b"/>
              <a:pathLst>
                <a:path w="3915" h="4746" extrusionOk="0">
                  <a:moveTo>
                    <a:pt x="3690" y="0"/>
                  </a:moveTo>
                  <a:cubicBezTo>
                    <a:pt x="3664" y="0"/>
                    <a:pt x="3636" y="3"/>
                    <a:pt x="3609" y="8"/>
                  </a:cubicBezTo>
                  <a:cubicBezTo>
                    <a:pt x="3327" y="61"/>
                    <a:pt x="3091" y="215"/>
                    <a:pt x="2865" y="381"/>
                  </a:cubicBezTo>
                  <a:cubicBezTo>
                    <a:pt x="1518" y="1386"/>
                    <a:pt x="448" y="2597"/>
                    <a:pt x="0" y="4267"/>
                  </a:cubicBezTo>
                  <a:cubicBezTo>
                    <a:pt x="67" y="4501"/>
                    <a:pt x="271" y="4607"/>
                    <a:pt x="446" y="4746"/>
                  </a:cubicBezTo>
                  <a:cubicBezTo>
                    <a:pt x="616" y="4550"/>
                    <a:pt x="653" y="4304"/>
                    <a:pt x="705" y="4066"/>
                  </a:cubicBezTo>
                  <a:cubicBezTo>
                    <a:pt x="774" y="3752"/>
                    <a:pt x="912" y="3475"/>
                    <a:pt x="1087" y="3210"/>
                  </a:cubicBezTo>
                  <a:cubicBezTo>
                    <a:pt x="1710" y="2268"/>
                    <a:pt x="2415" y="1407"/>
                    <a:pt x="3380" y="792"/>
                  </a:cubicBezTo>
                  <a:cubicBezTo>
                    <a:pt x="3555" y="679"/>
                    <a:pt x="3722" y="551"/>
                    <a:pt x="3864" y="401"/>
                  </a:cubicBezTo>
                  <a:cubicBezTo>
                    <a:pt x="3914" y="350"/>
                    <a:pt x="3898" y="205"/>
                    <a:pt x="3871" y="116"/>
                  </a:cubicBezTo>
                  <a:cubicBezTo>
                    <a:pt x="3845" y="28"/>
                    <a:pt x="3771" y="0"/>
                    <a:pt x="369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 name="Google Shape;73911;p67">
              <a:extLst>
                <a:ext uri="{FF2B5EF4-FFF2-40B4-BE49-F238E27FC236}">
                  <a16:creationId xmlns:a16="http://schemas.microsoft.com/office/drawing/2014/main" id="{CC866F3C-7C13-4949-893B-E4234871E77D}"/>
                </a:ext>
              </a:extLst>
            </p:cNvPr>
            <p:cNvSpPr/>
            <p:nvPr/>
          </p:nvSpPr>
          <p:spPr>
            <a:xfrm>
              <a:off x="6145575" y="2754275"/>
              <a:ext cx="224650" cy="805625"/>
            </a:xfrm>
            <a:custGeom>
              <a:avLst/>
              <a:gdLst/>
              <a:ahLst/>
              <a:cxnLst/>
              <a:rect l="l" t="t" r="r" b="b"/>
              <a:pathLst>
                <a:path w="8986" h="32225" extrusionOk="0">
                  <a:moveTo>
                    <a:pt x="5427" y="1"/>
                  </a:moveTo>
                  <a:cubicBezTo>
                    <a:pt x="5079" y="1"/>
                    <a:pt x="4955" y="171"/>
                    <a:pt x="4782" y="645"/>
                  </a:cubicBezTo>
                  <a:cubicBezTo>
                    <a:pt x="4597" y="1149"/>
                    <a:pt x="4555" y="1674"/>
                    <a:pt x="4513" y="2201"/>
                  </a:cubicBezTo>
                  <a:cubicBezTo>
                    <a:pt x="4335" y="4415"/>
                    <a:pt x="4196" y="6635"/>
                    <a:pt x="3963" y="8840"/>
                  </a:cubicBezTo>
                  <a:cubicBezTo>
                    <a:pt x="3785" y="10521"/>
                    <a:pt x="3508" y="12194"/>
                    <a:pt x="3225" y="13861"/>
                  </a:cubicBezTo>
                  <a:cubicBezTo>
                    <a:pt x="2908" y="15736"/>
                    <a:pt x="2480" y="17593"/>
                    <a:pt x="2196" y="19473"/>
                  </a:cubicBezTo>
                  <a:cubicBezTo>
                    <a:pt x="1590" y="23483"/>
                    <a:pt x="828" y="27462"/>
                    <a:pt x="123" y="31453"/>
                  </a:cubicBezTo>
                  <a:cubicBezTo>
                    <a:pt x="80" y="31698"/>
                    <a:pt x="0" y="31943"/>
                    <a:pt x="230" y="32137"/>
                  </a:cubicBezTo>
                  <a:cubicBezTo>
                    <a:pt x="298" y="32195"/>
                    <a:pt x="379" y="32225"/>
                    <a:pt x="468" y="32225"/>
                  </a:cubicBezTo>
                  <a:cubicBezTo>
                    <a:pt x="618" y="32225"/>
                    <a:pt x="793" y="32142"/>
                    <a:pt x="979" y="31976"/>
                  </a:cubicBezTo>
                  <a:cubicBezTo>
                    <a:pt x="1719" y="31316"/>
                    <a:pt x="2370" y="30570"/>
                    <a:pt x="2980" y="29796"/>
                  </a:cubicBezTo>
                  <a:cubicBezTo>
                    <a:pt x="4139" y="28324"/>
                    <a:pt x="5120" y="26755"/>
                    <a:pt x="5824" y="24996"/>
                  </a:cubicBezTo>
                  <a:cubicBezTo>
                    <a:pt x="7302" y="21299"/>
                    <a:pt x="8173" y="17472"/>
                    <a:pt x="8592" y="13522"/>
                  </a:cubicBezTo>
                  <a:cubicBezTo>
                    <a:pt x="8830" y="11281"/>
                    <a:pt x="8971" y="9030"/>
                    <a:pt x="8985" y="5955"/>
                  </a:cubicBezTo>
                  <a:cubicBezTo>
                    <a:pt x="8951" y="4939"/>
                    <a:pt x="8883" y="3106"/>
                    <a:pt x="8831" y="1273"/>
                  </a:cubicBezTo>
                  <a:cubicBezTo>
                    <a:pt x="8823" y="990"/>
                    <a:pt x="8734" y="795"/>
                    <a:pt x="8467" y="706"/>
                  </a:cubicBezTo>
                  <a:cubicBezTo>
                    <a:pt x="7560" y="413"/>
                    <a:pt x="6641" y="168"/>
                    <a:pt x="5700" y="25"/>
                  </a:cubicBezTo>
                  <a:cubicBezTo>
                    <a:pt x="5595" y="9"/>
                    <a:pt x="5505" y="1"/>
                    <a:pt x="5427"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 name="Google Shape;73912;p67">
              <a:extLst>
                <a:ext uri="{FF2B5EF4-FFF2-40B4-BE49-F238E27FC236}">
                  <a16:creationId xmlns:a16="http://schemas.microsoft.com/office/drawing/2014/main" id="{78E2B0CB-A1CD-40FB-B9BA-5513F8723FE5}"/>
                </a:ext>
              </a:extLst>
            </p:cNvPr>
            <p:cNvSpPr/>
            <p:nvPr/>
          </p:nvSpPr>
          <p:spPr>
            <a:xfrm>
              <a:off x="5982575" y="2807475"/>
              <a:ext cx="460875" cy="668450"/>
            </a:xfrm>
            <a:custGeom>
              <a:avLst/>
              <a:gdLst/>
              <a:ahLst/>
              <a:cxnLst/>
              <a:rect l="l" t="t" r="r" b="b"/>
              <a:pathLst>
                <a:path w="18435" h="26738" extrusionOk="0">
                  <a:moveTo>
                    <a:pt x="10438" y="1"/>
                  </a:moveTo>
                  <a:cubicBezTo>
                    <a:pt x="10295" y="1"/>
                    <a:pt x="10113" y="42"/>
                    <a:pt x="9879" y="116"/>
                  </a:cubicBezTo>
                  <a:cubicBezTo>
                    <a:pt x="9651" y="187"/>
                    <a:pt x="9428" y="332"/>
                    <a:pt x="9253" y="497"/>
                  </a:cubicBezTo>
                  <a:cubicBezTo>
                    <a:pt x="8612" y="1097"/>
                    <a:pt x="7947" y="1679"/>
                    <a:pt x="7417" y="2388"/>
                  </a:cubicBezTo>
                  <a:cubicBezTo>
                    <a:pt x="6659" y="3405"/>
                    <a:pt x="5854" y="4393"/>
                    <a:pt x="5151" y="5448"/>
                  </a:cubicBezTo>
                  <a:cubicBezTo>
                    <a:pt x="3451" y="8002"/>
                    <a:pt x="1881" y="10630"/>
                    <a:pt x="1098" y="13642"/>
                  </a:cubicBezTo>
                  <a:cubicBezTo>
                    <a:pt x="583" y="15620"/>
                    <a:pt x="110" y="17612"/>
                    <a:pt x="55" y="19656"/>
                  </a:cubicBezTo>
                  <a:cubicBezTo>
                    <a:pt x="32" y="20547"/>
                    <a:pt x="1" y="21477"/>
                    <a:pt x="328" y="22359"/>
                  </a:cubicBezTo>
                  <a:cubicBezTo>
                    <a:pt x="462" y="22717"/>
                    <a:pt x="427" y="23137"/>
                    <a:pt x="562" y="23495"/>
                  </a:cubicBezTo>
                  <a:cubicBezTo>
                    <a:pt x="925" y="24461"/>
                    <a:pt x="1454" y="25320"/>
                    <a:pt x="2272" y="25988"/>
                  </a:cubicBezTo>
                  <a:cubicBezTo>
                    <a:pt x="2920" y="26517"/>
                    <a:pt x="3618" y="26737"/>
                    <a:pt x="4342" y="26737"/>
                  </a:cubicBezTo>
                  <a:cubicBezTo>
                    <a:pt x="4776" y="26737"/>
                    <a:pt x="5219" y="26658"/>
                    <a:pt x="5667" y="26520"/>
                  </a:cubicBezTo>
                  <a:cubicBezTo>
                    <a:pt x="6871" y="26145"/>
                    <a:pt x="7843" y="25394"/>
                    <a:pt x="8662" y="24437"/>
                  </a:cubicBezTo>
                  <a:cubicBezTo>
                    <a:pt x="9958" y="22925"/>
                    <a:pt x="10957" y="21236"/>
                    <a:pt x="11668" y="19376"/>
                  </a:cubicBezTo>
                  <a:cubicBezTo>
                    <a:pt x="11768" y="19114"/>
                    <a:pt x="11905" y="18864"/>
                    <a:pt x="12009" y="18602"/>
                  </a:cubicBezTo>
                  <a:cubicBezTo>
                    <a:pt x="12121" y="18319"/>
                    <a:pt x="12241" y="18167"/>
                    <a:pt x="12408" y="18167"/>
                  </a:cubicBezTo>
                  <a:cubicBezTo>
                    <a:pt x="12548" y="18167"/>
                    <a:pt x="12721" y="18275"/>
                    <a:pt x="12948" y="18502"/>
                  </a:cubicBezTo>
                  <a:cubicBezTo>
                    <a:pt x="13137" y="18695"/>
                    <a:pt x="13154" y="18943"/>
                    <a:pt x="13186" y="19186"/>
                  </a:cubicBezTo>
                  <a:cubicBezTo>
                    <a:pt x="13270" y="19816"/>
                    <a:pt x="13347" y="20446"/>
                    <a:pt x="13436" y="21073"/>
                  </a:cubicBezTo>
                  <a:cubicBezTo>
                    <a:pt x="13471" y="21309"/>
                    <a:pt x="13471" y="21594"/>
                    <a:pt x="13753" y="21692"/>
                  </a:cubicBezTo>
                  <a:cubicBezTo>
                    <a:pt x="13849" y="21726"/>
                    <a:pt x="13944" y="21742"/>
                    <a:pt x="14037" y="21742"/>
                  </a:cubicBezTo>
                  <a:cubicBezTo>
                    <a:pt x="14257" y="21742"/>
                    <a:pt x="14460" y="21649"/>
                    <a:pt x="14618" y="21464"/>
                  </a:cubicBezTo>
                  <a:cubicBezTo>
                    <a:pt x="15199" y="20792"/>
                    <a:pt x="15702" y="20074"/>
                    <a:pt x="15705" y="19128"/>
                  </a:cubicBezTo>
                  <a:cubicBezTo>
                    <a:pt x="15538" y="18930"/>
                    <a:pt x="15505" y="18683"/>
                    <a:pt x="15457" y="18445"/>
                  </a:cubicBezTo>
                  <a:cubicBezTo>
                    <a:pt x="15393" y="18132"/>
                    <a:pt x="15259" y="17851"/>
                    <a:pt x="15088" y="17583"/>
                  </a:cubicBezTo>
                  <a:cubicBezTo>
                    <a:pt x="14481" y="16633"/>
                    <a:pt x="13790" y="15762"/>
                    <a:pt x="12834" y="15130"/>
                  </a:cubicBezTo>
                  <a:cubicBezTo>
                    <a:pt x="12660" y="15016"/>
                    <a:pt x="12493" y="14883"/>
                    <a:pt x="12354" y="14732"/>
                  </a:cubicBezTo>
                  <a:cubicBezTo>
                    <a:pt x="12304" y="14680"/>
                    <a:pt x="12324" y="14534"/>
                    <a:pt x="12352" y="14447"/>
                  </a:cubicBezTo>
                  <a:cubicBezTo>
                    <a:pt x="12380" y="14361"/>
                    <a:pt x="12453" y="14333"/>
                    <a:pt x="12533" y="14333"/>
                  </a:cubicBezTo>
                  <a:cubicBezTo>
                    <a:pt x="12560" y="14333"/>
                    <a:pt x="12588" y="14337"/>
                    <a:pt x="12616" y="14342"/>
                  </a:cubicBezTo>
                  <a:cubicBezTo>
                    <a:pt x="12898" y="14402"/>
                    <a:pt x="13133" y="14559"/>
                    <a:pt x="13354" y="14730"/>
                  </a:cubicBezTo>
                  <a:cubicBezTo>
                    <a:pt x="14683" y="15755"/>
                    <a:pt x="15736" y="16984"/>
                    <a:pt x="16156" y="18662"/>
                  </a:cubicBezTo>
                  <a:cubicBezTo>
                    <a:pt x="16575" y="18437"/>
                    <a:pt x="16614" y="18044"/>
                    <a:pt x="16618" y="17632"/>
                  </a:cubicBezTo>
                  <a:cubicBezTo>
                    <a:pt x="16589" y="16974"/>
                    <a:pt x="16247" y="16432"/>
                    <a:pt x="15925" y="15894"/>
                  </a:cubicBezTo>
                  <a:cubicBezTo>
                    <a:pt x="15377" y="14980"/>
                    <a:pt x="14679" y="14198"/>
                    <a:pt x="13785" y="13600"/>
                  </a:cubicBezTo>
                  <a:cubicBezTo>
                    <a:pt x="13555" y="13443"/>
                    <a:pt x="13328" y="13273"/>
                    <a:pt x="13120" y="13088"/>
                  </a:cubicBezTo>
                  <a:cubicBezTo>
                    <a:pt x="13062" y="13035"/>
                    <a:pt x="13035" y="12889"/>
                    <a:pt x="13062" y="12807"/>
                  </a:cubicBezTo>
                  <a:cubicBezTo>
                    <a:pt x="13099" y="12696"/>
                    <a:pt x="13190" y="12652"/>
                    <a:pt x="13289" y="12652"/>
                  </a:cubicBezTo>
                  <a:cubicBezTo>
                    <a:pt x="13330" y="12652"/>
                    <a:pt x="13372" y="12660"/>
                    <a:pt x="13412" y="12674"/>
                  </a:cubicBezTo>
                  <a:cubicBezTo>
                    <a:pt x="13576" y="12729"/>
                    <a:pt x="13734" y="12813"/>
                    <a:pt x="13882" y="12909"/>
                  </a:cubicBezTo>
                  <a:cubicBezTo>
                    <a:pt x="14625" y="13390"/>
                    <a:pt x="15280" y="13963"/>
                    <a:pt x="15823" y="14670"/>
                  </a:cubicBezTo>
                  <a:cubicBezTo>
                    <a:pt x="16423" y="15452"/>
                    <a:pt x="16876" y="16317"/>
                    <a:pt x="17242" y="17234"/>
                  </a:cubicBezTo>
                  <a:cubicBezTo>
                    <a:pt x="17602" y="17096"/>
                    <a:pt x="17748" y="16828"/>
                    <a:pt x="17702" y="16449"/>
                  </a:cubicBezTo>
                  <a:cubicBezTo>
                    <a:pt x="17175" y="14417"/>
                    <a:pt x="16076" y="12825"/>
                    <a:pt x="14173" y="11849"/>
                  </a:cubicBezTo>
                  <a:cubicBezTo>
                    <a:pt x="14048" y="11784"/>
                    <a:pt x="13924" y="11720"/>
                    <a:pt x="13804" y="11646"/>
                  </a:cubicBezTo>
                  <a:cubicBezTo>
                    <a:pt x="13617" y="11528"/>
                    <a:pt x="13562" y="11337"/>
                    <a:pt x="13663" y="11213"/>
                  </a:cubicBezTo>
                  <a:cubicBezTo>
                    <a:pt x="13732" y="11127"/>
                    <a:pt x="13813" y="11093"/>
                    <a:pt x="13902" y="11093"/>
                  </a:cubicBezTo>
                  <a:cubicBezTo>
                    <a:pt x="13945" y="11093"/>
                    <a:pt x="13991" y="11102"/>
                    <a:pt x="14038" y="11116"/>
                  </a:cubicBezTo>
                  <a:cubicBezTo>
                    <a:pt x="14137" y="11148"/>
                    <a:pt x="14237" y="11186"/>
                    <a:pt x="14331" y="11233"/>
                  </a:cubicBezTo>
                  <a:cubicBezTo>
                    <a:pt x="15562" y="11827"/>
                    <a:pt x="16562" y="12689"/>
                    <a:pt x="17266" y="13863"/>
                  </a:cubicBezTo>
                  <a:cubicBezTo>
                    <a:pt x="17604" y="14429"/>
                    <a:pt x="17856" y="15050"/>
                    <a:pt x="18148" y="15644"/>
                  </a:cubicBezTo>
                  <a:cubicBezTo>
                    <a:pt x="18435" y="15099"/>
                    <a:pt x="18313" y="14533"/>
                    <a:pt x="18158" y="14000"/>
                  </a:cubicBezTo>
                  <a:cubicBezTo>
                    <a:pt x="17984" y="13399"/>
                    <a:pt x="17738" y="12809"/>
                    <a:pt x="17325" y="12316"/>
                  </a:cubicBezTo>
                  <a:cubicBezTo>
                    <a:pt x="16652" y="11508"/>
                    <a:pt x="15994" y="10695"/>
                    <a:pt x="14959" y="10294"/>
                  </a:cubicBezTo>
                  <a:cubicBezTo>
                    <a:pt x="14525" y="10126"/>
                    <a:pt x="14103" y="10032"/>
                    <a:pt x="13693" y="10032"/>
                  </a:cubicBezTo>
                  <a:cubicBezTo>
                    <a:pt x="13136" y="10032"/>
                    <a:pt x="12600" y="10205"/>
                    <a:pt x="12080" y="10596"/>
                  </a:cubicBezTo>
                  <a:cubicBezTo>
                    <a:pt x="11660" y="10914"/>
                    <a:pt x="11221" y="11205"/>
                    <a:pt x="10791" y="11507"/>
                  </a:cubicBezTo>
                  <a:cubicBezTo>
                    <a:pt x="10744" y="11843"/>
                    <a:pt x="10511" y="12061"/>
                    <a:pt x="10293" y="12292"/>
                  </a:cubicBezTo>
                  <a:cubicBezTo>
                    <a:pt x="8914" y="13752"/>
                    <a:pt x="7689" y="15336"/>
                    <a:pt x="6567" y="17001"/>
                  </a:cubicBezTo>
                  <a:cubicBezTo>
                    <a:pt x="6213" y="17526"/>
                    <a:pt x="5864" y="18054"/>
                    <a:pt x="5505" y="18574"/>
                  </a:cubicBezTo>
                  <a:cubicBezTo>
                    <a:pt x="5406" y="18716"/>
                    <a:pt x="5285" y="18846"/>
                    <a:pt x="5161" y="18965"/>
                  </a:cubicBezTo>
                  <a:cubicBezTo>
                    <a:pt x="5119" y="19005"/>
                    <a:pt x="5066" y="19025"/>
                    <a:pt x="5013" y="19025"/>
                  </a:cubicBezTo>
                  <a:cubicBezTo>
                    <a:pt x="4962" y="19025"/>
                    <a:pt x="4913" y="19006"/>
                    <a:pt x="4876" y="18968"/>
                  </a:cubicBezTo>
                  <a:cubicBezTo>
                    <a:pt x="4812" y="18901"/>
                    <a:pt x="4769" y="18787"/>
                    <a:pt x="4769" y="18695"/>
                  </a:cubicBezTo>
                  <a:cubicBezTo>
                    <a:pt x="4769" y="18414"/>
                    <a:pt x="5093" y="18229"/>
                    <a:pt x="5006" y="17873"/>
                  </a:cubicBezTo>
                  <a:cubicBezTo>
                    <a:pt x="4962" y="17866"/>
                    <a:pt x="4919" y="17863"/>
                    <a:pt x="4877" y="17863"/>
                  </a:cubicBezTo>
                  <a:cubicBezTo>
                    <a:pt x="4542" y="17863"/>
                    <a:pt x="4236" y="18051"/>
                    <a:pt x="3907" y="18101"/>
                  </a:cubicBezTo>
                  <a:cubicBezTo>
                    <a:pt x="3885" y="18104"/>
                    <a:pt x="3864" y="18105"/>
                    <a:pt x="3844" y="18105"/>
                  </a:cubicBezTo>
                  <a:cubicBezTo>
                    <a:pt x="3713" y="18105"/>
                    <a:pt x="3615" y="18041"/>
                    <a:pt x="3595" y="17908"/>
                  </a:cubicBezTo>
                  <a:cubicBezTo>
                    <a:pt x="3583" y="17824"/>
                    <a:pt x="3645" y="17692"/>
                    <a:pt x="3715" y="17643"/>
                  </a:cubicBezTo>
                  <a:cubicBezTo>
                    <a:pt x="4152" y="17330"/>
                    <a:pt x="4681" y="17206"/>
                    <a:pt x="5184" y="17085"/>
                  </a:cubicBezTo>
                  <a:cubicBezTo>
                    <a:pt x="5745" y="16948"/>
                    <a:pt x="6112" y="16663"/>
                    <a:pt x="6404" y="16191"/>
                  </a:cubicBezTo>
                  <a:cubicBezTo>
                    <a:pt x="7314" y="14720"/>
                    <a:pt x="8427" y="13407"/>
                    <a:pt x="9624" y="12162"/>
                  </a:cubicBezTo>
                  <a:cubicBezTo>
                    <a:pt x="9964" y="11809"/>
                    <a:pt x="10255" y="11404"/>
                    <a:pt x="10694" y="11156"/>
                  </a:cubicBezTo>
                  <a:cubicBezTo>
                    <a:pt x="10974" y="9241"/>
                    <a:pt x="11078" y="7308"/>
                    <a:pt x="11118" y="5380"/>
                  </a:cubicBezTo>
                  <a:cubicBezTo>
                    <a:pt x="11145" y="3982"/>
                    <a:pt x="11189" y="2572"/>
                    <a:pt x="11000" y="1174"/>
                  </a:cubicBezTo>
                  <a:cubicBezTo>
                    <a:pt x="10981" y="1035"/>
                    <a:pt x="10957" y="895"/>
                    <a:pt x="10942" y="755"/>
                  </a:cubicBezTo>
                  <a:cubicBezTo>
                    <a:pt x="10882" y="217"/>
                    <a:pt x="10764" y="1"/>
                    <a:pt x="10438" y="1"/>
                  </a:cubicBezTo>
                  <a:close/>
                </a:path>
              </a:pathLst>
            </a:custGeom>
            <a:solidFill>
              <a:srgbClr val="A045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 name="Google Shape;73913;p67">
              <a:extLst>
                <a:ext uri="{FF2B5EF4-FFF2-40B4-BE49-F238E27FC236}">
                  <a16:creationId xmlns:a16="http://schemas.microsoft.com/office/drawing/2014/main" id="{DC5AB828-1606-4963-86C1-A89178D8BC36}"/>
                </a:ext>
              </a:extLst>
            </p:cNvPr>
            <p:cNvSpPr/>
            <p:nvPr/>
          </p:nvSpPr>
          <p:spPr>
            <a:xfrm>
              <a:off x="6072050" y="3086250"/>
              <a:ext cx="180225" cy="196800"/>
            </a:xfrm>
            <a:custGeom>
              <a:avLst/>
              <a:gdLst/>
              <a:ahLst/>
              <a:cxnLst/>
              <a:rect l="l" t="t" r="r" b="b"/>
              <a:pathLst>
                <a:path w="7209" h="7872" extrusionOk="0">
                  <a:moveTo>
                    <a:pt x="7112" y="1"/>
                  </a:moveTo>
                  <a:cubicBezTo>
                    <a:pt x="6672" y="249"/>
                    <a:pt x="6382" y="655"/>
                    <a:pt x="6042" y="1008"/>
                  </a:cubicBezTo>
                  <a:cubicBezTo>
                    <a:pt x="4845" y="2252"/>
                    <a:pt x="3732" y="3566"/>
                    <a:pt x="2822" y="5036"/>
                  </a:cubicBezTo>
                  <a:cubicBezTo>
                    <a:pt x="2530" y="5511"/>
                    <a:pt x="2162" y="5795"/>
                    <a:pt x="1602" y="5931"/>
                  </a:cubicBezTo>
                  <a:cubicBezTo>
                    <a:pt x="1099" y="6053"/>
                    <a:pt x="571" y="6174"/>
                    <a:pt x="132" y="6488"/>
                  </a:cubicBezTo>
                  <a:cubicBezTo>
                    <a:pt x="61" y="6538"/>
                    <a:pt x="1" y="6669"/>
                    <a:pt x="13" y="6753"/>
                  </a:cubicBezTo>
                  <a:cubicBezTo>
                    <a:pt x="32" y="6887"/>
                    <a:pt x="130" y="6950"/>
                    <a:pt x="260" y="6950"/>
                  </a:cubicBezTo>
                  <a:cubicBezTo>
                    <a:pt x="281" y="6950"/>
                    <a:pt x="302" y="6948"/>
                    <a:pt x="324" y="6945"/>
                  </a:cubicBezTo>
                  <a:cubicBezTo>
                    <a:pt x="653" y="6896"/>
                    <a:pt x="960" y="6708"/>
                    <a:pt x="1297" y="6708"/>
                  </a:cubicBezTo>
                  <a:cubicBezTo>
                    <a:pt x="1339" y="6708"/>
                    <a:pt x="1381" y="6711"/>
                    <a:pt x="1424" y="6717"/>
                  </a:cubicBezTo>
                  <a:cubicBezTo>
                    <a:pt x="1511" y="7073"/>
                    <a:pt x="1186" y="7259"/>
                    <a:pt x="1186" y="7541"/>
                  </a:cubicBezTo>
                  <a:cubicBezTo>
                    <a:pt x="1186" y="7633"/>
                    <a:pt x="1229" y="7747"/>
                    <a:pt x="1293" y="7813"/>
                  </a:cubicBezTo>
                  <a:cubicBezTo>
                    <a:pt x="1330" y="7852"/>
                    <a:pt x="1381" y="7871"/>
                    <a:pt x="1432" y="7871"/>
                  </a:cubicBezTo>
                  <a:cubicBezTo>
                    <a:pt x="1484" y="7871"/>
                    <a:pt x="1537" y="7851"/>
                    <a:pt x="1578" y="7812"/>
                  </a:cubicBezTo>
                  <a:cubicBezTo>
                    <a:pt x="1703" y="7692"/>
                    <a:pt x="1824" y="7562"/>
                    <a:pt x="1923" y="7420"/>
                  </a:cubicBezTo>
                  <a:cubicBezTo>
                    <a:pt x="2282" y="6900"/>
                    <a:pt x="2631" y="6372"/>
                    <a:pt x="2986" y="5847"/>
                  </a:cubicBezTo>
                  <a:cubicBezTo>
                    <a:pt x="4107" y="4181"/>
                    <a:pt x="5331" y="2598"/>
                    <a:pt x="6711" y="1138"/>
                  </a:cubicBezTo>
                  <a:cubicBezTo>
                    <a:pt x="6931" y="906"/>
                    <a:pt x="7162" y="690"/>
                    <a:pt x="7209" y="353"/>
                  </a:cubicBezTo>
                  <a:cubicBezTo>
                    <a:pt x="7177" y="239"/>
                    <a:pt x="7146" y="121"/>
                    <a:pt x="7112"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 name="Google Shape;73914;p67">
              <a:extLst>
                <a:ext uri="{FF2B5EF4-FFF2-40B4-BE49-F238E27FC236}">
                  <a16:creationId xmlns:a16="http://schemas.microsoft.com/office/drawing/2014/main" id="{58D87AB9-E5AF-45C9-A5DB-3A8FB93AB4BD}"/>
                </a:ext>
              </a:extLst>
            </p:cNvPr>
            <p:cNvSpPr/>
            <p:nvPr/>
          </p:nvSpPr>
          <p:spPr>
            <a:xfrm>
              <a:off x="6321600" y="3084775"/>
              <a:ext cx="114700" cy="133900"/>
            </a:xfrm>
            <a:custGeom>
              <a:avLst/>
              <a:gdLst/>
              <a:ahLst/>
              <a:cxnLst/>
              <a:rect l="l" t="t" r="r" b="b"/>
              <a:pathLst>
                <a:path w="4588" h="5356" extrusionOk="0">
                  <a:moveTo>
                    <a:pt x="341" y="0"/>
                  </a:moveTo>
                  <a:cubicBezTo>
                    <a:pt x="253" y="0"/>
                    <a:pt x="172" y="35"/>
                    <a:pt x="102" y="120"/>
                  </a:cubicBezTo>
                  <a:cubicBezTo>
                    <a:pt x="1" y="244"/>
                    <a:pt x="56" y="436"/>
                    <a:pt x="243" y="553"/>
                  </a:cubicBezTo>
                  <a:cubicBezTo>
                    <a:pt x="363" y="627"/>
                    <a:pt x="487" y="691"/>
                    <a:pt x="612" y="755"/>
                  </a:cubicBezTo>
                  <a:cubicBezTo>
                    <a:pt x="2515" y="1731"/>
                    <a:pt x="3614" y="3323"/>
                    <a:pt x="4141" y="5356"/>
                  </a:cubicBezTo>
                  <a:cubicBezTo>
                    <a:pt x="4537" y="5225"/>
                    <a:pt x="4560" y="4887"/>
                    <a:pt x="4587" y="4551"/>
                  </a:cubicBezTo>
                  <a:cubicBezTo>
                    <a:pt x="4296" y="3955"/>
                    <a:pt x="4046" y="3335"/>
                    <a:pt x="3705" y="2770"/>
                  </a:cubicBezTo>
                  <a:cubicBezTo>
                    <a:pt x="3004" y="1596"/>
                    <a:pt x="2001" y="735"/>
                    <a:pt x="770" y="140"/>
                  </a:cubicBezTo>
                  <a:cubicBezTo>
                    <a:pt x="676" y="93"/>
                    <a:pt x="578" y="56"/>
                    <a:pt x="477" y="23"/>
                  </a:cubicBezTo>
                  <a:cubicBezTo>
                    <a:pt x="430" y="8"/>
                    <a:pt x="385" y="0"/>
                    <a:pt x="341"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 name="Google Shape;73915;p67">
              <a:extLst>
                <a:ext uri="{FF2B5EF4-FFF2-40B4-BE49-F238E27FC236}">
                  <a16:creationId xmlns:a16="http://schemas.microsoft.com/office/drawing/2014/main" id="{72E5BFB5-5574-4825-AFB2-872C2C83745B}"/>
                </a:ext>
              </a:extLst>
            </p:cNvPr>
            <p:cNvSpPr/>
            <p:nvPr/>
          </p:nvSpPr>
          <p:spPr>
            <a:xfrm>
              <a:off x="6308250" y="3123650"/>
              <a:ext cx="105375" cy="124950"/>
            </a:xfrm>
            <a:custGeom>
              <a:avLst/>
              <a:gdLst/>
              <a:ahLst/>
              <a:cxnLst/>
              <a:rect l="l" t="t" r="r" b="b"/>
              <a:pathLst>
                <a:path w="4215" h="4998" extrusionOk="0">
                  <a:moveTo>
                    <a:pt x="256" y="0"/>
                  </a:moveTo>
                  <a:cubicBezTo>
                    <a:pt x="157" y="0"/>
                    <a:pt x="65" y="44"/>
                    <a:pt x="28" y="155"/>
                  </a:cubicBezTo>
                  <a:cubicBezTo>
                    <a:pt x="0" y="235"/>
                    <a:pt x="25" y="383"/>
                    <a:pt x="86" y="437"/>
                  </a:cubicBezTo>
                  <a:cubicBezTo>
                    <a:pt x="294" y="622"/>
                    <a:pt x="520" y="790"/>
                    <a:pt x="751" y="947"/>
                  </a:cubicBezTo>
                  <a:cubicBezTo>
                    <a:pt x="1645" y="1545"/>
                    <a:pt x="2343" y="2329"/>
                    <a:pt x="2891" y="3241"/>
                  </a:cubicBezTo>
                  <a:cubicBezTo>
                    <a:pt x="3215" y="3779"/>
                    <a:pt x="3555" y="4321"/>
                    <a:pt x="3584" y="4979"/>
                  </a:cubicBezTo>
                  <a:cubicBezTo>
                    <a:pt x="3642" y="4992"/>
                    <a:pt x="3697" y="4998"/>
                    <a:pt x="3748" y="4998"/>
                  </a:cubicBezTo>
                  <a:cubicBezTo>
                    <a:pt x="3989" y="4998"/>
                    <a:pt x="4144" y="4859"/>
                    <a:pt x="4215" y="4587"/>
                  </a:cubicBezTo>
                  <a:cubicBezTo>
                    <a:pt x="3847" y="3670"/>
                    <a:pt x="3396" y="2805"/>
                    <a:pt x="2790" y="2017"/>
                  </a:cubicBezTo>
                  <a:cubicBezTo>
                    <a:pt x="2246" y="1310"/>
                    <a:pt x="1591" y="738"/>
                    <a:pt x="848" y="256"/>
                  </a:cubicBezTo>
                  <a:cubicBezTo>
                    <a:pt x="701" y="162"/>
                    <a:pt x="543" y="78"/>
                    <a:pt x="378" y="21"/>
                  </a:cubicBezTo>
                  <a:cubicBezTo>
                    <a:pt x="338" y="8"/>
                    <a:pt x="297" y="0"/>
                    <a:pt x="25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 name="Google Shape;73916;p67">
              <a:extLst>
                <a:ext uri="{FF2B5EF4-FFF2-40B4-BE49-F238E27FC236}">
                  <a16:creationId xmlns:a16="http://schemas.microsoft.com/office/drawing/2014/main" id="{1CEB06EE-4A91-431A-8300-35578DEFC91A}"/>
                </a:ext>
              </a:extLst>
            </p:cNvPr>
            <p:cNvSpPr/>
            <p:nvPr/>
          </p:nvSpPr>
          <p:spPr>
            <a:xfrm>
              <a:off x="6290125" y="3165700"/>
              <a:ext cx="96300" cy="119900"/>
            </a:xfrm>
            <a:custGeom>
              <a:avLst/>
              <a:gdLst/>
              <a:ahLst/>
              <a:cxnLst/>
              <a:rect l="l" t="t" r="r" b="b"/>
              <a:pathLst>
                <a:path w="3852" h="4796" extrusionOk="0">
                  <a:moveTo>
                    <a:pt x="225" y="1"/>
                  </a:moveTo>
                  <a:cubicBezTo>
                    <a:pt x="147" y="1"/>
                    <a:pt x="75" y="29"/>
                    <a:pt x="47" y="116"/>
                  </a:cubicBezTo>
                  <a:cubicBezTo>
                    <a:pt x="19" y="204"/>
                    <a:pt x="0" y="348"/>
                    <a:pt x="49" y="401"/>
                  </a:cubicBezTo>
                  <a:cubicBezTo>
                    <a:pt x="188" y="552"/>
                    <a:pt x="355" y="683"/>
                    <a:pt x="527" y="797"/>
                  </a:cubicBezTo>
                  <a:cubicBezTo>
                    <a:pt x="1485" y="1428"/>
                    <a:pt x="2173" y="2300"/>
                    <a:pt x="2783" y="3251"/>
                  </a:cubicBezTo>
                  <a:cubicBezTo>
                    <a:pt x="2954" y="3518"/>
                    <a:pt x="3088" y="3800"/>
                    <a:pt x="3152" y="4113"/>
                  </a:cubicBezTo>
                  <a:cubicBezTo>
                    <a:pt x="3199" y="4351"/>
                    <a:pt x="3233" y="4599"/>
                    <a:pt x="3398" y="4796"/>
                  </a:cubicBezTo>
                  <a:cubicBezTo>
                    <a:pt x="3574" y="4665"/>
                    <a:pt x="3779" y="4561"/>
                    <a:pt x="3851" y="4329"/>
                  </a:cubicBezTo>
                  <a:cubicBezTo>
                    <a:pt x="3431" y="2652"/>
                    <a:pt x="2378" y="1423"/>
                    <a:pt x="1047" y="396"/>
                  </a:cubicBezTo>
                  <a:cubicBezTo>
                    <a:pt x="827" y="225"/>
                    <a:pt x="592" y="69"/>
                    <a:pt x="311" y="10"/>
                  </a:cubicBezTo>
                  <a:cubicBezTo>
                    <a:pt x="283" y="4"/>
                    <a:pt x="253" y="1"/>
                    <a:pt x="22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 name="Google Shape;73917;p67">
              <a:extLst>
                <a:ext uri="{FF2B5EF4-FFF2-40B4-BE49-F238E27FC236}">
                  <a16:creationId xmlns:a16="http://schemas.microsoft.com/office/drawing/2014/main" id="{C38064D2-5523-4C75-9ADC-B1995BEBC84F}"/>
                </a:ext>
              </a:extLst>
            </p:cNvPr>
            <p:cNvSpPr/>
            <p:nvPr/>
          </p:nvSpPr>
          <p:spPr>
            <a:xfrm>
              <a:off x="6262575" y="4301675"/>
              <a:ext cx="165425" cy="127775"/>
            </a:xfrm>
            <a:custGeom>
              <a:avLst/>
              <a:gdLst/>
              <a:ahLst/>
              <a:cxnLst/>
              <a:rect l="l" t="t" r="r" b="b"/>
              <a:pathLst>
                <a:path w="6617" h="5111" extrusionOk="0">
                  <a:moveTo>
                    <a:pt x="1" y="0"/>
                  </a:moveTo>
                  <a:cubicBezTo>
                    <a:pt x="19" y="260"/>
                    <a:pt x="38" y="522"/>
                    <a:pt x="58" y="782"/>
                  </a:cubicBezTo>
                  <a:cubicBezTo>
                    <a:pt x="146" y="1975"/>
                    <a:pt x="276" y="3165"/>
                    <a:pt x="410" y="4354"/>
                  </a:cubicBezTo>
                  <a:cubicBezTo>
                    <a:pt x="455" y="4751"/>
                    <a:pt x="511" y="4824"/>
                    <a:pt x="828" y="4824"/>
                  </a:cubicBezTo>
                  <a:cubicBezTo>
                    <a:pt x="863" y="4824"/>
                    <a:pt x="900" y="4823"/>
                    <a:pt x="941" y="4822"/>
                  </a:cubicBezTo>
                  <a:cubicBezTo>
                    <a:pt x="1046" y="4818"/>
                    <a:pt x="1152" y="4816"/>
                    <a:pt x="1257" y="4816"/>
                  </a:cubicBezTo>
                  <a:cubicBezTo>
                    <a:pt x="1926" y="4816"/>
                    <a:pt x="2592" y="4888"/>
                    <a:pt x="3258" y="4947"/>
                  </a:cubicBezTo>
                  <a:cubicBezTo>
                    <a:pt x="4168" y="5031"/>
                    <a:pt x="5083" y="5065"/>
                    <a:pt x="5999" y="5110"/>
                  </a:cubicBezTo>
                  <a:cubicBezTo>
                    <a:pt x="6010" y="5110"/>
                    <a:pt x="6021" y="5110"/>
                    <a:pt x="6031" y="5110"/>
                  </a:cubicBezTo>
                  <a:cubicBezTo>
                    <a:pt x="6255" y="5110"/>
                    <a:pt x="6351" y="4977"/>
                    <a:pt x="6344" y="4709"/>
                  </a:cubicBezTo>
                  <a:cubicBezTo>
                    <a:pt x="6310" y="3257"/>
                    <a:pt x="6492" y="1820"/>
                    <a:pt x="6616" y="378"/>
                  </a:cubicBezTo>
                  <a:lnTo>
                    <a:pt x="6616" y="378"/>
                  </a:lnTo>
                  <a:cubicBezTo>
                    <a:pt x="5738" y="590"/>
                    <a:pt x="4880" y="674"/>
                    <a:pt x="4073" y="674"/>
                  </a:cubicBezTo>
                  <a:cubicBezTo>
                    <a:pt x="2429" y="674"/>
                    <a:pt x="991" y="326"/>
                    <a:pt x="1"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 name="Google Shape;73918;p67">
              <a:extLst>
                <a:ext uri="{FF2B5EF4-FFF2-40B4-BE49-F238E27FC236}">
                  <a16:creationId xmlns:a16="http://schemas.microsoft.com/office/drawing/2014/main" id="{8CFCD283-45C8-432B-BA4B-E4C2FED0B6B5}"/>
                </a:ext>
              </a:extLst>
            </p:cNvPr>
            <p:cNvSpPr/>
            <p:nvPr/>
          </p:nvSpPr>
          <p:spPr>
            <a:xfrm>
              <a:off x="6853575" y="4273525"/>
              <a:ext cx="190025" cy="165525"/>
            </a:xfrm>
            <a:custGeom>
              <a:avLst/>
              <a:gdLst/>
              <a:ahLst/>
              <a:cxnLst/>
              <a:rect l="l" t="t" r="r" b="b"/>
              <a:pathLst>
                <a:path w="7601" h="6621" extrusionOk="0">
                  <a:moveTo>
                    <a:pt x="5828" y="1"/>
                  </a:moveTo>
                  <a:cubicBezTo>
                    <a:pt x="3738" y="1306"/>
                    <a:pt x="1498" y="1669"/>
                    <a:pt x="1" y="1749"/>
                  </a:cubicBezTo>
                  <a:cubicBezTo>
                    <a:pt x="619" y="3169"/>
                    <a:pt x="1222" y="4596"/>
                    <a:pt x="1734" y="6059"/>
                  </a:cubicBezTo>
                  <a:cubicBezTo>
                    <a:pt x="1842" y="6369"/>
                    <a:pt x="2048" y="6522"/>
                    <a:pt x="2333" y="6576"/>
                  </a:cubicBezTo>
                  <a:cubicBezTo>
                    <a:pt x="2574" y="6620"/>
                    <a:pt x="2823" y="6605"/>
                    <a:pt x="2963" y="6612"/>
                  </a:cubicBezTo>
                  <a:cubicBezTo>
                    <a:pt x="3285" y="6605"/>
                    <a:pt x="3597" y="6579"/>
                    <a:pt x="3903" y="6543"/>
                  </a:cubicBezTo>
                  <a:lnTo>
                    <a:pt x="6385" y="5942"/>
                  </a:lnTo>
                  <a:cubicBezTo>
                    <a:pt x="6511" y="5895"/>
                    <a:pt x="6639" y="5857"/>
                    <a:pt x="6762" y="5807"/>
                  </a:cubicBezTo>
                  <a:cubicBezTo>
                    <a:pt x="7410" y="5542"/>
                    <a:pt x="7601" y="5081"/>
                    <a:pt x="7303" y="4456"/>
                  </a:cubicBezTo>
                  <a:cubicBezTo>
                    <a:pt x="7119" y="4071"/>
                    <a:pt x="6982" y="3679"/>
                    <a:pt x="6856" y="3278"/>
                  </a:cubicBezTo>
                  <a:cubicBezTo>
                    <a:pt x="6514" y="2186"/>
                    <a:pt x="6170" y="1093"/>
                    <a:pt x="5828"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pic>
        <p:nvPicPr>
          <p:cNvPr id="68" name="Picture 67">
            <a:extLst>
              <a:ext uri="{FF2B5EF4-FFF2-40B4-BE49-F238E27FC236}">
                <a16:creationId xmlns:a16="http://schemas.microsoft.com/office/drawing/2014/main" id="{9CDD786F-5F5B-4B4D-979C-489676801FC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2866040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barn(inVertical)">
                                      <p:cBhvr>
                                        <p:cTn id="7" dur="500"/>
                                        <p:tgtEl>
                                          <p:spTgt spid="69"/>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70"/>
                                        </p:tgtEl>
                                        <p:attrNameLst>
                                          <p:attrName>style.visibility</p:attrName>
                                        </p:attrNameLst>
                                      </p:cBhvr>
                                      <p:to>
                                        <p:strVal val="visible"/>
                                      </p:to>
                                    </p:set>
                                    <p:animEffect transition="in" filter="barn(inVertical)">
                                      <p:cBhvr>
                                        <p:cTn id="11" dur="500"/>
                                        <p:tgtEl>
                                          <p:spTgt spid="70"/>
                                        </p:tgtEl>
                                      </p:cBhvr>
                                    </p:animEffect>
                                  </p:childTnLst>
                                </p:cTn>
                              </p:par>
                              <p:par>
                                <p:cTn id="12" presetID="16" presetClass="entr" presetSubtype="21" fill="hold" grpId="0" nodeType="withEffect">
                                  <p:stCondLst>
                                    <p:cond delay="0"/>
                                  </p:stCondLst>
                                  <p:childTnLst>
                                    <p:set>
                                      <p:cBhvr>
                                        <p:cTn id="13" dur="1" fill="hold">
                                          <p:stCondLst>
                                            <p:cond delay="0"/>
                                          </p:stCondLst>
                                        </p:cTn>
                                        <p:tgtEl>
                                          <p:spTgt spid="71"/>
                                        </p:tgtEl>
                                        <p:attrNameLst>
                                          <p:attrName>style.visibility</p:attrName>
                                        </p:attrNameLst>
                                      </p:cBhvr>
                                      <p:to>
                                        <p:strVal val="visible"/>
                                      </p:to>
                                    </p:set>
                                    <p:animEffect transition="in" filter="barn(inVertical)">
                                      <p:cBhvr>
                                        <p:cTn id="14" dur="500"/>
                                        <p:tgtEl>
                                          <p:spTgt spid="71"/>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72"/>
                                        </p:tgtEl>
                                        <p:attrNameLst>
                                          <p:attrName>style.visibility</p:attrName>
                                        </p:attrNameLst>
                                      </p:cBhvr>
                                      <p:to>
                                        <p:strVal val="visible"/>
                                      </p:to>
                                    </p:set>
                                    <p:animEffect transition="in" filter="barn(inVertical)">
                                      <p:cBhvr>
                                        <p:cTn id="1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 fill="hold" display="0">
                  <p:stCondLst>
                    <p:cond delay="indefinite"/>
                  </p:stCondLst>
                  <p:endCondLst>
                    <p:cond evt="onStopAudio" delay="0">
                      <p:tgtEl>
                        <p:sldTgt/>
                      </p:tgtEl>
                    </p:cond>
                  </p:endCondLst>
                </p:cTn>
                <p:tgtEl>
                  <p:spTgt spid="95"/>
                </p:tgtEl>
              </p:cMediaNode>
            </p:audio>
            <p:seq concurrent="1" nextAc="seek">
              <p:cTn id="19" restart="whenNotActive" fill="hold" evtFilter="cancelBubble" nodeType="interactiveSeq">
                <p:stCondLst>
                  <p:cond evt="onClick" delay="0">
                    <p:tgtEl>
                      <p:spTgt spid="72"/>
                    </p:tgtEl>
                  </p:cond>
                </p:stCondLst>
                <p:endSync evt="end" delay="0">
                  <p:rtn val="all"/>
                </p:endSync>
                <p:childTnLst>
                  <p:par>
                    <p:cTn id="20" fill="hold">
                      <p:stCondLst>
                        <p:cond delay="0"/>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96"/>
                                        </p:tgtEl>
                                        <p:attrNameLst>
                                          <p:attrName>style.visibility</p:attrName>
                                        </p:attrNameLst>
                                      </p:cBhvr>
                                      <p:to>
                                        <p:strVal val="visible"/>
                                      </p:to>
                                    </p:set>
                                    <p:anim calcmode="lin" valueType="num">
                                      <p:cBhvr>
                                        <p:cTn id="24" dur="500" fill="hold"/>
                                        <p:tgtEl>
                                          <p:spTgt spid="96"/>
                                        </p:tgtEl>
                                        <p:attrNameLst>
                                          <p:attrName>ppt_w</p:attrName>
                                        </p:attrNameLst>
                                      </p:cBhvr>
                                      <p:tavLst>
                                        <p:tav tm="0">
                                          <p:val>
                                            <p:fltVal val="0"/>
                                          </p:val>
                                        </p:tav>
                                        <p:tav tm="100000">
                                          <p:val>
                                            <p:strVal val="#ppt_w"/>
                                          </p:val>
                                        </p:tav>
                                      </p:tavLst>
                                    </p:anim>
                                    <p:anim calcmode="lin" valueType="num">
                                      <p:cBhvr>
                                        <p:cTn id="25" dur="500" fill="hold"/>
                                        <p:tgtEl>
                                          <p:spTgt spid="96"/>
                                        </p:tgtEl>
                                        <p:attrNameLst>
                                          <p:attrName>ppt_h</p:attrName>
                                        </p:attrNameLst>
                                      </p:cBhvr>
                                      <p:tavLst>
                                        <p:tav tm="0">
                                          <p:val>
                                            <p:fltVal val="0"/>
                                          </p:val>
                                        </p:tav>
                                        <p:tav tm="100000">
                                          <p:val>
                                            <p:strVal val="#ppt_h"/>
                                          </p:val>
                                        </p:tav>
                                      </p:tavLst>
                                    </p:anim>
                                    <p:animEffect transition="in" filter="fade">
                                      <p:cBhvr>
                                        <p:cTn id="26" dur="500"/>
                                        <p:tgtEl>
                                          <p:spTgt spid="96"/>
                                        </p:tgtEl>
                                      </p:cBhvr>
                                    </p:animEffect>
                                  </p:childTnLst>
                                </p:cTn>
                              </p:par>
                              <p:par>
                                <p:cTn id="27" presetID="1" presetClass="mediacall" presetSubtype="0" fill="hold" nodeType="withEffect">
                                  <p:stCondLst>
                                    <p:cond delay="0"/>
                                  </p:stCondLst>
                                  <p:childTnLst>
                                    <p:cmd type="call" cmd="playFrom(0.0)">
                                      <p:cBhvr>
                                        <p:cTn id="28" dur="3448" fill="hold"/>
                                        <p:tgtEl>
                                          <p:spTgt spid="95"/>
                                        </p:tgtEl>
                                      </p:cBhvr>
                                    </p:cmd>
                                  </p:childTnLst>
                                </p:cTn>
                              </p:par>
                            </p:childTnLst>
                          </p:cTn>
                        </p:par>
                      </p:childTnLst>
                    </p:cTn>
                  </p:par>
                </p:childTnLst>
              </p:cTn>
              <p:nextCondLst>
                <p:cond evt="onClick" delay="0">
                  <p:tgtEl>
                    <p:spTgt spid="72"/>
                  </p:tgtEl>
                </p:cond>
              </p:nextCondLst>
            </p:seq>
            <p:seq concurrent="1" nextAc="seek">
              <p:cTn id="29" restart="whenNotActive" fill="hold" evtFilter="cancelBubble" nodeType="interactiveSeq">
                <p:stCondLst>
                  <p:cond evt="onClick" delay="0">
                    <p:tgtEl>
                      <p:spTgt spid="70"/>
                    </p:tgtEl>
                  </p:cond>
                </p:stCondLst>
                <p:endSync evt="end" delay="0">
                  <p:rtn val="all"/>
                </p:endSync>
                <p:childTnLst>
                  <p:par>
                    <p:cTn id="30" fill="hold">
                      <p:stCondLst>
                        <p:cond delay="0"/>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3"/>
                                        </p:tgtEl>
                                        <p:attrNameLst>
                                          <p:attrName>style.visibility</p:attrName>
                                        </p:attrNameLst>
                                      </p:cBhvr>
                                      <p:to>
                                        <p:strVal val="visible"/>
                                      </p:to>
                                    </p:set>
                                    <p:anim calcmode="lin" valueType="num">
                                      <p:cBhvr>
                                        <p:cTn id="34" dur="500" fill="hold"/>
                                        <p:tgtEl>
                                          <p:spTgt spid="93"/>
                                        </p:tgtEl>
                                        <p:attrNameLst>
                                          <p:attrName>ppt_w</p:attrName>
                                        </p:attrNameLst>
                                      </p:cBhvr>
                                      <p:tavLst>
                                        <p:tav tm="0">
                                          <p:val>
                                            <p:fltVal val="0"/>
                                          </p:val>
                                        </p:tav>
                                        <p:tav tm="100000">
                                          <p:val>
                                            <p:strVal val="#ppt_w"/>
                                          </p:val>
                                        </p:tav>
                                      </p:tavLst>
                                    </p:anim>
                                    <p:anim calcmode="lin" valueType="num">
                                      <p:cBhvr>
                                        <p:cTn id="35" dur="500" fill="hold"/>
                                        <p:tgtEl>
                                          <p:spTgt spid="93"/>
                                        </p:tgtEl>
                                        <p:attrNameLst>
                                          <p:attrName>ppt_h</p:attrName>
                                        </p:attrNameLst>
                                      </p:cBhvr>
                                      <p:tavLst>
                                        <p:tav tm="0">
                                          <p:val>
                                            <p:fltVal val="0"/>
                                          </p:val>
                                        </p:tav>
                                        <p:tav tm="100000">
                                          <p:val>
                                            <p:strVal val="#ppt_h"/>
                                          </p:val>
                                        </p:tav>
                                      </p:tavLst>
                                    </p:anim>
                                    <p:animEffect transition="in" filter="fade">
                                      <p:cBhvr>
                                        <p:cTn id="36" dur="500"/>
                                        <p:tgtEl>
                                          <p:spTgt spid="93"/>
                                        </p:tgtEl>
                                      </p:cBhvr>
                                    </p:animEffect>
                                  </p:childTnLst>
                                  <p:subTnLst>
                                    <p:audio>
                                      <p:cMediaNode>
                                        <p:cTn display="0" masterRel="sameClick">
                                          <p:stCondLst>
                                            <p:cond evt="begin" delay="0">
                                              <p:tn val="32"/>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0"/>
                  </p:tgtEl>
                </p:cond>
              </p:nextCondLst>
            </p:seq>
            <p:seq concurrent="1" nextAc="seek">
              <p:cTn id="37" restart="whenNotActive" fill="hold" evtFilter="cancelBubble" nodeType="interactiveSeq">
                <p:stCondLst>
                  <p:cond evt="onClick" delay="0">
                    <p:tgtEl>
                      <p:spTgt spid="71"/>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8"/>
                                        </p:tgtEl>
                                        <p:attrNameLst>
                                          <p:attrName>style.visibility</p:attrName>
                                        </p:attrNameLst>
                                      </p:cBhvr>
                                      <p:to>
                                        <p:strVal val="visible"/>
                                      </p:to>
                                    </p:set>
                                    <p:anim calcmode="lin" valueType="num">
                                      <p:cBhvr>
                                        <p:cTn id="42" dur="500" fill="hold"/>
                                        <p:tgtEl>
                                          <p:spTgt spid="88"/>
                                        </p:tgtEl>
                                        <p:attrNameLst>
                                          <p:attrName>ppt_w</p:attrName>
                                        </p:attrNameLst>
                                      </p:cBhvr>
                                      <p:tavLst>
                                        <p:tav tm="0">
                                          <p:val>
                                            <p:fltVal val="0"/>
                                          </p:val>
                                        </p:tav>
                                        <p:tav tm="100000">
                                          <p:val>
                                            <p:strVal val="#ppt_w"/>
                                          </p:val>
                                        </p:tav>
                                      </p:tavLst>
                                    </p:anim>
                                    <p:anim calcmode="lin" valueType="num">
                                      <p:cBhvr>
                                        <p:cTn id="43" dur="500" fill="hold"/>
                                        <p:tgtEl>
                                          <p:spTgt spid="88"/>
                                        </p:tgtEl>
                                        <p:attrNameLst>
                                          <p:attrName>ppt_h</p:attrName>
                                        </p:attrNameLst>
                                      </p:cBhvr>
                                      <p:tavLst>
                                        <p:tav tm="0">
                                          <p:val>
                                            <p:fltVal val="0"/>
                                          </p:val>
                                        </p:tav>
                                        <p:tav tm="100000">
                                          <p:val>
                                            <p:strVal val="#ppt_h"/>
                                          </p:val>
                                        </p:tav>
                                      </p:tavLst>
                                    </p:anim>
                                    <p:animEffect transition="in" filter="fade">
                                      <p:cBhvr>
                                        <p:cTn id="44" dur="500"/>
                                        <p:tgtEl>
                                          <p:spTgt spid="88"/>
                                        </p:tgtEl>
                                      </p:cBhvr>
                                    </p:animEffect>
                                  </p:childTnLst>
                                  <p:subTnLst>
                                    <p:audio>
                                      <p:cMediaNode>
                                        <p:cTn display="0" masterRel="sameClick">
                                          <p:stCondLst>
                                            <p:cond evt="begin" delay="0">
                                              <p:tn val="40"/>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1"/>
                  </p:tgtEl>
                </p:cond>
              </p:nextCondLst>
            </p:seq>
          </p:childTnLst>
        </p:cTn>
      </p:par>
    </p:tnLst>
    <p:bldLst>
      <p:bldP spid="69" grpId="0"/>
      <p:bldP spid="72" grpId="0" animBg="1"/>
      <p:bldP spid="71" grpId="0" animBg="1"/>
      <p:bldP spid="7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46D89FC9-60D5-A62E-A943-C40B5D063C7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67992" y="2619374"/>
            <a:ext cx="4238625" cy="4238625"/>
          </a:xfrm>
          <a:prstGeom prst="rect">
            <a:avLst/>
          </a:prstGeom>
        </p:spPr>
      </p:pic>
      <p:pic>
        <p:nvPicPr>
          <p:cNvPr id="4" name="图片 3">
            <a:extLst>
              <a:ext uri="{FF2B5EF4-FFF2-40B4-BE49-F238E27FC236}">
                <a16:creationId xmlns:a16="http://schemas.microsoft.com/office/drawing/2014/main" id="{1826195A-7690-057D-2AC9-CB731752B64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978" y="133619"/>
            <a:ext cx="11059886" cy="3636952"/>
          </a:xfrm>
          <a:prstGeom prst="rect">
            <a:avLst/>
          </a:prstGeom>
        </p:spPr>
      </p:pic>
      <p:pic>
        <p:nvPicPr>
          <p:cNvPr id="5" name="图片 4">
            <a:extLst>
              <a:ext uri="{FF2B5EF4-FFF2-40B4-BE49-F238E27FC236}">
                <a16:creationId xmlns:a16="http://schemas.microsoft.com/office/drawing/2014/main" id="{37FA94E0-212F-816B-13D3-381414CF431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66553" y="1796412"/>
            <a:ext cx="6972388" cy="4216400"/>
          </a:xfrm>
          <a:prstGeom prst="rect">
            <a:avLst/>
          </a:prstGeom>
        </p:spPr>
      </p:pic>
      <p:pic>
        <p:nvPicPr>
          <p:cNvPr id="22" name="图片 21">
            <a:extLst>
              <a:ext uri="{FF2B5EF4-FFF2-40B4-BE49-F238E27FC236}">
                <a16:creationId xmlns:a16="http://schemas.microsoft.com/office/drawing/2014/main" id="{B7FEE3B4-380E-8B83-59F8-43DEB5F57CA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b="42035"/>
          <a:stretch/>
        </p:blipFill>
        <p:spPr>
          <a:xfrm>
            <a:off x="824099" y="4247791"/>
            <a:ext cx="1431319" cy="829667"/>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080" y="-55299"/>
            <a:ext cx="1276112" cy="1276112"/>
          </a:xfrm>
          <a:prstGeom prst="rect">
            <a:avLst/>
          </a:prstGeom>
        </p:spPr>
      </p:pic>
      <p:pic>
        <p:nvPicPr>
          <p:cNvPr id="2" name="Picture 1">
            <a:extLst>
              <a:ext uri="{FF2B5EF4-FFF2-40B4-BE49-F238E27FC236}">
                <a16:creationId xmlns:a16="http://schemas.microsoft.com/office/drawing/2014/main" id="{ED9A5311-490A-DA4F-FAA9-52290832A0C7}"/>
              </a:ext>
            </a:extLst>
          </p:cNvPr>
          <p:cNvPicPr>
            <a:picLocks noChangeAspect="1"/>
          </p:cNvPicPr>
          <p:nvPr/>
        </p:nvPicPr>
        <p:blipFill>
          <a:blip r:embed="rId8"/>
          <a:stretch>
            <a:fillRect/>
          </a:stretch>
        </p:blipFill>
        <p:spPr>
          <a:xfrm>
            <a:off x="3170139" y="1078553"/>
            <a:ext cx="3737172" cy="1329043"/>
          </a:xfrm>
          <a:prstGeom prst="rect">
            <a:avLst/>
          </a:prstGeom>
        </p:spPr>
      </p:pic>
      <p:pic>
        <p:nvPicPr>
          <p:cNvPr id="3" name="Picture 2">
            <a:extLst>
              <a:ext uri="{FF2B5EF4-FFF2-40B4-BE49-F238E27FC236}">
                <a16:creationId xmlns:a16="http://schemas.microsoft.com/office/drawing/2014/main" id="{BF3E9D5C-4DA4-754D-5F4B-43FEA2985918}"/>
              </a:ext>
            </a:extLst>
          </p:cNvPr>
          <p:cNvPicPr>
            <a:picLocks noChangeAspect="1"/>
          </p:cNvPicPr>
          <p:nvPr/>
        </p:nvPicPr>
        <p:blipFill>
          <a:blip r:embed="rId9"/>
          <a:stretch>
            <a:fillRect/>
          </a:stretch>
        </p:blipFill>
        <p:spPr>
          <a:xfrm>
            <a:off x="1131492" y="2348040"/>
            <a:ext cx="10595766" cy="1457070"/>
          </a:xfrm>
          <a:prstGeom prst="rect">
            <a:avLst/>
          </a:prstGeom>
        </p:spPr>
      </p:pic>
      <p:pic>
        <p:nvPicPr>
          <p:cNvPr id="10" name="Picture 9">
            <a:extLst>
              <a:ext uri="{FF2B5EF4-FFF2-40B4-BE49-F238E27FC236}">
                <a16:creationId xmlns:a16="http://schemas.microsoft.com/office/drawing/2014/main" id="{E4E78189-29CF-13E5-79C0-3B8875D20F95}"/>
              </a:ext>
            </a:extLst>
          </p:cNvPr>
          <p:cNvPicPr>
            <a:picLocks noChangeAspect="1"/>
          </p:cNvPicPr>
          <p:nvPr/>
        </p:nvPicPr>
        <p:blipFill>
          <a:blip r:embed="rId10"/>
          <a:stretch>
            <a:fillRect/>
          </a:stretch>
        </p:blipFill>
        <p:spPr>
          <a:xfrm>
            <a:off x="3884723" y="3076191"/>
            <a:ext cx="4560203" cy="2908044"/>
          </a:xfrm>
          <a:prstGeom prst="rect">
            <a:avLst/>
          </a:prstGeom>
        </p:spPr>
      </p:pic>
      <p:pic>
        <p:nvPicPr>
          <p:cNvPr id="11" name="Picture 10">
            <a:extLst>
              <a:ext uri="{FF2B5EF4-FFF2-40B4-BE49-F238E27FC236}">
                <a16:creationId xmlns:a16="http://schemas.microsoft.com/office/drawing/2014/main" id="{9CDD786F-5F5B-4B4D-979C-489676801FC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28164582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ppt_x</p:attrName>
                                        </p:attrNameLst>
                                      </p:cBhvr>
                                      <p:tavLst>
                                        <p:tav tm="0">
                                          <p:val>
                                            <p:strVal val="#ppt_x"/>
                                          </p:val>
                                        </p:tav>
                                        <p:tav tm="100000">
                                          <p:val>
                                            <p:strVal val="#ppt_x"/>
                                          </p:val>
                                        </p:tav>
                                      </p:tavLst>
                                    </p:anim>
                                    <p:anim calcmode="lin" valueType="num">
                                      <p:cBhvr>
                                        <p:cTn id="24" dur="1000" fill="hold"/>
                                        <p:tgtEl>
                                          <p:spTgt spid="5"/>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anim calcmode="lin" valueType="num">
                                      <p:cBhvr>
                                        <p:cTn id="28" dur="1000" fill="hold"/>
                                        <p:tgtEl>
                                          <p:spTgt spid="6"/>
                                        </p:tgtEl>
                                        <p:attrNameLst>
                                          <p:attrName>ppt_x</p:attrName>
                                        </p:attrNameLst>
                                      </p:cBhvr>
                                      <p:tavLst>
                                        <p:tav tm="0">
                                          <p:val>
                                            <p:strVal val="#ppt_x"/>
                                          </p:val>
                                        </p:tav>
                                        <p:tav tm="100000">
                                          <p:val>
                                            <p:strVal val="#ppt_x"/>
                                          </p:val>
                                        </p:tav>
                                      </p:tavLst>
                                    </p:anim>
                                    <p:anim calcmode="lin" valueType="num">
                                      <p:cBhvr>
                                        <p:cTn id="2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1000"/>
                                        <p:tgtEl>
                                          <p:spTgt spid="10"/>
                                        </p:tgtEl>
                                      </p:cBhvr>
                                    </p:animEffect>
                                    <p:anim calcmode="lin" valueType="num">
                                      <p:cBhvr>
                                        <p:cTn id="35" dur="1000" fill="hold"/>
                                        <p:tgtEl>
                                          <p:spTgt spid="10"/>
                                        </p:tgtEl>
                                        <p:attrNameLst>
                                          <p:attrName>ppt_x</p:attrName>
                                        </p:attrNameLst>
                                      </p:cBhvr>
                                      <p:tavLst>
                                        <p:tav tm="0">
                                          <p:val>
                                            <p:strVal val="#ppt_x"/>
                                          </p:val>
                                        </p:tav>
                                        <p:tav tm="100000">
                                          <p:val>
                                            <p:strVal val="#ppt_x"/>
                                          </p:val>
                                        </p:tav>
                                      </p:tavLst>
                                    </p:anim>
                                    <p:anim calcmode="lin" valueType="num">
                                      <p:cBhvr>
                                        <p:cTn id="36" dur="1000" fill="hold"/>
                                        <p:tgtEl>
                                          <p:spTgt spid="10"/>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1000"/>
                                        <p:tgtEl>
                                          <p:spTgt spid="3"/>
                                        </p:tgtEl>
                                      </p:cBhvr>
                                    </p:animEffect>
                                    <p:anim calcmode="lin" valueType="num">
                                      <p:cBhvr>
                                        <p:cTn id="40" dur="1000" fill="hold"/>
                                        <p:tgtEl>
                                          <p:spTgt spid="3"/>
                                        </p:tgtEl>
                                        <p:attrNameLst>
                                          <p:attrName>ppt_x</p:attrName>
                                        </p:attrNameLst>
                                      </p:cBhvr>
                                      <p:tavLst>
                                        <p:tav tm="0">
                                          <p:val>
                                            <p:strVal val="#ppt_x"/>
                                          </p:val>
                                        </p:tav>
                                        <p:tav tm="100000">
                                          <p:val>
                                            <p:strVal val="#ppt_x"/>
                                          </p:val>
                                        </p:tav>
                                      </p:tavLst>
                                    </p:anim>
                                    <p:anim calcmode="lin" valueType="num">
                                      <p:cBhvr>
                                        <p:cTn id="4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E96CD1EC-8620-C9AB-65C8-0C58B1782B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94904" y="1893962"/>
            <a:ext cx="6972388" cy="4216400"/>
          </a:xfrm>
          <a:prstGeom prst="rect">
            <a:avLst/>
          </a:prstGeom>
        </p:spPr>
      </p:pic>
      <p:pic>
        <p:nvPicPr>
          <p:cNvPr id="20" name="图片 19">
            <a:extLst>
              <a:ext uri="{FF2B5EF4-FFF2-40B4-BE49-F238E27FC236}">
                <a16:creationId xmlns:a16="http://schemas.microsoft.com/office/drawing/2014/main" id="{52570CFE-5C90-295D-A31B-7458C8C6D4F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38300"/>
            <a:ext cx="11059886" cy="3636952"/>
          </a:xfrm>
          <a:prstGeom prst="rect">
            <a:avLst/>
          </a:prstGeom>
        </p:spPr>
      </p:pic>
      <p:pic>
        <p:nvPicPr>
          <p:cNvPr id="3" name="图片 2">
            <a:extLst>
              <a:ext uri="{FF2B5EF4-FFF2-40B4-BE49-F238E27FC236}">
                <a16:creationId xmlns:a16="http://schemas.microsoft.com/office/drawing/2014/main" id="{2586D5AA-E9F5-302E-0239-0EAA372BC17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00795" y="3844986"/>
            <a:ext cx="3371856" cy="3371856"/>
          </a:xfrm>
          <a:prstGeom prst="rect">
            <a:avLst/>
          </a:prstGeom>
        </p:spPr>
      </p:pic>
      <p:pic>
        <p:nvPicPr>
          <p:cNvPr id="2" name="Picture 1">
            <a:extLst>
              <a:ext uri="{FF2B5EF4-FFF2-40B4-BE49-F238E27FC236}">
                <a16:creationId xmlns:a16="http://schemas.microsoft.com/office/drawing/2014/main" id="{B0951C79-4CF8-D3AA-1E3C-92DC43D95149}"/>
              </a:ext>
            </a:extLst>
          </p:cNvPr>
          <p:cNvPicPr>
            <a:picLocks noChangeAspect="1"/>
          </p:cNvPicPr>
          <p:nvPr/>
        </p:nvPicPr>
        <p:blipFill>
          <a:blip r:embed="rId6"/>
          <a:stretch>
            <a:fillRect/>
          </a:stretch>
        </p:blipFill>
        <p:spPr>
          <a:xfrm>
            <a:off x="1625330" y="2376195"/>
            <a:ext cx="9150889" cy="2353260"/>
          </a:xfrm>
          <a:prstGeom prst="rect">
            <a:avLst/>
          </a:prstGeom>
        </p:spPr>
      </p:pic>
      <p:pic>
        <p:nvPicPr>
          <p:cNvPr id="6" name="Picture 5">
            <a:extLst>
              <a:ext uri="{FF2B5EF4-FFF2-40B4-BE49-F238E27FC236}">
                <a16:creationId xmlns:a16="http://schemas.microsoft.com/office/drawing/2014/main" id="{9CDD786F-5F5B-4B4D-979C-489676801FC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41876751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fltVal val="0"/>
                                          </p:val>
                                        </p:tav>
                                        <p:tav tm="100000">
                                          <p:val>
                                            <p:strVal val="#ppt_w"/>
                                          </p:val>
                                        </p:tav>
                                      </p:tavLst>
                                    </p:anim>
                                    <p:anim calcmode="lin" valueType="num">
                                      <p:cBhvr>
                                        <p:cTn id="8" dur="1000" fill="hold"/>
                                        <p:tgtEl>
                                          <p:spTgt spid="20"/>
                                        </p:tgtEl>
                                        <p:attrNameLst>
                                          <p:attrName>ppt_h</p:attrName>
                                        </p:attrNameLst>
                                      </p:cBhvr>
                                      <p:tavLst>
                                        <p:tav tm="0">
                                          <p:val>
                                            <p:fltVal val="0"/>
                                          </p:val>
                                        </p:tav>
                                        <p:tav tm="100000">
                                          <p:val>
                                            <p:strVal val="#ppt_h"/>
                                          </p:val>
                                        </p:tav>
                                      </p:tavLst>
                                    </p:anim>
                                    <p:anim calcmode="lin" valueType="num">
                                      <p:cBhvr>
                                        <p:cTn id="9"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654" y="263769"/>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6" name="Group 5"/>
          <p:cNvGrpSpPr/>
          <p:nvPr/>
        </p:nvGrpSpPr>
        <p:grpSpPr>
          <a:xfrm>
            <a:off x="439615" y="378069"/>
            <a:ext cx="6675560" cy="545123"/>
            <a:chOff x="439615" y="378069"/>
            <a:chExt cx="6675560" cy="545123"/>
          </a:xfrm>
        </p:grpSpPr>
        <p:sp>
          <p:nvSpPr>
            <p:cNvPr id="5" name="Flowchart: Preparation 4"/>
            <p:cNvSpPr/>
            <p:nvPr/>
          </p:nvSpPr>
          <p:spPr>
            <a:xfrm>
              <a:off x="571500" y="378069"/>
              <a:ext cx="6543675" cy="545103"/>
            </a:xfrm>
            <a:custGeom>
              <a:avLst/>
              <a:gdLst>
                <a:gd name="connsiteX0" fmla="*/ 0 w 10000"/>
                <a:gd name="connsiteY0" fmla="*/ 5000 h 10000"/>
                <a:gd name="connsiteX1" fmla="*/ 2000 w 10000"/>
                <a:gd name="connsiteY1" fmla="*/ 0 h 10000"/>
                <a:gd name="connsiteX2" fmla="*/ 8000 w 10000"/>
                <a:gd name="connsiteY2" fmla="*/ 0 h 10000"/>
                <a:gd name="connsiteX3" fmla="*/ 10000 w 10000"/>
                <a:gd name="connsiteY3" fmla="*/ 5000 h 10000"/>
                <a:gd name="connsiteX4" fmla="*/ 8000 w 10000"/>
                <a:gd name="connsiteY4" fmla="*/ 10000 h 10000"/>
                <a:gd name="connsiteX5" fmla="*/ 2000 w 10000"/>
                <a:gd name="connsiteY5" fmla="*/ 10000 h 10000"/>
                <a:gd name="connsiteX6" fmla="*/ 0 w 10000"/>
                <a:gd name="connsiteY6" fmla="*/ 5000 h 10000"/>
                <a:gd name="connsiteX0" fmla="*/ 0 w 10000"/>
                <a:gd name="connsiteY0" fmla="*/ 5000 h 10000"/>
                <a:gd name="connsiteX1" fmla="*/ 2000 w 10000"/>
                <a:gd name="connsiteY1" fmla="*/ 0 h 10000"/>
                <a:gd name="connsiteX2" fmla="*/ 8688 w 10000"/>
                <a:gd name="connsiteY2" fmla="*/ 323 h 10000"/>
                <a:gd name="connsiteX3" fmla="*/ 10000 w 10000"/>
                <a:gd name="connsiteY3" fmla="*/ 5000 h 10000"/>
                <a:gd name="connsiteX4" fmla="*/ 8000 w 10000"/>
                <a:gd name="connsiteY4" fmla="*/ 10000 h 10000"/>
                <a:gd name="connsiteX5" fmla="*/ 2000 w 10000"/>
                <a:gd name="connsiteY5" fmla="*/ 10000 h 10000"/>
                <a:gd name="connsiteX6" fmla="*/ 0 w 10000"/>
                <a:gd name="connsiteY6" fmla="*/ 5000 h 10000"/>
                <a:gd name="connsiteX0" fmla="*/ 0 w 10000"/>
                <a:gd name="connsiteY0" fmla="*/ 5000 h 10484"/>
                <a:gd name="connsiteX1" fmla="*/ 2000 w 10000"/>
                <a:gd name="connsiteY1" fmla="*/ 0 h 10484"/>
                <a:gd name="connsiteX2" fmla="*/ 8688 w 10000"/>
                <a:gd name="connsiteY2" fmla="*/ 323 h 10484"/>
                <a:gd name="connsiteX3" fmla="*/ 10000 w 10000"/>
                <a:gd name="connsiteY3" fmla="*/ 5000 h 10484"/>
                <a:gd name="connsiteX4" fmla="*/ 8750 w 10000"/>
                <a:gd name="connsiteY4" fmla="*/ 10484 h 10484"/>
                <a:gd name="connsiteX5" fmla="*/ 2000 w 10000"/>
                <a:gd name="connsiteY5" fmla="*/ 10000 h 10484"/>
                <a:gd name="connsiteX6" fmla="*/ 0 w 10000"/>
                <a:gd name="connsiteY6" fmla="*/ 5000 h 10484"/>
                <a:gd name="connsiteX0" fmla="*/ 0 w 8750"/>
                <a:gd name="connsiteY0" fmla="*/ 5000 h 10484"/>
                <a:gd name="connsiteX1" fmla="*/ 2000 w 8750"/>
                <a:gd name="connsiteY1" fmla="*/ 0 h 10484"/>
                <a:gd name="connsiteX2" fmla="*/ 8688 w 8750"/>
                <a:gd name="connsiteY2" fmla="*/ 323 h 10484"/>
                <a:gd name="connsiteX3" fmla="*/ 8344 w 8750"/>
                <a:gd name="connsiteY3" fmla="*/ 3710 h 10484"/>
                <a:gd name="connsiteX4" fmla="*/ 8750 w 8750"/>
                <a:gd name="connsiteY4" fmla="*/ 10484 h 10484"/>
                <a:gd name="connsiteX5" fmla="*/ 2000 w 8750"/>
                <a:gd name="connsiteY5" fmla="*/ 10000 h 10484"/>
                <a:gd name="connsiteX6" fmla="*/ 0 w 8750"/>
                <a:gd name="connsiteY6" fmla="*/ 5000 h 10484"/>
                <a:gd name="connsiteX0" fmla="*/ 0 w 10071"/>
                <a:gd name="connsiteY0" fmla="*/ 4769 h 9538"/>
                <a:gd name="connsiteX1" fmla="*/ 2286 w 10071"/>
                <a:gd name="connsiteY1" fmla="*/ 0 h 9538"/>
                <a:gd name="connsiteX2" fmla="*/ 9929 w 10071"/>
                <a:gd name="connsiteY2" fmla="*/ 308 h 9538"/>
                <a:gd name="connsiteX3" fmla="*/ 9536 w 10071"/>
                <a:gd name="connsiteY3" fmla="*/ 3539 h 9538"/>
                <a:gd name="connsiteX4" fmla="*/ 10071 w 10071"/>
                <a:gd name="connsiteY4" fmla="*/ 9385 h 9538"/>
                <a:gd name="connsiteX5" fmla="*/ 2286 w 10071"/>
                <a:gd name="connsiteY5" fmla="*/ 9538 h 9538"/>
                <a:gd name="connsiteX6" fmla="*/ 0 w 10071"/>
                <a:gd name="connsiteY6" fmla="*/ 4769 h 9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71" h="9538">
                  <a:moveTo>
                    <a:pt x="0" y="4769"/>
                  </a:moveTo>
                  <a:lnTo>
                    <a:pt x="2286" y="0"/>
                  </a:lnTo>
                  <a:lnTo>
                    <a:pt x="9929" y="308"/>
                  </a:lnTo>
                  <a:lnTo>
                    <a:pt x="9536" y="3539"/>
                  </a:lnTo>
                  <a:cubicBezTo>
                    <a:pt x="9690" y="5692"/>
                    <a:pt x="9917" y="7231"/>
                    <a:pt x="10071" y="9385"/>
                  </a:cubicBezTo>
                  <a:lnTo>
                    <a:pt x="2286" y="9538"/>
                  </a:lnTo>
                  <a:lnTo>
                    <a:pt x="0" y="4769"/>
                  </a:lnTo>
                  <a:close/>
                </a:path>
              </a:pathLst>
            </a:cu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Tính</a:t>
              </a:r>
              <a:r>
                <a:rPr kumimoji="0" lang="en-US" sz="36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36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rồi</a:t>
              </a:r>
              <a:r>
                <a:rPr kumimoji="0" lang="en-US" sz="36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36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rút</a:t>
              </a:r>
              <a:r>
                <a:rPr kumimoji="0" lang="en-US" sz="36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36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gọn</a:t>
              </a:r>
              <a:endParaRPr kumimoji="0" lang="en-US" sz="36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endParaRPr>
            </a:p>
          </p:txBody>
        </p:sp>
        <p:sp>
          <p:nvSpPr>
            <p:cNvPr id="4" name="Oval 3"/>
            <p:cNvSpPr/>
            <p:nvPr/>
          </p:nvSpPr>
          <p:spPr>
            <a:xfrm>
              <a:off x="439615" y="378069"/>
              <a:ext cx="562707" cy="545123"/>
            </a:xfrm>
            <a:prstGeom prst="ellipse">
              <a:avLst/>
            </a:prstGeom>
            <a:solidFill>
              <a:schemeClr val="bg1"/>
            </a:solid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F4D73E"/>
                  </a:solidFill>
                  <a:effectLst/>
                  <a:uLnTx/>
                  <a:uFillTx/>
                  <a:latin typeface="#9Slide07 FS North Land Sans" panose="00000500000000000000" pitchFamily="2" charset="0"/>
                  <a:ea typeface="Cambria" panose="02040503050406030204" pitchFamily="18" charset="0"/>
                  <a:cs typeface="+mn-cs"/>
                </a:rPr>
                <a:t>1</a:t>
              </a:r>
            </a:p>
          </p:txBody>
        </p:sp>
      </p:grpSp>
      <mc:AlternateContent xmlns:mc="http://schemas.openxmlformats.org/markup-compatibility/2006" xmlns:a14="http://schemas.microsoft.com/office/drawing/2010/main">
        <mc:Choice Requires="a14">
          <p:sp>
            <p:nvSpPr>
              <p:cNvPr id="3" name="Text Box 53">
                <a:extLst>
                  <a:ext uri="{FF2B5EF4-FFF2-40B4-BE49-F238E27FC236}">
                    <a16:creationId xmlns:a16="http://schemas.microsoft.com/office/drawing/2014/main" id="{50C98C4C-A4BF-D1D3-17F3-748EFD1DFC59}"/>
                  </a:ext>
                </a:extLst>
              </p:cNvPr>
              <p:cNvSpPr txBox="1">
                <a:spLocks noChangeArrowheads="1"/>
              </p:cNvSpPr>
              <p:nvPr/>
            </p:nvSpPr>
            <p:spPr bwMode="auto">
              <a:xfrm>
                <a:off x="817901" y="1297596"/>
                <a:ext cx="3287373" cy="116673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002060"/>
                        </a:solidFill>
                        <a:latin typeface="Cambria Math" panose="02040503050406030204" pitchFamily="18" charset="0"/>
                      </a:rPr>
                      <m:t>𝐚</m:t>
                    </m:r>
                    <m:r>
                      <a:rPr lang="en-US" sz="4800" b="1" i="0" smtClean="0">
                        <a:solidFill>
                          <a:srgbClr val="002060"/>
                        </a:solidFill>
                        <a:latin typeface="Cambria Math" panose="02040503050406030204" pitchFamily="18" charset="0"/>
                      </a:rPr>
                      <m:t>)</m:t>
                    </m:r>
                    <m:f>
                      <m:fPr>
                        <m:ctrlPr>
                          <a:rPr lang="en-US" sz="4800" b="1" i="1" smtClean="0">
                            <a:solidFill>
                              <a:srgbClr val="002060"/>
                            </a:solidFill>
                            <a:latin typeface="Cambria Math" panose="02040503050406030204" pitchFamily="18" charset="0"/>
                          </a:rPr>
                        </m:ctrlPr>
                      </m:fPr>
                      <m:num>
                        <m:r>
                          <a:rPr lang="en-US" sz="4800" b="1" i="0" smtClean="0">
                            <a:solidFill>
                              <a:srgbClr val="002060"/>
                            </a:solidFill>
                            <a:latin typeface="Cambria Math" panose="02040503050406030204" pitchFamily="18" charset="0"/>
                          </a:rPr>
                          <m:t>𝟓</m:t>
                        </m:r>
                      </m:num>
                      <m:den>
                        <m:r>
                          <a:rPr lang="en-US" sz="4800" b="1" i="0" smtClean="0">
                            <a:solidFill>
                              <a:srgbClr val="002060"/>
                            </a:solidFill>
                            <a:latin typeface="Cambria Math" panose="02040503050406030204" pitchFamily="18" charset="0"/>
                          </a:rPr>
                          <m:t>𝟏𝟏</m:t>
                        </m:r>
                      </m:den>
                    </m:f>
                  </m:oMath>
                </a14:m>
                <a:r>
                  <a:rPr lang="en-US" sz="48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800" b="1" i="1">
                            <a:solidFill>
                              <a:srgbClr val="002060"/>
                            </a:solidFill>
                            <a:latin typeface="Cambria Math" panose="02040503050406030204" pitchFamily="18" charset="0"/>
                          </a:rPr>
                        </m:ctrlPr>
                      </m:fPr>
                      <m:num>
                        <m:r>
                          <a:rPr lang="en-US" sz="4800" b="1" i="0" smtClean="0">
                            <a:solidFill>
                              <a:srgbClr val="002060"/>
                            </a:solidFill>
                            <a:latin typeface="Cambria Math" panose="02040503050406030204" pitchFamily="18" charset="0"/>
                          </a:rPr>
                          <m:t>𝟏𝟏</m:t>
                        </m:r>
                      </m:num>
                      <m:den>
                        <m:r>
                          <a:rPr lang="en-US" sz="4800" b="1" i="0" smtClean="0">
                            <a:solidFill>
                              <a:srgbClr val="002060"/>
                            </a:solidFill>
                            <a:latin typeface="Cambria Math" panose="02040503050406030204" pitchFamily="18" charset="0"/>
                          </a:rPr>
                          <m:t>𝟔</m:t>
                        </m:r>
                      </m:den>
                    </m:f>
                  </m:oMath>
                </a14:m>
                <a:endParaRPr lang="en-US" sz="4800" b="1" dirty="0">
                  <a:solidFill>
                    <a:srgbClr val="002060"/>
                  </a:solidFill>
                  <a:latin typeface="Cambria" panose="02040503050406030204" pitchFamily="18" charset="0"/>
                  <a:ea typeface="Cambria" panose="02040503050406030204" pitchFamily="18" charset="0"/>
                </a:endParaRPr>
              </a:p>
            </p:txBody>
          </p:sp>
        </mc:Choice>
        <mc:Fallback xmlns="">
          <p:sp>
            <p:nvSpPr>
              <p:cNvPr id="3" name="Text Box 53">
                <a:extLst>
                  <a:ext uri="{FF2B5EF4-FFF2-40B4-BE49-F238E27FC236}">
                    <a16:creationId xmlns:a16="http://schemas.microsoft.com/office/drawing/2014/main" id="{50C98C4C-A4BF-D1D3-17F3-748EFD1DFC59}"/>
                  </a:ext>
                </a:extLst>
              </p:cNvPr>
              <p:cNvSpPr txBox="1">
                <a:spLocks noRot="1" noChangeAspect="1" noMove="1" noResize="1" noEditPoints="1" noAdjustHandles="1" noChangeArrowheads="1" noChangeShapeType="1" noTextEdit="1"/>
              </p:cNvSpPr>
              <p:nvPr/>
            </p:nvSpPr>
            <p:spPr bwMode="auto">
              <a:xfrm>
                <a:off x="817901" y="1297596"/>
                <a:ext cx="3287373" cy="1166730"/>
              </a:xfrm>
              <a:prstGeom prst="rect">
                <a:avLst/>
              </a:prstGeom>
              <a:blipFill>
                <a:blip r:embed="rId3"/>
                <a:stretch>
                  <a:fillRect b="-1256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 Box 53">
                <a:extLst>
                  <a:ext uri="{FF2B5EF4-FFF2-40B4-BE49-F238E27FC236}">
                    <a16:creationId xmlns:a16="http://schemas.microsoft.com/office/drawing/2014/main" id="{8F913538-190B-3ED8-D8CB-8E599132C71F}"/>
                  </a:ext>
                </a:extLst>
              </p:cNvPr>
              <p:cNvSpPr txBox="1">
                <a:spLocks noChangeArrowheads="1"/>
              </p:cNvSpPr>
              <p:nvPr/>
            </p:nvSpPr>
            <p:spPr bwMode="auto">
              <a:xfrm>
                <a:off x="7437776" y="1211871"/>
                <a:ext cx="3287373" cy="1159228"/>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002060"/>
                        </a:solidFill>
                        <a:latin typeface="Cambria Math" panose="02040503050406030204" pitchFamily="18" charset="0"/>
                      </a:rPr>
                      <m:t>𝐛</m:t>
                    </m:r>
                    <m:r>
                      <a:rPr lang="en-US" sz="4800" b="1" i="0" smtClean="0">
                        <a:solidFill>
                          <a:srgbClr val="002060"/>
                        </a:solidFill>
                        <a:latin typeface="Cambria Math" panose="02040503050406030204" pitchFamily="18" charset="0"/>
                      </a:rPr>
                      <m:t>)</m:t>
                    </m:r>
                    <m:r>
                      <a:rPr lang="en-US" sz="4800" b="1" i="0" smtClean="0">
                        <a:solidFill>
                          <a:srgbClr val="002060"/>
                        </a:solidFill>
                        <a:latin typeface="Cambria Math" panose="02040503050406030204" pitchFamily="18" charset="0"/>
                      </a:rPr>
                      <m:t>𝟕</m:t>
                    </m:r>
                    <m:r>
                      <a:rPr lang="en-US" sz="4800" b="1" i="0" smtClean="0">
                        <a:solidFill>
                          <a:srgbClr val="002060"/>
                        </a:solidFill>
                        <a:latin typeface="Cambria Math" panose="02040503050406030204" pitchFamily="18" charset="0"/>
                      </a:rPr>
                      <m:t> </m:t>
                    </m:r>
                  </m:oMath>
                </a14:m>
                <a:r>
                  <a:rPr lang="en-US" sz="4800" b="1" dirty="0">
                    <a:solidFill>
                      <a:srgbClr val="002060"/>
                    </a:solidFill>
                    <a:latin typeface="Cambria" panose="02040503050406030204" pitchFamily="18" charset="0"/>
                    <a:ea typeface="Cambria" panose="02040503050406030204" pitchFamily="18" charset="0"/>
                  </a:rPr>
                  <a:t>× </a:t>
                </a:r>
                <a14:m>
                  <m:oMath xmlns:m="http://schemas.openxmlformats.org/officeDocument/2006/math">
                    <m:f>
                      <m:fPr>
                        <m:ctrlPr>
                          <a:rPr lang="en-US" sz="4800" b="1" i="1">
                            <a:solidFill>
                              <a:srgbClr val="002060"/>
                            </a:solidFill>
                            <a:latin typeface="Cambria Math" panose="02040503050406030204" pitchFamily="18" charset="0"/>
                          </a:rPr>
                        </m:ctrlPr>
                      </m:fPr>
                      <m:num>
                        <m:r>
                          <a:rPr lang="en-US" sz="4800" b="1" i="0" smtClean="0">
                            <a:solidFill>
                              <a:srgbClr val="002060"/>
                            </a:solidFill>
                            <a:latin typeface="Cambria Math" panose="02040503050406030204" pitchFamily="18" charset="0"/>
                          </a:rPr>
                          <m:t>𝟔</m:t>
                        </m:r>
                      </m:num>
                      <m:den>
                        <m:r>
                          <a:rPr lang="en-US" sz="4800" b="1" i="0" smtClean="0">
                            <a:solidFill>
                              <a:srgbClr val="002060"/>
                            </a:solidFill>
                            <a:latin typeface="Cambria Math" panose="02040503050406030204" pitchFamily="18" charset="0"/>
                          </a:rPr>
                          <m:t>𝟐𝟏</m:t>
                        </m:r>
                      </m:den>
                    </m:f>
                  </m:oMath>
                </a14:m>
                <a:endParaRPr lang="en-US" sz="4800" b="1" dirty="0">
                  <a:solidFill>
                    <a:srgbClr val="002060"/>
                  </a:solidFill>
                  <a:latin typeface="Cambria" panose="02040503050406030204" pitchFamily="18" charset="0"/>
                  <a:ea typeface="Cambria" panose="02040503050406030204" pitchFamily="18" charset="0"/>
                </a:endParaRPr>
              </a:p>
            </p:txBody>
          </p:sp>
        </mc:Choice>
        <mc:Fallback xmlns="">
          <p:sp>
            <p:nvSpPr>
              <p:cNvPr id="7" name="Text Box 53">
                <a:extLst>
                  <a:ext uri="{FF2B5EF4-FFF2-40B4-BE49-F238E27FC236}">
                    <a16:creationId xmlns:a16="http://schemas.microsoft.com/office/drawing/2014/main" id="{8F913538-190B-3ED8-D8CB-8E599132C71F}"/>
                  </a:ext>
                </a:extLst>
              </p:cNvPr>
              <p:cNvSpPr txBox="1">
                <a:spLocks noRot="1" noChangeAspect="1" noMove="1" noResize="1" noEditPoints="1" noAdjustHandles="1" noChangeArrowheads="1" noChangeShapeType="1" noTextEdit="1"/>
              </p:cNvSpPr>
              <p:nvPr/>
            </p:nvSpPr>
            <p:spPr bwMode="auto">
              <a:xfrm>
                <a:off x="7437776" y="1211871"/>
                <a:ext cx="3287373" cy="1159228"/>
              </a:xfrm>
              <a:prstGeom prst="rect">
                <a:avLst/>
              </a:prstGeom>
              <a:blipFill>
                <a:blip r:embed="rId4"/>
                <a:stretch>
                  <a:fillRect b="-1210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 Box 53">
                <a:extLst>
                  <a:ext uri="{FF2B5EF4-FFF2-40B4-BE49-F238E27FC236}">
                    <a16:creationId xmlns:a16="http://schemas.microsoft.com/office/drawing/2014/main" id="{49861956-E912-9B52-1A36-7031AEA618D1}"/>
                  </a:ext>
                </a:extLst>
              </p:cNvPr>
              <p:cNvSpPr txBox="1">
                <a:spLocks noChangeArrowheads="1"/>
              </p:cNvSpPr>
              <p:nvPr/>
            </p:nvSpPr>
            <p:spPr bwMode="auto">
              <a:xfrm>
                <a:off x="684551" y="2602521"/>
                <a:ext cx="3287373" cy="116673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FF0000"/>
                        </a:solidFill>
                        <a:latin typeface="Cambria Math" panose="02040503050406030204" pitchFamily="18" charset="0"/>
                      </a:rPr>
                      <m:t>=</m:t>
                    </m:r>
                    <m:f>
                      <m:fPr>
                        <m:ctrlPr>
                          <a:rPr lang="en-US" sz="4800" b="1" i="1" smtClean="0">
                            <a:solidFill>
                              <a:srgbClr val="FF0000"/>
                            </a:solidFill>
                            <a:latin typeface="Cambria Math" panose="02040503050406030204" pitchFamily="18" charset="0"/>
                          </a:rPr>
                        </m:ctrlPr>
                      </m:fPr>
                      <m:num>
                        <m:r>
                          <a:rPr lang="en-US" sz="4800" b="1" i="0" smtClean="0">
                            <a:solidFill>
                              <a:srgbClr val="FF0000"/>
                            </a:solidFill>
                            <a:latin typeface="Cambria Math" panose="02040503050406030204" pitchFamily="18" charset="0"/>
                          </a:rPr>
                          <m:t>𝟓𝟓</m:t>
                        </m:r>
                      </m:num>
                      <m:den>
                        <m:r>
                          <a:rPr lang="en-US" sz="4800" b="1" i="0" smtClean="0">
                            <a:solidFill>
                              <a:srgbClr val="FF0000"/>
                            </a:solidFill>
                            <a:latin typeface="Cambria Math" panose="02040503050406030204" pitchFamily="18" charset="0"/>
                          </a:rPr>
                          <m:t>𝟔𝟔</m:t>
                        </m:r>
                      </m:den>
                    </m:f>
                  </m:oMath>
                </a14:m>
                <a:r>
                  <a:rPr lang="en-US" sz="4800" b="1" dirty="0">
                    <a:solidFill>
                      <a:srgbClr val="FF0000"/>
                    </a:solidFill>
                    <a:latin typeface="Cambria" panose="02040503050406030204" pitchFamily="18" charset="0"/>
                    <a:ea typeface="Cambria" panose="02040503050406030204" pitchFamily="18" charset="0"/>
                  </a:rPr>
                  <a:t> </a:t>
                </a:r>
              </a:p>
            </p:txBody>
          </p:sp>
        </mc:Choice>
        <mc:Fallback xmlns="">
          <p:sp>
            <p:nvSpPr>
              <p:cNvPr id="37" name="Text Box 53">
                <a:extLst>
                  <a:ext uri="{FF2B5EF4-FFF2-40B4-BE49-F238E27FC236}">
                    <a16:creationId xmlns:a16="http://schemas.microsoft.com/office/drawing/2014/main" id="{49861956-E912-9B52-1A36-7031AEA618D1}"/>
                  </a:ext>
                </a:extLst>
              </p:cNvPr>
              <p:cNvSpPr txBox="1">
                <a:spLocks noRot="1" noChangeAspect="1" noMove="1" noResize="1" noEditPoints="1" noAdjustHandles="1" noChangeArrowheads="1" noChangeShapeType="1" noTextEdit="1"/>
              </p:cNvSpPr>
              <p:nvPr/>
            </p:nvSpPr>
            <p:spPr bwMode="auto">
              <a:xfrm>
                <a:off x="684551" y="2602521"/>
                <a:ext cx="3287373" cy="1166730"/>
              </a:xfrm>
              <a:prstGeom prst="rect">
                <a:avLst/>
              </a:prstGeom>
              <a:blipFill>
                <a:blip r:embed="rId5"/>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 name="Text Box 53">
                <a:extLst>
                  <a:ext uri="{FF2B5EF4-FFF2-40B4-BE49-F238E27FC236}">
                    <a16:creationId xmlns:a16="http://schemas.microsoft.com/office/drawing/2014/main" id="{E3C02F9C-98E8-35CA-A946-DF2468070D03}"/>
                  </a:ext>
                </a:extLst>
              </p:cNvPr>
              <p:cNvSpPr txBox="1">
                <a:spLocks noChangeArrowheads="1"/>
              </p:cNvSpPr>
              <p:nvPr/>
            </p:nvSpPr>
            <p:spPr bwMode="auto">
              <a:xfrm>
                <a:off x="732176" y="3955071"/>
                <a:ext cx="3287373" cy="116673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FF0000"/>
                        </a:solidFill>
                        <a:latin typeface="Cambria Math" panose="02040503050406030204" pitchFamily="18" charset="0"/>
                      </a:rPr>
                      <m:t>=</m:t>
                    </m:r>
                    <m:f>
                      <m:fPr>
                        <m:ctrlPr>
                          <a:rPr lang="en-US" sz="4800" b="1" i="1" smtClean="0">
                            <a:solidFill>
                              <a:srgbClr val="FF0000"/>
                            </a:solidFill>
                            <a:latin typeface="Cambria Math" panose="02040503050406030204" pitchFamily="18" charset="0"/>
                          </a:rPr>
                        </m:ctrlPr>
                      </m:fPr>
                      <m:num>
                        <m:r>
                          <a:rPr lang="en-US" sz="4800" b="1" i="0" smtClean="0">
                            <a:solidFill>
                              <a:srgbClr val="FF0000"/>
                            </a:solidFill>
                            <a:latin typeface="Cambria Math" panose="02040503050406030204" pitchFamily="18" charset="0"/>
                          </a:rPr>
                          <m:t>𝟓</m:t>
                        </m:r>
                      </m:num>
                      <m:den>
                        <m:r>
                          <a:rPr lang="en-US" sz="4800" b="1" i="0" smtClean="0">
                            <a:solidFill>
                              <a:srgbClr val="FF0000"/>
                            </a:solidFill>
                            <a:latin typeface="Cambria Math" panose="02040503050406030204" pitchFamily="18" charset="0"/>
                          </a:rPr>
                          <m:t>𝟔</m:t>
                        </m:r>
                      </m:den>
                    </m:f>
                  </m:oMath>
                </a14:m>
                <a:r>
                  <a:rPr lang="en-US" sz="4800" b="1" dirty="0">
                    <a:solidFill>
                      <a:srgbClr val="FF0000"/>
                    </a:solidFill>
                    <a:latin typeface="Cambria" panose="02040503050406030204" pitchFamily="18" charset="0"/>
                    <a:ea typeface="Cambria" panose="02040503050406030204" pitchFamily="18" charset="0"/>
                  </a:rPr>
                  <a:t> </a:t>
                </a:r>
              </a:p>
            </p:txBody>
          </p:sp>
        </mc:Choice>
        <mc:Fallback xmlns="">
          <p:sp>
            <p:nvSpPr>
              <p:cNvPr id="38" name="Text Box 53">
                <a:extLst>
                  <a:ext uri="{FF2B5EF4-FFF2-40B4-BE49-F238E27FC236}">
                    <a16:creationId xmlns:a16="http://schemas.microsoft.com/office/drawing/2014/main" id="{E3C02F9C-98E8-35CA-A946-DF2468070D03}"/>
                  </a:ext>
                </a:extLst>
              </p:cNvPr>
              <p:cNvSpPr txBox="1">
                <a:spLocks noRot="1" noChangeAspect="1" noMove="1" noResize="1" noEditPoints="1" noAdjustHandles="1" noChangeArrowheads="1" noChangeShapeType="1" noTextEdit="1"/>
              </p:cNvSpPr>
              <p:nvPr/>
            </p:nvSpPr>
            <p:spPr bwMode="auto">
              <a:xfrm>
                <a:off x="732176" y="3955071"/>
                <a:ext cx="3287373" cy="1166730"/>
              </a:xfrm>
              <a:prstGeom prst="rect">
                <a:avLst/>
              </a:prstGeom>
              <a:blipFill>
                <a:blip r:embed="rId6"/>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 name="Text Box 53">
                <a:extLst>
                  <a:ext uri="{FF2B5EF4-FFF2-40B4-BE49-F238E27FC236}">
                    <a16:creationId xmlns:a16="http://schemas.microsoft.com/office/drawing/2014/main" id="{650A0127-B051-E06D-FB4F-663D787F3606}"/>
                  </a:ext>
                </a:extLst>
              </p:cNvPr>
              <p:cNvSpPr txBox="1">
                <a:spLocks noChangeArrowheads="1"/>
              </p:cNvSpPr>
              <p:nvPr/>
            </p:nvSpPr>
            <p:spPr bwMode="auto">
              <a:xfrm>
                <a:off x="7475876" y="2335821"/>
                <a:ext cx="3287373" cy="115724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FF0000"/>
                        </a:solidFill>
                        <a:latin typeface="Cambria Math" panose="02040503050406030204" pitchFamily="18" charset="0"/>
                      </a:rPr>
                      <m:t>=</m:t>
                    </m:r>
                    <m:f>
                      <m:fPr>
                        <m:ctrlPr>
                          <a:rPr lang="en-US" sz="4800" b="1" i="1" smtClean="0">
                            <a:solidFill>
                              <a:srgbClr val="FF0000"/>
                            </a:solidFill>
                            <a:latin typeface="Cambria Math" panose="02040503050406030204" pitchFamily="18" charset="0"/>
                          </a:rPr>
                        </m:ctrlPr>
                      </m:fPr>
                      <m:num>
                        <m:r>
                          <a:rPr lang="en-US" sz="4800" b="1" i="0" smtClean="0">
                            <a:solidFill>
                              <a:srgbClr val="FF0000"/>
                            </a:solidFill>
                            <a:latin typeface="Cambria Math" panose="02040503050406030204" pitchFamily="18" charset="0"/>
                          </a:rPr>
                          <m:t>𝟒𝟐</m:t>
                        </m:r>
                      </m:num>
                      <m:den>
                        <m:r>
                          <a:rPr lang="en-US" sz="4800" b="1" i="0" smtClean="0">
                            <a:solidFill>
                              <a:srgbClr val="FF0000"/>
                            </a:solidFill>
                            <a:latin typeface="Cambria Math" panose="02040503050406030204" pitchFamily="18" charset="0"/>
                          </a:rPr>
                          <m:t>𝟐𝟏</m:t>
                        </m:r>
                      </m:den>
                    </m:f>
                  </m:oMath>
                </a14:m>
                <a:r>
                  <a:rPr lang="en-US" sz="4800" b="1" dirty="0">
                    <a:solidFill>
                      <a:srgbClr val="FF0000"/>
                    </a:solidFill>
                    <a:latin typeface="Cambria" panose="02040503050406030204" pitchFamily="18" charset="0"/>
                    <a:ea typeface="Cambria" panose="02040503050406030204" pitchFamily="18" charset="0"/>
                  </a:rPr>
                  <a:t> </a:t>
                </a:r>
              </a:p>
            </p:txBody>
          </p:sp>
        </mc:Choice>
        <mc:Fallback xmlns="">
          <p:sp>
            <p:nvSpPr>
              <p:cNvPr id="39" name="Text Box 53">
                <a:extLst>
                  <a:ext uri="{FF2B5EF4-FFF2-40B4-BE49-F238E27FC236}">
                    <a16:creationId xmlns:a16="http://schemas.microsoft.com/office/drawing/2014/main" id="{650A0127-B051-E06D-FB4F-663D787F3606}"/>
                  </a:ext>
                </a:extLst>
              </p:cNvPr>
              <p:cNvSpPr txBox="1">
                <a:spLocks noRot="1" noChangeAspect="1" noMove="1" noResize="1" noEditPoints="1" noAdjustHandles="1" noChangeArrowheads="1" noChangeShapeType="1" noTextEdit="1"/>
              </p:cNvSpPr>
              <p:nvPr/>
            </p:nvSpPr>
            <p:spPr bwMode="auto">
              <a:xfrm>
                <a:off x="7475876" y="2335821"/>
                <a:ext cx="3287373" cy="1157240"/>
              </a:xfrm>
              <a:prstGeom prst="rect">
                <a:avLst/>
              </a:prstGeom>
              <a:blipFill>
                <a:blip r:embed="rId7"/>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0" name="Text Box 53">
                <a:extLst>
                  <a:ext uri="{FF2B5EF4-FFF2-40B4-BE49-F238E27FC236}">
                    <a16:creationId xmlns:a16="http://schemas.microsoft.com/office/drawing/2014/main" id="{F2AD55C9-3158-2EAE-4517-3EFB5F5BC401}"/>
                  </a:ext>
                </a:extLst>
              </p:cNvPr>
              <p:cNvSpPr txBox="1">
                <a:spLocks noChangeArrowheads="1"/>
              </p:cNvSpPr>
              <p:nvPr/>
            </p:nvSpPr>
            <p:spPr bwMode="auto">
              <a:xfrm>
                <a:off x="7523502" y="3688371"/>
                <a:ext cx="1287124" cy="830997"/>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a14:m>
                  <m:oMathPara xmlns:m="http://schemas.openxmlformats.org/officeDocument/2006/math">
                    <m:oMathParaPr>
                      <m:jc m:val="centerGroup"/>
                    </m:oMathParaPr>
                    <m:oMath xmlns:m="http://schemas.openxmlformats.org/officeDocument/2006/math">
                      <m:r>
                        <a:rPr lang="en-US" sz="4800" b="1" i="0" smtClean="0">
                          <a:solidFill>
                            <a:srgbClr val="FF0000"/>
                          </a:solidFill>
                          <a:latin typeface="Cambria Math" panose="02040503050406030204" pitchFamily="18" charset="0"/>
                        </a:rPr>
                        <m:t>=</m:t>
                      </m:r>
                      <m:r>
                        <a:rPr lang="en-US" sz="4800" b="1" i="0" smtClean="0">
                          <a:solidFill>
                            <a:srgbClr val="FF0000"/>
                          </a:solidFill>
                          <a:latin typeface="Cambria Math" panose="02040503050406030204" pitchFamily="18" charset="0"/>
                        </a:rPr>
                        <m:t>𝟐</m:t>
                      </m:r>
                    </m:oMath>
                  </m:oMathPara>
                </a14:m>
                <a:endParaRPr lang="en-US" sz="4800" b="1" dirty="0">
                  <a:solidFill>
                    <a:srgbClr val="FF0000"/>
                  </a:solidFill>
                  <a:latin typeface="Cambria" panose="02040503050406030204" pitchFamily="18" charset="0"/>
                  <a:ea typeface="Cambria" panose="02040503050406030204" pitchFamily="18" charset="0"/>
                </a:endParaRPr>
              </a:p>
            </p:txBody>
          </p:sp>
        </mc:Choice>
        <mc:Fallback xmlns="">
          <p:sp>
            <p:nvSpPr>
              <p:cNvPr id="40" name="Text Box 53">
                <a:extLst>
                  <a:ext uri="{FF2B5EF4-FFF2-40B4-BE49-F238E27FC236}">
                    <a16:creationId xmlns:a16="http://schemas.microsoft.com/office/drawing/2014/main" id="{F2AD55C9-3158-2EAE-4517-3EFB5F5BC401}"/>
                  </a:ext>
                </a:extLst>
              </p:cNvPr>
              <p:cNvSpPr txBox="1">
                <a:spLocks noRot="1" noChangeAspect="1" noMove="1" noResize="1" noEditPoints="1" noAdjustHandles="1" noChangeArrowheads="1" noChangeShapeType="1" noTextEdit="1"/>
              </p:cNvSpPr>
              <p:nvPr/>
            </p:nvSpPr>
            <p:spPr bwMode="auto">
              <a:xfrm>
                <a:off x="7523502" y="3688371"/>
                <a:ext cx="1287124" cy="830997"/>
              </a:xfrm>
              <a:prstGeom prst="rect">
                <a:avLst/>
              </a:prstGeom>
              <a:blipFill>
                <a:blip r:embed="rId8"/>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pic>
        <p:nvPicPr>
          <p:cNvPr id="12" name="Picture 11">
            <a:extLst>
              <a:ext uri="{FF2B5EF4-FFF2-40B4-BE49-F238E27FC236}">
                <a16:creationId xmlns:a16="http://schemas.microsoft.com/office/drawing/2014/main" id="{9CDD786F-5F5B-4B4D-979C-489676801FC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418386868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7"/>
                                        </p:tgtEl>
                                        <p:attrNameLst>
                                          <p:attrName>style.visibility</p:attrName>
                                        </p:attrNameLst>
                                      </p:cBhvr>
                                      <p:to>
                                        <p:strVal val="visible"/>
                                      </p:to>
                                    </p:set>
                                    <p:animEffect transition="in" filter="wipe(down)">
                                      <p:cBhvr>
                                        <p:cTn id="31" dur="500"/>
                                        <p:tgtEl>
                                          <p:spTgt spid="37"/>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ipe(down)">
                                      <p:cBhvr>
                                        <p:cTn id="36" dur="500"/>
                                        <p:tgtEl>
                                          <p:spTgt spid="38"/>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39"/>
                                        </p:tgtEl>
                                        <p:attrNameLst>
                                          <p:attrName>style.visibility</p:attrName>
                                        </p:attrNameLst>
                                      </p:cBhvr>
                                      <p:to>
                                        <p:strVal val="visible"/>
                                      </p:to>
                                    </p:set>
                                    <p:animEffect transition="in" filter="wipe(down)">
                                      <p:cBhvr>
                                        <p:cTn id="41" dur="500"/>
                                        <p:tgtEl>
                                          <p:spTgt spid="39"/>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animEffect transition="in" filter="wipe(down)">
                                      <p:cBhvr>
                                        <p:cTn id="46"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7" grpId="0"/>
      <p:bldP spid="37" grpId="0"/>
      <p:bldP spid="38" grpId="0"/>
      <p:bldP spid="39" grpId="0"/>
      <p:bldP spid="4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9614" y="218660"/>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6" name="Group 5"/>
          <p:cNvGrpSpPr/>
          <p:nvPr/>
        </p:nvGrpSpPr>
        <p:grpSpPr>
          <a:xfrm>
            <a:off x="961418" y="490691"/>
            <a:ext cx="8099755" cy="608858"/>
            <a:chOff x="571500" y="378069"/>
            <a:chExt cx="2585020" cy="608858"/>
          </a:xfrm>
        </p:grpSpPr>
        <p:sp>
          <p:nvSpPr>
            <p:cNvPr id="5" name="Flowchart: Preparation 4"/>
            <p:cNvSpPr/>
            <p:nvPr/>
          </p:nvSpPr>
          <p:spPr>
            <a:xfrm>
              <a:off x="576748" y="441824"/>
              <a:ext cx="2579772" cy="545103"/>
            </a:xfrm>
            <a:custGeom>
              <a:avLst/>
              <a:gdLst>
                <a:gd name="connsiteX0" fmla="*/ 0 w 10000"/>
                <a:gd name="connsiteY0" fmla="*/ 5000 h 10000"/>
                <a:gd name="connsiteX1" fmla="*/ 2000 w 10000"/>
                <a:gd name="connsiteY1" fmla="*/ 0 h 10000"/>
                <a:gd name="connsiteX2" fmla="*/ 8000 w 10000"/>
                <a:gd name="connsiteY2" fmla="*/ 0 h 10000"/>
                <a:gd name="connsiteX3" fmla="*/ 10000 w 10000"/>
                <a:gd name="connsiteY3" fmla="*/ 5000 h 10000"/>
                <a:gd name="connsiteX4" fmla="*/ 8000 w 10000"/>
                <a:gd name="connsiteY4" fmla="*/ 10000 h 10000"/>
                <a:gd name="connsiteX5" fmla="*/ 2000 w 10000"/>
                <a:gd name="connsiteY5" fmla="*/ 10000 h 10000"/>
                <a:gd name="connsiteX6" fmla="*/ 0 w 10000"/>
                <a:gd name="connsiteY6" fmla="*/ 5000 h 10000"/>
                <a:gd name="connsiteX0" fmla="*/ 0 w 10000"/>
                <a:gd name="connsiteY0" fmla="*/ 5000 h 10000"/>
                <a:gd name="connsiteX1" fmla="*/ 2000 w 10000"/>
                <a:gd name="connsiteY1" fmla="*/ 0 h 10000"/>
                <a:gd name="connsiteX2" fmla="*/ 8688 w 10000"/>
                <a:gd name="connsiteY2" fmla="*/ 323 h 10000"/>
                <a:gd name="connsiteX3" fmla="*/ 10000 w 10000"/>
                <a:gd name="connsiteY3" fmla="*/ 5000 h 10000"/>
                <a:gd name="connsiteX4" fmla="*/ 8000 w 10000"/>
                <a:gd name="connsiteY4" fmla="*/ 10000 h 10000"/>
                <a:gd name="connsiteX5" fmla="*/ 2000 w 10000"/>
                <a:gd name="connsiteY5" fmla="*/ 10000 h 10000"/>
                <a:gd name="connsiteX6" fmla="*/ 0 w 10000"/>
                <a:gd name="connsiteY6" fmla="*/ 5000 h 10000"/>
                <a:gd name="connsiteX0" fmla="*/ 0 w 10000"/>
                <a:gd name="connsiteY0" fmla="*/ 5000 h 10484"/>
                <a:gd name="connsiteX1" fmla="*/ 2000 w 10000"/>
                <a:gd name="connsiteY1" fmla="*/ 0 h 10484"/>
                <a:gd name="connsiteX2" fmla="*/ 8688 w 10000"/>
                <a:gd name="connsiteY2" fmla="*/ 323 h 10484"/>
                <a:gd name="connsiteX3" fmla="*/ 10000 w 10000"/>
                <a:gd name="connsiteY3" fmla="*/ 5000 h 10484"/>
                <a:gd name="connsiteX4" fmla="*/ 8750 w 10000"/>
                <a:gd name="connsiteY4" fmla="*/ 10484 h 10484"/>
                <a:gd name="connsiteX5" fmla="*/ 2000 w 10000"/>
                <a:gd name="connsiteY5" fmla="*/ 10000 h 10484"/>
                <a:gd name="connsiteX6" fmla="*/ 0 w 10000"/>
                <a:gd name="connsiteY6" fmla="*/ 5000 h 10484"/>
                <a:gd name="connsiteX0" fmla="*/ 0 w 8750"/>
                <a:gd name="connsiteY0" fmla="*/ 5000 h 10484"/>
                <a:gd name="connsiteX1" fmla="*/ 2000 w 8750"/>
                <a:gd name="connsiteY1" fmla="*/ 0 h 10484"/>
                <a:gd name="connsiteX2" fmla="*/ 8688 w 8750"/>
                <a:gd name="connsiteY2" fmla="*/ 323 h 10484"/>
                <a:gd name="connsiteX3" fmla="*/ 8344 w 8750"/>
                <a:gd name="connsiteY3" fmla="*/ 3710 h 10484"/>
                <a:gd name="connsiteX4" fmla="*/ 8750 w 8750"/>
                <a:gd name="connsiteY4" fmla="*/ 10484 h 10484"/>
                <a:gd name="connsiteX5" fmla="*/ 2000 w 8750"/>
                <a:gd name="connsiteY5" fmla="*/ 10000 h 10484"/>
                <a:gd name="connsiteX6" fmla="*/ 0 w 8750"/>
                <a:gd name="connsiteY6" fmla="*/ 5000 h 10484"/>
                <a:gd name="connsiteX0" fmla="*/ 0 w 10071"/>
                <a:gd name="connsiteY0" fmla="*/ 4769 h 9538"/>
                <a:gd name="connsiteX1" fmla="*/ 2286 w 10071"/>
                <a:gd name="connsiteY1" fmla="*/ 0 h 9538"/>
                <a:gd name="connsiteX2" fmla="*/ 9929 w 10071"/>
                <a:gd name="connsiteY2" fmla="*/ 308 h 9538"/>
                <a:gd name="connsiteX3" fmla="*/ 9536 w 10071"/>
                <a:gd name="connsiteY3" fmla="*/ 3539 h 9538"/>
                <a:gd name="connsiteX4" fmla="*/ 10071 w 10071"/>
                <a:gd name="connsiteY4" fmla="*/ 9385 h 9538"/>
                <a:gd name="connsiteX5" fmla="*/ 2286 w 10071"/>
                <a:gd name="connsiteY5" fmla="*/ 9538 h 9538"/>
                <a:gd name="connsiteX6" fmla="*/ 0 w 10071"/>
                <a:gd name="connsiteY6" fmla="*/ 4769 h 9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71" h="9538">
                  <a:moveTo>
                    <a:pt x="0" y="4769"/>
                  </a:moveTo>
                  <a:lnTo>
                    <a:pt x="2286" y="0"/>
                  </a:lnTo>
                  <a:lnTo>
                    <a:pt x="9929" y="308"/>
                  </a:lnTo>
                  <a:lnTo>
                    <a:pt x="9536" y="3539"/>
                  </a:lnTo>
                  <a:cubicBezTo>
                    <a:pt x="9690" y="5692"/>
                    <a:pt x="9917" y="7231"/>
                    <a:pt x="10071" y="9385"/>
                  </a:cubicBezTo>
                  <a:lnTo>
                    <a:pt x="2286" y="9538"/>
                  </a:lnTo>
                  <a:lnTo>
                    <a:pt x="0" y="4769"/>
                  </a:lnTo>
                  <a:close/>
                </a:path>
              </a:pathLst>
            </a:cu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Tính</a:t>
              </a:r>
              <a:r>
                <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bằng</a:t>
              </a:r>
              <a:r>
                <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cách</a:t>
              </a:r>
              <a:r>
                <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thuận</a:t>
              </a:r>
              <a:r>
                <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tiện</a:t>
              </a:r>
              <a:endPar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endParaRPr>
            </a:p>
          </p:txBody>
        </p:sp>
        <p:sp>
          <p:nvSpPr>
            <p:cNvPr id="4" name="Oval 3"/>
            <p:cNvSpPr/>
            <p:nvPr/>
          </p:nvSpPr>
          <p:spPr>
            <a:xfrm>
              <a:off x="571500" y="378069"/>
              <a:ext cx="190932" cy="545123"/>
            </a:xfrm>
            <a:prstGeom prst="ellipse">
              <a:avLst/>
            </a:prstGeom>
            <a:solidFill>
              <a:schemeClr val="bg1"/>
            </a:solid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F4D73E"/>
                  </a:solidFill>
                  <a:effectLst/>
                  <a:uLnTx/>
                  <a:uFillTx/>
                  <a:latin typeface="#9Slide07 FS North Land Sans" panose="00000500000000000000" pitchFamily="2" charset="0"/>
                  <a:ea typeface="Cambria" panose="02040503050406030204" pitchFamily="18" charset="0"/>
                  <a:cs typeface="+mn-cs"/>
                </a:rPr>
                <a:t>2</a:t>
              </a:r>
            </a:p>
          </p:txBody>
        </p:sp>
      </p:grpSp>
      <mc:AlternateContent xmlns:mc="http://schemas.openxmlformats.org/markup-compatibility/2006" xmlns:a14="http://schemas.microsoft.com/office/drawing/2010/main">
        <mc:Choice Requires="a14">
          <p:sp>
            <p:nvSpPr>
              <p:cNvPr id="8" name="Text Box 53">
                <a:extLst>
                  <a:ext uri="{FF2B5EF4-FFF2-40B4-BE49-F238E27FC236}">
                    <a16:creationId xmlns:a16="http://schemas.microsoft.com/office/drawing/2014/main" id="{F3DE21DA-78A3-CEEB-5A71-DC4C9AFE6DAB}"/>
                  </a:ext>
                </a:extLst>
              </p:cNvPr>
              <p:cNvSpPr txBox="1">
                <a:spLocks noChangeArrowheads="1"/>
              </p:cNvSpPr>
              <p:nvPr/>
            </p:nvSpPr>
            <p:spPr bwMode="auto">
              <a:xfrm>
                <a:off x="722651" y="1602396"/>
                <a:ext cx="4782799" cy="98142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4000" b="1" dirty="0">
                    <a:solidFill>
                      <a:srgbClr val="002060"/>
                    </a:solidFill>
                    <a:latin typeface="Cambria" panose="02040503050406030204" pitchFamily="18" charset="0"/>
                    <a:ea typeface="Cambria" panose="02040503050406030204" pitchFamily="18" charset="0"/>
                  </a:rPr>
                  <a:t>a)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𝟑</m:t>
                        </m:r>
                      </m:num>
                      <m:den>
                        <m:r>
                          <a:rPr lang="en-US" sz="4000" b="1" i="1">
                            <a:solidFill>
                              <a:srgbClr val="002060"/>
                            </a:solidFill>
                            <a:latin typeface="Cambria Math" panose="02040503050406030204" pitchFamily="18" charset="0"/>
                          </a:rPr>
                          <m:t>𝟓</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𝟏𝟕</m:t>
                        </m:r>
                      </m:num>
                      <m:den>
                        <m:r>
                          <a:rPr lang="en-US" sz="4000" b="1" i="1">
                            <a:solidFill>
                              <a:srgbClr val="002060"/>
                            </a:solidFill>
                            <a:latin typeface="Cambria Math" panose="02040503050406030204" pitchFamily="18" charset="0"/>
                          </a:rPr>
                          <m:t>𝟐𝟏</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𝟐</m:t>
                        </m:r>
                      </m:num>
                      <m:den>
                        <m:r>
                          <a:rPr lang="en-US" sz="4000" b="1" i="1">
                            <a:solidFill>
                              <a:srgbClr val="002060"/>
                            </a:solidFill>
                            <a:latin typeface="Cambria Math" panose="02040503050406030204" pitchFamily="18" charset="0"/>
                          </a:rPr>
                          <m:t>𝟓</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𝟏𝟕</m:t>
                        </m:r>
                      </m:num>
                      <m:den>
                        <m:r>
                          <a:rPr lang="en-US" sz="4000" b="1" i="1">
                            <a:solidFill>
                              <a:srgbClr val="002060"/>
                            </a:solidFill>
                            <a:latin typeface="Cambria Math" panose="02040503050406030204" pitchFamily="18" charset="0"/>
                          </a:rPr>
                          <m:t>𝟐𝟏</m:t>
                        </m:r>
                      </m:den>
                    </m:f>
                  </m:oMath>
                </a14:m>
                <a:endParaRPr lang="en-US" sz="4000" b="1" dirty="0">
                  <a:solidFill>
                    <a:srgbClr val="002060"/>
                  </a:solidFill>
                  <a:latin typeface="Cambria" panose="02040503050406030204" pitchFamily="18" charset="0"/>
                  <a:ea typeface="Cambria" panose="02040503050406030204" pitchFamily="18" charset="0"/>
                </a:endParaRPr>
              </a:p>
            </p:txBody>
          </p:sp>
        </mc:Choice>
        <mc:Fallback xmlns="">
          <p:sp>
            <p:nvSpPr>
              <p:cNvPr id="8" name="Text Box 53">
                <a:extLst>
                  <a:ext uri="{FF2B5EF4-FFF2-40B4-BE49-F238E27FC236}">
                    <a16:creationId xmlns:a16="http://schemas.microsoft.com/office/drawing/2014/main" id="{F3DE21DA-78A3-CEEB-5A71-DC4C9AFE6DAB}"/>
                  </a:ext>
                </a:extLst>
              </p:cNvPr>
              <p:cNvSpPr txBox="1">
                <a:spLocks noRot="1" noChangeAspect="1" noMove="1" noResize="1" noEditPoints="1" noAdjustHandles="1" noChangeArrowheads="1" noChangeShapeType="1" noTextEdit="1"/>
              </p:cNvSpPr>
              <p:nvPr/>
            </p:nvSpPr>
            <p:spPr bwMode="auto">
              <a:xfrm>
                <a:off x="722651" y="1602396"/>
                <a:ext cx="4782799" cy="981423"/>
              </a:xfrm>
              <a:prstGeom prst="rect">
                <a:avLst/>
              </a:prstGeom>
              <a:blipFill>
                <a:blip r:embed="rId3"/>
                <a:stretch>
                  <a:fillRect l="-4592" b="-1118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 Box 53">
                <a:extLst>
                  <a:ext uri="{FF2B5EF4-FFF2-40B4-BE49-F238E27FC236}">
                    <a16:creationId xmlns:a16="http://schemas.microsoft.com/office/drawing/2014/main" id="{FBA8E3F5-C797-D049-26FA-91F307CB8B84}"/>
                  </a:ext>
                </a:extLst>
              </p:cNvPr>
              <p:cNvSpPr txBox="1">
                <a:spLocks noChangeArrowheads="1"/>
              </p:cNvSpPr>
              <p:nvPr/>
            </p:nvSpPr>
            <p:spPr bwMode="auto">
              <a:xfrm>
                <a:off x="7047251" y="1592871"/>
                <a:ext cx="4782799" cy="988989"/>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4000" b="1" dirty="0">
                    <a:solidFill>
                      <a:srgbClr val="002060"/>
                    </a:solidFill>
                    <a:latin typeface="Cambria" panose="02040503050406030204" pitchFamily="18" charset="0"/>
                    <a:ea typeface="Cambria" panose="02040503050406030204" pitchFamily="18" charset="0"/>
                  </a:rPr>
                  <a:t>b)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𝟏𝟏</m:t>
                        </m:r>
                      </m:num>
                      <m:den>
                        <m:r>
                          <a:rPr lang="en-US" sz="4000" b="1" i="1">
                            <a:solidFill>
                              <a:srgbClr val="002060"/>
                            </a:solidFill>
                            <a:latin typeface="Cambria Math" panose="02040503050406030204" pitchFamily="18" charset="0"/>
                          </a:rPr>
                          <m:t>𝟏𝟗</m:t>
                        </m:r>
                      </m:den>
                    </m:f>
                  </m:oMath>
                </a14:m>
                <a:r>
                  <a:rPr lang="en-US" sz="4000" b="1" dirty="0">
                    <a:solidFill>
                      <a:srgbClr val="002060"/>
                    </a:solidFill>
                    <a:latin typeface="Cambria" panose="02040503050406030204" pitchFamily="18" charset="0"/>
                    <a:ea typeface="Cambria" panose="02040503050406030204" pitchFamily="18" charset="0"/>
                  </a:rPr>
                  <a:t> ×</a:t>
                </a:r>
                <a14:m>
                  <m:oMath xmlns:m="http://schemas.openxmlformats.org/officeDocument/2006/math">
                    <m:r>
                      <a:rPr lang="en-US" sz="4000" b="1" i="1">
                        <a:solidFill>
                          <a:srgbClr val="002060"/>
                        </a:solidFill>
                        <a:latin typeface="Cambria Math" panose="02040503050406030204" pitchFamily="18" charset="0"/>
                      </a:rPr>
                      <m:t> </m:t>
                    </m:r>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𝟐</m:t>
                        </m:r>
                      </m:num>
                      <m:den>
                        <m:r>
                          <a:rPr lang="en-US" sz="4000" b="1" i="1">
                            <a:solidFill>
                              <a:srgbClr val="002060"/>
                            </a:solidFill>
                            <a:latin typeface="Cambria Math" panose="02040503050406030204" pitchFamily="18" charset="0"/>
                          </a:rPr>
                          <m:t>𝟕</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𝟓</m:t>
                        </m:r>
                      </m:num>
                      <m:den>
                        <m:r>
                          <a:rPr lang="en-US" sz="4000" b="1" i="1">
                            <a:solidFill>
                              <a:srgbClr val="002060"/>
                            </a:solidFill>
                            <a:latin typeface="Cambria Math" panose="02040503050406030204" pitchFamily="18" charset="0"/>
                          </a:rPr>
                          <m:t>𝟕</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𝟏𝟏</m:t>
                        </m:r>
                      </m:num>
                      <m:den>
                        <m:r>
                          <a:rPr lang="en-US" sz="4000" b="1" i="1">
                            <a:solidFill>
                              <a:srgbClr val="002060"/>
                            </a:solidFill>
                            <a:latin typeface="Cambria Math" panose="02040503050406030204" pitchFamily="18" charset="0"/>
                          </a:rPr>
                          <m:t>𝟏𝟗</m:t>
                        </m:r>
                      </m:den>
                    </m:f>
                  </m:oMath>
                </a14:m>
                <a:endParaRPr lang="en-US" sz="4000" b="1" dirty="0">
                  <a:solidFill>
                    <a:srgbClr val="002060"/>
                  </a:solidFill>
                  <a:latin typeface="Cambria" panose="02040503050406030204" pitchFamily="18" charset="0"/>
                  <a:ea typeface="Cambria" panose="02040503050406030204" pitchFamily="18" charset="0"/>
                </a:endParaRPr>
              </a:p>
            </p:txBody>
          </p:sp>
        </mc:Choice>
        <mc:Fallback xmlns="">
          <p:sp>
            <p:nvSpPr>
              <p:cNvPr id="9" name="Text Box 53">
                <a:extLst>
                  <a:ext uri="{FF2B5EF4-FFF2-40B4-BE49-F238E27FC236}">
                    <a16:creationId xmlns:a16="http://schemas.microsoft.com/office/drawing/2014/main" id="{FBA8E3F5-C797-D049-26FA-91F307CB8B84}"/>
                  </a:ext>
                </a:extLst>
              </p:cNvPr>
              <p:cNvSpPr txBox="1">
                <a:spLocks noRot="1" noChangeAspect="1" noMove="1" noResize="1" noEditPoints="1" noAdjustHandles="1" noChangeArrowheads="1" noChangeShapeType="1" noTextEdit="1"/>
              </p:cNvSpPr>
              <p:nvPr/>
            </p:nvSpPr>
            <p:spPr bwMode="auto">
              <a:xfrm>
                <a:off x="7047251" y="1592871"/>
                <a:ext cx="4782799" cy="988989"/>
              </a:xfrm>
              <a:prstGeom prst="rect">
                <a:avLst/>
              </a:prstGeom>
              <a:blipFill>
                <a:blip r:embed="rId4"/>
                <a:stretch>
                  <a:fillRect l="-4459" b="-10429"/>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 Box 53">
                <a:extLst>
                  <a:ext uri="{FF2B5EF4-FFF2-40B4-BE49-F238E27FC236}">
                    <a16:creationId xmlns:a16="http://schemas.microsoft.com/office/drawing/2014/main" id="{F25A34BF-C8B5-ECE4-2A36-AF31EE4A048D}"/>
                  </a:ext>
                </a:extLst>
              </p:cNvPr>
              <p:cNvSpPr txBox="1">
                <a:spLocks noChangeArrowheads="1"/>
              </p:cNvSpPr>
              <p:nvPr/>
            </p:nvSpPr>
            <p:spPr bwMode="auto">
              <a:xfrm>
                <a:off x="789326" y="2850171"/>
                <a:ext cx="4211299" cy="2971326"/>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𝟑</m:t>
                        </m:r>
                      </m:num>
                      <m:den>
                        <m:r>
                          <a:rPr lang="en-US" sz="3200" b="1" i="1">
                            <a:solidFill>
                              <a:srgbClr val="FF0000"/>
                            </a:solidFill>
                            <a:latin typeface="Cambria Math" panose="02040503050406030204" pitchFamily="18" charset="0"/>
                          </a:rPr>
                          <m:t>𝟓</m:t>
                        </m:r>
                      </m:den>
                    </m:f>
                    <m:r>
                      <a:rPr lang="en-US" sz="3200" b="1" i="1">
                        <a:solidFill>
                          <a:srgbClr val="FF0000"/>
                        </a:solidFill>
                        <a:latin typeface="Cambria Math" panose="02040503050406030204" pitchFamily="18" charset="0"/>
                      </a:rPr>
                      <m:t>+ </m:t>
                    </m:r>
                    <m:f>
                      <m:fPr>
                        <m:ctrlPr>
                          <a:rPr lang="en-US" sz="3200" b="1" i="1">
                            <a:solidFill>
                              <a:srgbClr val="FF0000"/>
                            </a:solidFill>
                            <a:latin typeface="Cambria Math" panose="02040503050406030204" pitchFamily="18" charset="0"/>
                          </a:rPr>
                        </m:ctrlPr>
                      </m:fPr>
                      <m:num>
                        <m:r>
                          <a:rPr lang="en-US" sz="3200" b="1" i="1" smtClean="0">
                            <a:solidFill>
                              <a:srgbClr val="FF0000"/>
                            </a:solidFill>
                            <a:latin typeface="Cambria Math" panose="02040503050406030204" pitchFamily="18" charset="0"/>
                          </a:rPr>
                          <m:t>𝟐</m:t>
                        </m:r>
                      </m:num>
                      <m:den>
                        <m:r>
                          <a:rPr lang="en-US" sz="3200" b="1" i="1" smtClean="0">
                            <a:solidFill>
                              <a:srgbClr val="FF0000"/>
                            </a:solidFill>
                            <a:latin typeface="Cambria Math" panose="02040503050406030204" pitchFamily="18" charset="0"/>
                          </a:rPr>
                          <m:t>𝟓</m:t>
                        </m:r>
                      </m:den>
                    </m:f>
                    <m:r>
                      <a:rPr lang="en-US" sz="3200" b="1" i="1">
                        <a:solidFill>
                          <a:srgbClr val="FF0000"/>
                        </a:solidFill>
                        <a:latin typeface="Cambria Math" panose="02040503050406030204" pitchFamily="18" charset="0"/>
                      </a:rPr>
                      <m:t>)×</m:t>
                    </m:r>
                  </m:oMath>
                </a14:m>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𝟏𝟕</m:t>
                        </m:r>
                      </m:num>
                      <m:den>
                        <m:r>
                          <a:rPr lang="en-US" sz="3200" b="1" i="1">
                            <a:solidFill>
                              <a:srgbClr val="FF0000"/>
                            </a:solidFill>
                            <a:latin typeface="Cambria Math" panose="02040503050406030204" pitchFamily="18" charset="0"/>
                          </a:rPr>
                          <m:t>𝟐𝟏</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𝟓</m:t>
                        </m:r>
                      </m:num>
                      <m:den>
                        <m:r>
                          <a:rPr lang="en-US" sz="3200" b="1" i="1">
                            <a:solidFill>
                              <a:srgbClr val="FF0000"/>
                            </a:solidFill>
                            <a:latin typeface="Cambria Math" panose="02040503050406030204" pitchFamily="18" charset="0"/>
                          </a:rPr>
                          <m:t>𝟓</m:t>
                        </m:r>
                      </m:den>
                    </m:f>
                  </m:oMath>
                </a14:m>
                <a:r>
                  <a:rPr lang="en-US" sz="3200" b="1" dirty="0">
                    <a:solidFill>
                      <a:srgbClr val="FF0000"/>
                    </a:solidFill>
                    <a:latin typeface="Cambria" panose="02040503050406030204" pitchFamily="18" charset="0"/>
                    <a:ea typeface="Cambria" panose="02040503050406030204" pitchFamily="18" charset="0"/>
                  </a:rPr>
                  <a:t>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𝟏𝟕</m:t>
                        </m:r>
                      </m:num>
                      <m:den>
                        <m:r>
                          <a:rPr lang="en-US" sz="3200" b="1" i="1">
                            <a:solidFill>
                              <a:srgbClr val="FF0000"/>
                            </a:solidFill>
                            <a:latin typeface="Cambria Math" panose="02040503050406030204" pitchFamily="18" charset="0"/>
                          </a:rPr>
                          <m:t>𝟐𝟏</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1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𝟏𝟕</m:t>
                        </m:r>
                      </m:num>
                      <m:den>
                        <m:r>
                          <a:rPr lang="en-US" sz="3200" b="1" i="1">
                            <a:solidFill>
                              <a:srgbClr val="FF0000"/>
                            </a:solidFill>
                            <a:latin typeface="Cambria Math" panose="02040503050406030204" pitchFamily="18" charset="0"/>
                          </a:rPr>
                          <m:t>𝟐𝟏</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𝟏𝟕</m:t>
                        </m:r>
                      </m:num>
                      <m:den>
                        <m:r>
                          <a:rPr lang="en-US" sz="3200" b="1" i="1">
                            <a:solidFill>
                              <a:srgbClr val="FF0000"/>
                            </a:solidFill>
                            <a:latin typeface="Cambria Math" panose="02040503050406030204" pitchFamily="18" charset="0"/>
                          </a:rPr>
                          <m:t>𝟐𝟏</m:t>
                        </m:r>
                      </m:den>
                    </m:f>
                  </m:oMath>
                </a14:m>
                <a:endParaRPr lang="en-US" sz="3200" b="1" dirty="0">
                  <a:solidFill>
                    <a:srgbClr val="FF0000"/>
                  </a:solidFill>
                  <a:latin typeface="Cambria" panose="02040503050406030204" pitchFamily="18" charset="0"/>
                  <a:ea typeface="Cambria" panose="02040503050406030204" pitchFamily="18" charset="0"/>
                </a:endParaRPr>
              </a:p>
            </p:txBody>
          </p:sp>
        </mc:Choice>
        <mc:Fallback xmlns="">
          <p:sp>
            <p:nvSpPr>
              <p:cNvPr id="10" name="Text Box 53">
                <a:extLst>
                  <a:ext uri="{FF2B5EF4-FFF2-40B4-BE49-F238E27FC236}">
                    <a16:creationId xmlns:a16="http://schemas.microsoft.com/office/drawing/2014/main" id="{F25A34BF-C8B5-ECE4-2A36-AF31EE4A048D}"/>
                  </a:ext>
                </a:extLst>
              </p:cNvPr>
              <p:cNvSpPr txBox="1">
                <a:spLocks noRot="1" noChangeAspect="1" noMove="1" noResize="1" noEditPoints="1" noAdjustHandles="1" noChangeArrowheads="1" noChangeShapeType="1" noTextEdit="1"/>
              </p:cNvSpPr>
              <p:nvPr/>
            </p:nvSpPr>
            <p:spPr bwMode="auto">
              <a:xfrm>
                <a:off x="789326" y="2850171"/>
                <a:ext cx="4211299" cy="2971326"/>
              </a:xfrm>
              <a:prstGeom prst="rect">
                <a:avLst/>
              </a:prstGeom>
              <a:blipFill>
                <a:blip r:embed="rId5"/>
                <a:stretch>
                  <a:fillRect l="-3618" b="-1027"/>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 Box 53">
                <a:extLst>
                  <a:ext uri="{FF2B5EF4-FFF2-40B4-BE49-F238E27FC236}">
                    <a16:creationId xmlns:a16="http://schemas.microsoft.com/office/drawing/2014/main" id="{7AF72A0B-39DC-9B81-495B-BEC548BAE337}"/>
                  </a:ext>
                </a:extLst>
              </p:cNvPr>
              <p:cNvSpPr txBox="1">
                <a:spLocks noChangeArrowheads="1"/>
              </p:cNvSpPr>
              <p:nvPr/>
            </p:nvSpPr>
            <p:spPr bwMode="auto">
              <a:xfrm>
                <a:off x="7294901" y="2726346"/>
                <a:ext cx="3277849" cy="294311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𝟐</m:t>
                        </m:r>
                      </m:num>
                      <m:den>
                        <m:r>
                          <a:rPr lang="en-US" sz="3200" b="1" i="1">
                            <a:solidFill>
                              <a:srgbClr val="FF0000"/>
                            </a:solidFill>
                            <a:latin typeface="Cambria Math" panose="02040503050406030204" pitchFamily="18" charset="0"/>
                          </a:rPr>
                          <m:t>𝟕</m:t>
                        </m:r>
                      </m:den>
                    </m:f>
                  </m:oMath>
                </a14:m>
                <a:r>
                  <a:rPr lang="en-US" sz="3200" b="1" dirty="0">
                    <a:solidFill>
                      <a:srgbClr val="FF0000"/>
                    </a:solidFill>
                    <a:latin typeface="Cambria" panose="02040503050406030204" pitchFamily="18" charset="0"/>
                    <a:ea typeface="Cambria" panose="02040503050406030204" pitchFamily="18" charset="0"/>
                  </a:rPr>
                  <a:t>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𝟓</m:t>
                        </m:r>
                      </m:num>
                      <m:den>
                        <m:r>
                          <a:rPr lang="en-US" sz="3200" b="1" i="1">
                            <a:solidFill>
                              <a:srgbClr val="FF0000"/>
                            </a:solidFill>
                            <a:latin typeface="Cambria Math" panose="02040503050406030204" pitchFamily="18" charset="0"/>
                          </a:rPr>
                          <m:t>𝟕</m:t>
                        </m:r>
                      </m:den>
                    </m:f>
                  </m:oMath>
                </a14:m>
                <a:r>
                  <a:rPr lang="en-US" sz="3200" b="1" dirty="0">
                    <a:solidFill>
                      <a:srgbClr val="FF0000"/>
                    </a:solidFill>
                    <a:latin typeface="Cambria" panose="02040503050406030204" pitchFamily="18" charset="0"/>
                    <a:ea typeface="Cambria" panose="02040503050406030204" pitchFamily="18" charset="0"/>
                  </a:rPr>
                  <a:t> )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𝟏𝟏</m:t>
                        </m:r>
                      </m:num>
                      <m:den>
                        <m:r>
                          <a:rPr lang="en-US" sz="3200" b="1" i="1">
                            <a:solidFill>
                              <a:srgbClr val="FF0000"/>
                            </a:solidFill>
                            <a:latin typeface="Cambria Math" panose="02040503050406030204" pitchFamily="18" charset="0"/>
                          </a:rPr>
                          <m:t>𝟏𝟗</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r>
                      <a:rPr lang="en-US" sz="3200" b="1" i="1">
                        <a:solidFill>
                          <a:srgbClr val="FF0000"/>
                        </a:solidFill>
                        <a:latin typeface="Cambria Math" panose="02040503050406030204" pitchFamily="18" charset="0"/>
                      </a:rPr>
                      <m:t> </m:t>
                    </m:r>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𝟕</m:t>
                        </m:r>
                      </m:num>
                      <m:den>
                        <m:r>
                          <a:rPr lang="en-US" sz="3200" b="1" i="1">
                            <a:solidFill>
                              <a:srgbClr val="FF0000"/>
                            </a:solidFill>
                            <a:latin typeface="Cambria Math" panose="02040503050406030204" pitchFamily="18" charset="0"/>
                          </a:rPr>
                          <m:t>𝟕</m:t>
                        </m:r>
                      </m:den>
                    </m:f>
                  </m:oMath>
                </a14:m>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r>
                      <a:rPr lang="en-US" sz="3200" b="1" i="1">
                        <a:solidFill>
                          <a:srgbClr val="FF0000"/>
                        </a:solidFill>
                        <a:latin typeface="Cambria Math" panose="02040503050406030204" pitchFamily="18" charset="0"/>
                      </a:rPr>
                      <m:t> </m:t>
                    </m:r>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𝟏𝟏</m:t>
                        </m:r>
                      </m:num>
                      <m:den>
                        <m:r>
                          <a:rPr lang="en-US" sz="3200" b="1" i="1">
                            <a:solidFill>
                              <a:srgbClr val="FF0000"/>
                            </a:solidFill>
                            <a:latin typeface="Cambria Math" panose="02040503050406030204" pitchFamily="18" charset="0"/>
                          </a:rPr>
                          <m:t>𝟏𝟗</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1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𝟏𝟏</m:t>
                        </m:r>
                      </m:num>
                      <m:den>
                        <m:r>
                          <a:rPr lang="en-US" sz="3200" b="1" i="1">
                            <a:solidFill>
                              <a:srgbClr val="FF0000"/>
                            </a:solidFill>
                            <a:latin typeface="Cambria Math" panose="02040503050406030204" pitchFamily="18" charset="0"/>
                          </a:rPr>
                          <m:t>𝟏𝟗</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𝟏𝟏</m:t>
                        </m:r>
                      </m:num>
                      <m:den>
                        <m:r>
                          <a:rPr lang="en-US" sz="3200" b="1" i="1">
                            <a:solidFill>
                              <a:srgbClr val="FF0000"/>
                            </a:solidFill>
                            <a:latin typeface="Cambria Math" panose="02040503050406030204" pitchFamily="18" charset="0"/>
                          </a:rPr>
                          <m:t>𝟏𝟗</m:t>
                        </m:r>
                      </m:den>
                    </m:f>
                  </m:oMath>
                </a14:m>
                <a:endParaRPr lang="en-US" sz="3200" b="1" dirty="0">
                  <a:solidFill>
                    <a:srgbClr val="FF0000"/>
                  </a:solidFill>
                  <a:latin typeface="Cambria" panose="02040503050406030204" pitchFamily="18" charset="0"/>
                  <a:ea typeface="Cambria" panose="02040503050406030204" pitchFamily="18" charset="0"/>
                </a:endParaRPr>
              </a:p>
            </p:txBody>
          </p:sp>
        </mc:Choice>
        <mc:Fallback xmlns="">
          <p:sp>
            <p:nvSpPr>
              <p:cNvPr id="11" name="Text Box 53">
                <a:extLst>
                  <a:ext uri="{FF2B5EF4-FFF2-40B4-BE49-F238E27FC236}">
                    <a16:creationId xmlns:a16="http://schemas.microsoft.com/office/drawing/2014/main" id="{7AF72A0B-39DC-9B81-495B-BEC548BAE337}"/>
                  </a:ext>
                </a:extLst>
              </p:cNvPr>
              <p:cNvSpPr txBox="1">
                <a:spLocks noRot="1" noChangeAspect="1" noMove="1" noResize="1" noEditPoints="1" noAdjustHandles="1" noChangeArrowheads="1" noChangeShapeType="1" noTextEdit="1"/>
              </p:cNvSpPr>
              <p:nvPr/>
            </p:nvSpPr>
            <p:spPr bwMode="auto">
              <a:xfrm>
                <a:off x="7294901" y="2726346"/>
                <a:ext cx="3277849" cy="2943113"/>
              </a:xfrm>
              <a:prstGeom prst="rect">
                <a:avLst/>
              </a:prstGeom>
              <a:blipFill>
                <a:blip r:embed="rId6"/>
                <a:stretch>
                  <a:fillRect l="-4842" b="-186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pic>
        <p:nvPicPr>
          <p:cNvPr id="12" name="Picture 11">
            <a:extLst>
              <a:ext uri="{FF2B5EF4-FFF2-40B4-BE49-F238E27FC236}">
                <a16:creationId xmlns:a16="http://schemas.microsoft.com/office/drawing/2014/main" id="{9CDD786F-5F5B-4B4D-979C-489676801FC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685236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barn(inVertical)">
                                      <p:cBhvr>
                                        <p:cTn id="14" dur="500"/>
                                        <p:tgtEl>
                                          <p:spTgt spid="6"/>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arn(inVertical)">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10">
                                            <p:txEl>
                                              <p:pRg st="0" end="0"/>
                                            </p:txEl>
                                          </p:spTgt>
                                        </p:tgtEl>
                                        <p:attrNameLst>
                                          <p:attrName>style.visibility</p:attrName>
                                        </p:attrNameLst>
                                      </p:cBhvr>
                                      <p:to>
                                        <p:strVal val="visible"/>
                                      </p:to>
                                    </p:set>
                                    <p:animEffect transition="in" filter="wipe(down)">
                                      <p:cBhvr>
                                        <p:cTn id="25" dur="500"/>
                                        <p:tgtEl>
                                          <p:spTgt spid="10">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animEffect transition="in" filter="wipe(down)">
                                      <p:cBhvr>
                                        <p:cTn id="30" dur="500"/>
                                        <p:tgtEl>
                                          <p:spTgt spid="10">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animEffect transition="in" filter="wipe(down)">
                                      <p:cBhvr>
                                        <p:cTn id="35" dur="500"/>
                                        <p:tgtEl>
                                          <p:spTgt spid="10">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10">
                                            <p:txEl>
                                              <p:pRg st="3" end="3"/>
                                            </p:txEl>
                                          </p:spTgt>
                                        </p:tgtEl>
                                        <p:attrNameLst>
                                          <p:attrName>style.visibility</p:attrName>
                                        </p:attrNameLst>
                                      </p:cBhvr>
                                      <p:to>
                                        <p:strVal val="visible"/>
                                      </p:to>
                                    </p:set>
                                    <p:animEffect transition="in" filter="wipe(down)">
                                      <p:cBhvr>
                                        <p:cTn id="40" dur="500"/>
                                        <p:tgtEl>
                                          <p:spTgt spid="10">
                                            <p:txEl>
                                              <p:pRg st="3" end="3"/>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11">
                                            <p:txEl>
                                              <p:pRg st="0" end="0"/>
                                            </p:txEl>
                                          </p:spTgt>
                                        </p:tgtEl>
                                        <p:attrNameLst>
                                          <p:attrName>style.visibility</p:attrName>
                                        </p:attrNameLst>
                                      </p:cBhvr>
                                      <p:to>
                                        <p:strVal val="visible"/>
                                      </p:to>
                                    </p:set>
                                    <p:animEffect transition="in" filter="wipe(down)">
                                      <p:cBhvr>
                                        <p:cTn id="45" dur="500"/>
                                        <p:tgtEl>
                                          <p:spTgt spid="11">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11">
                                            <p:txEl>
                                              <p:pRg st="1" end="1"/>
                                            </p:txEl>
                                          </p:spTgt>
                                        </p:tgtEl>
                                        <p:attrNameLst>
                                          <p:attrName>style.visibility</p:attrName>
                                        </p:attrNameLst>
                                      </p:cBhvr>
                                      <p:to>
                                        <p:strVal val="visible"/>
                                      </p:to>
                                    </p:set>
                                    <p:animEffect transition="in" filter="wipe(down)">
                                      <p:cBhvr>
                                        <p:cTn id="50" dur="500"/>
                                        <p:tgtEl>
                                          <p:spTgt spid="11">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11">
                                            <p:txEl>
                                              <p:pRg st="2" end="2"/>
                                            </p:txEl>
                                          </p:spTgt>
                                        </p:tgtEl>
                                        <p:attrNameLst>
                                          <p:attrName>style.visibility</p:attrName>
                                        </p:attrNameLst>
                                      </p:cBhvr>
                                      <p:to>
                                        <p:strVal val="visible"/>
                                      </p:to>
                                    </p:set>
                                    <p:animEffect transition="in" filter="wipe(down)">
                                      <p:cBhvr>
                                        <p:cTn id="55" dur="500"/>
                                        <p:tgtEl>
                                          <p:spTgt spid="11">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grpId="0" nodeType="clickEffect">
                                  <p:stCondLst>
                                    <p:cond delay="0"/>
                                  </p:stCondLst>
                                  <p:childTnLst>
                                    <p:set>
                                      <p:cBhvr>
                                        <p:cTn id="59" dur="1" fill="hold">
                                          <p:stCondLst>
                                            <p:cond delay="0"/>
                                          </p:stCondLst>
                                        </p:cTn>
                                        <p:tgtEl>
                                          <p:spTgt spid="11">
                                            <p:txEl>
                                              <p:pRg st="3" end="3"/>
                                            </p:txEl>
                                          </p:spTgt>
                                        </p:tgtEl>
                                        <p:attrNameLst>
                                          <p:attrName>style.visibility</p:attrName>
                                        </p:attrNameLst>
                                      </p:cBhvr>
                                      <p:to>
                                        <p:strVal val="visible"/>
                                      </p:to>
                                    </p:set>
                                    <p:animEffect transition="in" filter="wipe(down)">
                                      <p:cBhvr>
                                        <p:cTn id="60" dur="5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p:bldP spid="9" grpId="0"/>
      <p:bldP spid="10" grpId="0" build="p"/>
      <p:bldP spid="1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654" y="263769"/>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8" name="Group 7">
            <a:extLst>
              <a:ext uri="{FF2B5EF4-FFF2-40B4-BE49-F238E27FC236}">
                <a16:creationId xmlns:a16="http://schemas.microsoft.com/office/drawing/2014/main" id="{CDBFDBF9-1975-1316-866F-E9DF0A026656}"/>
              </a:ext>
            </a:extLst>
          </p:cNvPr>
          <p:cNvGrpSpPr/>
          <p:nvPr/>
        </p:nvGrpSpPr>
        <p:grpSpPr>
          <a:xfrm>
            <a:off x="356578" y="476671"/>
            <a:ext cx="841938" cy="923330"/>
            <a:chOff x="1185739" y="707335"/>
            <a:chExt cx="841938" cy="923330"/>
          </a:xfrm>
        </p:grpSpPr>
        <p:sp>
          <p:nvSpPr>
            <p:cNvPr id="9" name="Flowchart: Connector 8">
              <a:extLst>
                <a:ext uri="{FF2B5EF4-FFF2-40B4-BE49-F238E27FC236}">
                  <a16:creationId xmlns:a16="http://schemas.microsoft.com/office/drawing/2014/main" id="{74B9CC36-76BB-6326-AFD8-CC6AFAAAEB7E}"/>
                </a:ext>
              </a:extLst>
            </p:cNvPr>
            <p:cNvSpPr/>
            <p:nvPr/>
          </p:nvSpPr>
          <p:spPr>
            <a:xfrm>
              <a:off x="1240972" y="839755"/>
              <a:ext cx="765111" cy="765111"/>
            </a:xfrm>
            <a:prstGeom prst="flowChartConnector">
              <a:avLst/>
            </a:prstGeom>
            <a:solidFill>
              <a:srgbClr val="32A77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endParaRPr>
            </a:p>
          </p:txBody>
        </p:sp>
        <p:sp>
          <p:nvSpPr>
            <p:cNvPr id="10" name="PA-文本框 54">
              <a:extLst>
                <a:ext uri="{FF2B5EF4-FFF2-40B4-BE49-F238E27FC236}">
                  <a16:creationId xmlns:a16="http://schemas.microsoft.com/office/drawing/2014/main" id="{086E8024-EF33-861E-9EF1-0CDFC2493050}"/>
                </a:ext>
              </a:extLst>
            </p:cNvPr>
            <p:cNvSpPr txBox="1"/>
            <p:nvPr>
              <p:custDataLst>
                <p:tags r:id="rId1"/>
              </p:custDataLst>
            </p:nvPr>
          </p:nvSpPr>
          <p:spPr>
            <a:xfrm>
              <a:off x="1185739" y="707335"/>
              <a:ext cx="841938" cy="923330"/>
            </a:xfrm>
            <a:prstGeom prst="rect">
              <a:avLst/>
            </a:prstGeom>
            <a:noFill/>
          </p:spPr>
          <p:txBody>
            <a:bodyPr wrap="square" rtlCol="0">
              <a:spAutoFit/>
            </a:bodyPr>
            <a:lstStyle>
              <a:defPPr>
                <a:defRPr lang="zh-CN"/>
              </a:defPPr>
              <a:lvl1pPr algn="dist">
                <a:defRPr sz="4400" b="1">
                  <a:solidFill>
                    <a:schemeClr val="bg1"/>
                  </a:solidFill>
                  <a:effectLst>
                    <a:outerShdw blurRad="38100" dist="38100" dir="2700000" algn="tl">
                      <a:srgbClr val="000000">
                        <a:alpha val="43137"/>
                      </a:srgbClr>
                    </a:outerShdw>
                  </a:effectLst>
                  <a:latin typeface="字魂59号-创粗黑" panose="00000500000000000000" pitchFamily="2" charset="-122"/>
                  <a:ea typeface="字魂59号-创粗黑" panose="00000500000000000000" pitchFamily="2" charset="-122"/>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0" i="0" u="none" strike="noStrike" kern="1200" cap="none" spc="-300" normalizeH="0" baseline="0" noProof="0" dirty="0">
                  <a:ln>
                    <a:noFill/>
                  </a:ln>
                  <a:solidFill>
                    <a:prstClr val="white"/>
                  </a:solidFill>
                  <a:effectLst/>
                  <a:uLnTx/>
                  <a:uFillTx/>
                  <a:latin typeface="Cambria" panose="02040503050406030204" pitchFamily="18" charset="0"/>
                  <a:ea typeface="Cambria" panose="02040503050406030204" pitchFamily="18" charset="0"/>
                  <a:sym typeface="思源黑体 CN" panose="020B0500000000000000" pitchFamily="34" charset="-122"/>
                </a:rPr>
                <a:t>3</a:t>
              </a:r>
              <a:endParaRPr kumimoji="0" lang="zh-CN" altLang="en-US" sz="5400" b="0" i="0" u="none" strike="noStrike" kern="1200" cap="none" spc="-300" normalizeH="0" baseline="0" noProof="0" dirty="0">
                <a:ln>
                  <a:noFill/>
                </a:ln>
                <a:solidFill>
                  <a:prstClr val="white"/>
                </a:solidFill>
                <a:effectLst/>
                <a:uLnTx/>
                <a:uFillTx/>
                <a:latin typeface="Cambria" panose="02040503050406030204" pitchFamily="18" charset="0"/>
                <a:ea typeface="字魂156号-萌趣苏打饼" panose="00000500000000000000" pitchFamily="2" charset="-122"/>
                <a:sym typeface="思源黑体 CN" panose="020B0500000000000000" pitchFamily="34" charset="-122"/>
              </a:endParaRPr>
            </a:p>
          </p:txBody>
        </p:sp>
      </p:grpSp>
      <p:grpSp>
        <p:nvGrpSpPr>
          <p:cNvPr id="14" name="Group 13">
            <a:extLst>
              <a:ext uri="{FF2B5EF4-FFF2-40B4-BE49-F238E27FC236}">
                <a16:creationId xmlns:a16="http://schemas.microsoft.com/office/drawing/2014/main" id="{198D72EA-2ECE-95B5-5B97-5B2ED8373505}"/>
              </a:ext>
            </a:extLst>
          </p:cNvPr>
          <p:cNvGrpSpPr/>
          <p:nvPr/>
        </p:nvGrpSpPr>
        <p:grpSpPr>
          <a:xfrm>
            <a:off x="1171575" y="416622"/>
            <a:ext cx="10191750" cy="2631939"/>
            <a:chOff x="1171575" y="530922"/>
            <a:chExt cx="10191750" cy="2631939"/>
          </a:xfrm>
        </p:grpSpPr>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27907841-CFA3-8B7D-0408-D61F1D9B8B18}"/>
                    </a:ext>
                  </a:extLst>
                </p:cNvPr>
                <p:cNvSpPr txBox="1"/>
                <p:nvPr/>
              </p:nvSpPr>
              <p:spPr>
                <a:xfrm>
                  <a:off x="1171575" y="530922"/>
                  <a:ext cx="10191750" cy="2631939"/>
                </a:xfrm>
                <a:prstGeom prst="rect">
                  <a:avLst/>
                </a:prstGeom>
                <a:noFill/>
              </p:spPr>
              <p:txBody>
                <a:bodyPr wrap="square" rtlCol="0">
                  <a:spAutoFit/>
                </a:bodyPr>
                <a:lstStyle/>
                <a:p>
                  <a:r>
                    <a:rPr lang="en-US" sz="2800" b="1" dirty="0">
                      <a:solidFill>
                        <a:srgbClr val="002060"/>
                      </a:solidFill>
                      <a:latin typeface="Cambria" panose="02040503050406030204" pitchFamily="18" charset="0"/>
                      <a:ea typeface="Cambria" panose="02040503050406030204" pitchFamily="18" charset="0"/>
                    </a:rPr>
                    <a:t>Tìm </a:t>
                  </a:r>
                  <a:r>
                    <a:rPr lang="en-US" sz="2800" b="1" dirty="0" err="1">
                      <a:solidFill>
                        <a:srgbClr val="002060"/>
                      </a:solidFill>
                      <a:latin typeface="Cambria" panose="02040503050406030204" pitchFamily="18" charset="0"/>
                      <a:ea typeface="Cambria" panose="02040503050406030204" pitchFamily="18" charset="0"/>
                    </a:rPr>
                    <a:t>phân</a:t>
                  </a:r>
                  <a:r>
                    <a:rPr lang="en-US" sz="2800" b="1" dirty="0">
                      <a:solidFill>
                        <a:srgbClr val="002060"/>
                      </a:solidFill>
                      <a:latin typeface="Cambria" panose="02040503050406030204" pitchFamily="18" charset="0"/>
                      <a:ea typeface="Cambria" panose="02040503050406030204" pitchFamily="18" charset="0"/>
                    </a:rPr>
                    <a:t> </a:t>
                  </a:r>
                  <a:r>
                    <a:rPr lang="en-US" sz="2800" b="1" dirty="0" err="1">
                      <a:solidFill>
                        <a:srgbClr val="002060"/>
                      </a:solidFill>
                      <a:latin typeface="Cambria" panose="02040503050406030204" pitchFamily="18" charset="0"/>
                      <a:ea typeface="Cambria" panose="02040503050406030204" pitchFamily="18" charset="0"/>
                    </a:rPr>
                    <a:t>số</a:t>
                  </a:r>
                  <a:r>
                    <a:rPr lang="en-US" sz="2800" b="1" dirty="0">
                      <a:solidFill>
                        <a:srgbClr val="002060"/>
                      </a:solidFill>
                      <a:latin typeface="Cambria" panose="02040503050406030204" pitchFamily="18" charset="0"/>
                      <a:ea typeface="Cambria" panose="02040503050406030204" pitchFamily="18" charset="0"/>
                    </a:rPr>
                    <a:t> </a:t>
                  </a:r>
                  <a:r>
                    <a:rPr lang="en-US" sz="2800" b="1" dirty="0" err="1">
                      <a:solidFill>
                        <a:srgbClr val="002060"/>
                      </a:solidFill>
                      <a:latin typeface="Cambria" panose="02040503050406030204" pitchFamily="18" charset="0"/>
                      <a:ea typeface="Cambria" panose="02040503050406030204" pitchFamily="18" charset="0"/>
                    </a:rPr>
                    <a:t>thích</a:t>
                  </a:r>
                  <a:r>
                    <a:rPr lang="en-US" sz="2800" b="1" dirty="0">
                      <a:solidFill>
                        <a:srgbClr val="002060"/>
                      </a:solidFill>
                      <a:latin typeface="Cambria" panose="02040503050406030204" pitchFamily="18" charset="0"/>
                      <a:ea typeface="Cambria" panose="02040503050406030204" pitchFamily="18" charset="0"/>
                    </a:rPr>
                    <a:t> </a:t>
                  </a:r>
                  <a:r>
                    <a:rPr lang="en-US" sz="2800" b="1" dirty="0" err="1">
                      <a:solidFill>
                        <a:srgbClr val="002060"/>
                      </a:solidFill>
                      <a:latin typeface="Cambria" panose="02040503050406030204" pitchFamily="18" charset="0"/>
                      <a:ea typeface="Cambria" panose="02040503050406030204" pitchFamily="18" charset="0"/>
                    </a:rPr>
                    <a:t>hợp</a:t>
                  </a:r>
                  <a:r>
                    <a:rPr lang="en-US" sz="2800" b="1" dirty="0">
                      <a:solidFill>
                        <a:srgbClr val="002060"/>
                      </a:solidFill>
                      <a:latin typeface="Cambria" panose="02040503050406030204" pitchFamily="18" charset="0"/>
                      <a:ea typeface="Cambria" panose="02040503050406030204" pitchFamily="18" charset="0"/>
                    </a:rPr>
                    <a:t>.</a:t>
                  </a:r>
                </a:p>
                <a:p>
                  <a:r>
                    <a:rPr lang="en-US" sz="2800" dirty="0" err="1">
                      <a:solidFill>
                        <a:srgbClr val="002060"/>
                      </a:solidFill>
                      <a:latin typeface="Cambria" panose="02040503050406030204" pitchFamily="18" charset="0"/>
                      <a:ea typeface="Cambria" panose="02040503050406030204" pitchFamily="18" charset="0"/>
                    </a:rPr>
                    <a:t>Một</a:t>
                  </a:r>
                  <a:r>
                    <a:rPr lang="en-US" sz="2800" dirty="0">
                      <a:solidFill>
                        <a:srgbClr val="002060"/>
                      </a:solidFill>
                      <a:latin typeface="Cambria" panose="02040503050406030204" pitchFamily="18" charset="0"/>
                      <a:ea typeface="Cambria" panose="02040503050406030204" pitchFamily="18" charset="0"/>
                    </a:rPr>
                    <a:t> ô </a:t>
                  </a:r>
                  <a:r>
                    <a:rPr lang="en-US" sz="2800" dirty="0" err="1">
                      <a:solidFill>
                        <a:srgbClr val="002060"/>
                      </a:solidFill>
                      <a:latin typeface="Cambria" panose="02040503050406030204" pitchFamily="18" charset="0"/>
                      <a:ea typeface="Cambria" panose="02040503050406030204" pitchFamily="18" charset="0"/>
                    </a:rPr>
                    <a:t>đỗ</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xe</a:t>
                  </a:r>
                  <a:r>
                    <a:rPr lang="en-US" sz="2800" dirty="0">
                      <a:solidFill>
                        <a:srgbClr val="002060"/>
                      </a:solidFill>
                      <a:latin typeface="Cambria" panose="02040503050406030204" pitchFamily="18" charset="0"/>
                      <a:ea typeface="Cambria" panose="02040503050406030204" pitchFamily="18" charset="0"/>
                    </a:rPr>
                    <a:t> ô </a:t>
                  </a:r>
                  <a:r>
                    <a:rPr lang="en-US" sz="2800" dirty="0" err="1">
                      <a:solidFill>
                        <a:srgbClr val="002060"/>
                      </a:solidFill>
                      <a:latin typeface="Cambria" panose="02040503050406030204" pitchFamily="18" charset="0"/>
                      <a:ea typeface="Cambria" panose="02040503050406030204" pitchFamily="18" charset="0"/>
                    </a:rPr>
                    <a:t>tô</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có</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dạng</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hình</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chữ</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nhật</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với</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chiều</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dài</a:t>
                  </a:r>
                  <a:r>
                    <a:rPr lang="en-US" sz="2800" dirty="0">
                      <a:solidFill>
                        <a:srgbClr val="002060"/>
                      </a:solidFill>
                      <a:latin typeface="Cambria" panose="02040503050406030204" pitchFamily="18" charset="0"/>
                      <a:ea typeface="Cambria" panose="02040503050406030204" pitchFamily="18" charset="0"/>
                    </a:rPr>
                    <a:t> </a:t>
                  </a:r>
                  <a:r>
                    <a:rPr lang="en-US" sz="2800" b="1" dirty="0">
                      <a:solidFill>
                        <a:srgbClr val="002060"/>
                      </a:solidFill>
                    </a:rPr>
                    <a:t> </a:t>
                  </a:r>
                  <a14:m>
                    <m:oMath xmlns:m="http://schemas.openxmlformats.org/officeDocument/2006/math">
                      <m:f>
                        <m:fPr>
                          <m:ctrlPr>
                            <a:rPr lang="en-US" sz="2800" b="1" i="1" smtClean="0">
                              <a:solidFill>
                                <a:srgbClr val="002060"/>
                              </a:solidFill>
                              <a:latin typeface="Cambria Math" panose="02040503050406030204" pitchFamily="18" charset="0"/>
                            </a:rPr>
                          </m:ctrlPr>
                        </m:fPr>
                        <m:num>
                          <m:r>
                            <a:rPr lang="en-US" sz="2800" b="1" i="1" smtClean="0">
                              <a:solidFill>
                                <a:srgbClr val="002060"/>
                              </a:solidFill>
                              <a:latin typeface="Cambria Math" panose="02040503050406030204" pitchFamily="18" charset="0"/>
                            </a:rPr>
                            <m:t>𝟏𝟏</m:t>
                          </m:r>
                        </m:num>
                        <m:den>
                          <m:r>
                            <a:rPr lang="en-US" sz="2800" b="1" i="1" smtClean="0">
                              <a:solidFill>
                                <a:srgbClr val="002060"/>
                              </a:solidFill>
                              <a:latin typeface="Cambria Math" panose="02040503050406030204" pitchFamily="18" charset="0"/>
                            </a:rPr>
                            <m:t>𝟐</m:t>
                          </m:r>
                        </m:den>
                      </m:f>
                      <m:r>
                        <a:rPr lang="en-US" sz="2800" b="1" i="1" smtClean="0">
                          <a:solidFill>
                            <a:srgbClr val="002060"/>
                          </a:solidFill>
                          <a:latin typeface="Cambria Math" panose="02040503050406030204" pitchFamily="18" charset="0"/>
                        </a:rPr>
                        <m:t> </m:t>
                      </m:r>
                    </m:oMath>
                  </a14:m>
                  <a:r>
                    <a:rPr lang="en-US" sz="2800" dirty="0">
                      <a:solidFill>
                        <a:srgbClr val="002060"/>
                      </a:solidFill>
                      <a:latin typeface="Cambria" panose="02040503050406030204" pitchFamily="18" charset="0"/>
                      <a:ea typeface="Cambria" panose="02040503050406030204" pitchFamily="18" charset="0"/>
                    </a:rPr>
                    <a:t>m </a:t>
                  </a:r>
                  <a:r>
                    <a:rPr lang="en-US" sz="2800" dirty="0" err="1">
                      <a:solidFill>
                        <a:srgbClr val="002060"/>
                      </a:solidFill>
                      <a:latin typeface="Cambria" panose="02040503050406030204" pitchFamily="18" charset="0"/>
                      <a:ea typeface="Cambria" panose="02040503050406030204" pitchFamily="18" charset="0"/>
                    </a:rPr>
                    <a:t>và</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chiều</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rộng</a:t>
                  </a:r>
                  <a:r>
                    <a:rPr lang="en-US" sz="2800" dirty="0">
                      <a:solidFill>
                        <a:srgbClr val="002060"/>
                      </a:solidFill>
                      <a:latin typeface="Cambria" panose="02040503050406030204" pitchFamily="18" charset="0"/>
                      <a:ea typeface="Cambria" panose="02040503050406030204" pitchFamily="18" charset="0"/>
                    </a:rPr>
                    <a:t> </a:t>
                  </a:r>
                  <a:r>
                    <a:rPr lang="en-US" sz="2800" b="1" dirty="0">
                      <a:solidFill>
                        <a:srgbClr val="002060"/>
                      </a:solidFill>
                    </a:rPr>
                    <a:t> </a:t>
                  </a:r>
                  <a14:m>
                    <m:oMath xmlns:m="http://schemas.openxmlformats.org/officeDocument/2006/math">
                      <m:f>
                        <m:fPr>
                          <m:ctrlPr>
                            <a:rPr lang="en-US" sz="2800" b="1" i="1" smtClean="0">
                              <a:solidFill>
                                <a:srgbClr val="002060"/>
                              </a:solidFill>
                              <a:latin typeface="Cambria Math" panose="02040503050406030204" pitchFamily="18" charset="0"/>
                            </a:rPr>
                          </m:ctrlPr>
                        </m:fPr>
                        <m:num>
                          <m:r>
                            <a:rPr lang="en-US" sz="2800" b="1" i="0" smtClean="0">
                              <a:solidFill>
                                <a:srgbClr val="002060"/>
                              </a:solidFill>
                              <a:latin typeface="Cambria Math" panose="02040503050406030204" pitchFamily="18" charset="0"/>
                            </a:rPr>
                            <m:t>𝟓</m:t>
                          </m:r>
                        </m:num>
                        <m:den>
                          <m:r>
                            <a:rPr lang="en-US" sz="2800" b="1" i="1" smtClean="0">
                              <a:solidFill>
                                <a:srgbClr val="002060"/>
                              </a:solidFill>
                              <a:latin typeface="Cambria Math" panose="02040503050406030204" pitchFamily="18" charset="0"/>
                            </a:rPr>
                            <m:t>𝟐</m:t>
                          </m:r>
                        </m:den>
                      </m:f>
                      <m:r>
                        <a:rPr lang="en-US" sz="2800" b="1" i="1" smtClean="0">
                          <a:solidFill>
                            <a:srgbClr val="002060"/>
                          </a:solidFill>
                          <a:latin typeface="Cambria Math" panose="02040503050406030204" pitchFamily="18" charset="0"/>
                        </a:rPr>
                        <m:t> </m:t>
                      </m:r>
                    </m:oMath>
                  </a14:m>
                  <a:r>
                    <a:rPr lang="en-US" sz="2800" dirty="0">
                      <a:solidFill>
                        <a:srgbClr val="002060"/>
                      </a:solidFill>
                      <a:latin typeface="Cambria" panose="02040503050406030204" pitchFamily="18" charset="0"/>
                      <a:ea typeface="Cambria" panose="02040503050406030204" pitchFamily="18" charset="0"/>
                    </a:rPr>
                    <a:t>m.</a:t>
                  </a:r>
                </a:p>
                <a:p>
                  <a:r>
                    <a:rPr lang="en-US" sz="2800" dirty="0">
                      <a:solidFill>
                        <a:srgbClr val="002060"/>
                      </a:solidFill>
                      <a:latin typeface="Cambria" panose="02040503050406030204" pitchFamily="18" charset="0"/>
                      <a:ea typeface="Cambria" panose="02040503050406030204" pitchFamily="18" charset="0"/>
                    </a:rPr>
                    <a:t>a) </a:t>
                  </a:r>
                  <a:r>
                    <a:rPr lang="en-US" sz="2800" dirty="0" err="1">
                      <a:solidFill>
                        <a:srgbClr val="002060"/>
                      </a:solidFill>
                      <a:latin typeface="Cambria" panose="02040503050406030204" pitchFamily="18" charset="0"/>
                      <a:ea typeface="Cambria" panose="02040503050406030204" pitchFamily="18" charset="0"/>
                    </a:rPr>
                    <a:t>Diện</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tích</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mỗi</a:t>
                  </a:r>
                  <a:r>
                    <a:rPr lang="en-US" sz="2800" dirty="0">
                      <a:solidFill>
                        <a:srgbClr val="002060"/>
                      </a:solidFill>
                      <a:latin typeface="Cambria" panose="02040503050406030204" pitchFamily="18" charset="0"/>
                      <a:ea typeface="Cambria" panose="02040503050406030204" pitchFamily="18" charset="0"/>
                    </a:rPr>
                    <a:t> ô </a:t>
                  </a:r>
                  <a:r>
                    <a:rPr lang="en-US" sz="2800" dirty="0" err="1">
                      <a:solidFill>
                        <a:srgbClr val="002060"/>
                      </a:solidFill>
                      <a:latin typeface="Cambria" panose="02040503050406030204" pitchFamily="18" charset="0"/>
                      <a:ea typeface="Cambria" panose="02040503050406030204" pitchFamily="18" charset="0"/>
                    </a:rPr>
                    <a:t>đỗ</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xe</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đó</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là</a:t>
                  </a:r>
                  <a:r>
                    <a:rPr lang="en-US" sz="2800" dirty="0">
                      <a:solidFill>
                        <a:srgbClr val="002060"/>
                      </a:solidFill>
                      <a:latin typeface="Cambria" panose="02040503050406030204" pitchFamily="18" charset="0"/>
                      <a:ea typeface="Cambria" panose="02040503050406030204" pitchFamily="18" charset="0"/>
                    </a:rPr>
                    <a:t>          m</a:t>
                  </a:r>
                  <a:r>
                    <a:rPr lang="en-US" sz="2800" baseline="30000" dirty="0">
                      <a:solidFill>
                        <a:srgbClr val="002060"/>
                      </a:solidFill>
                      <a:latin typeface="Cambria" panose="02040503050406030204" pitchFamily="18" charset="0"/>
                      <a:ea typeface="Cambria" panose="02040503050406030204" pitchFamily="18" charset="0"/>
                    </a:rPr>
                    <a:t>2</a:t>
                  </a:r>
                  <a:endParaRPr lang="en-US" sz="2800" dirty="0">
                    <a:solidFill>
                      <a:srgbClr val="002060"/>
                    </a:solidFill>
                    <a:latin typeface="Cambria" panose="02040503050406030204" pitchFamily="18" charset="0"/>
                    <a:ea typeface="Cambria" panose="02040503050406030204" pitchFamily="18" charset="0"/>
                  </a:endParaRPr>
                </a:p>
                <a:p>
                  <a:r>
                    <a:rPr lang="en-US" sz="2800" dirty="0">
                      <a:solidFill>
                        <a:srgbClr val="002060"/>
                      </a:solidFill>
                      <a:latin typeface="Cambria" panose="02040503050406030204" pitchFamily="18" charset="0"/>
                      <a:ea typeface="Cambria" panose="02040503050406030204" pitchFamily="18" charset="0"/>
                    </a:rPr>
                    <a:t>b) </a:t>
                  </a:r>
                  <a:r>
                    <a:rPr lang="en-US" sz="2800" dirty="0" err="1">
                      <a:solidFill>
                        <a:srgbClr val="002060"/>
                      </a:solidFill>
                      <a:latin typeface="Cambria" panose="02040503050406030204" pitchFamily="18" charset="0"/>
                      <a:ea typeface="Cambria" panose="02040503050406030204" pitchFamily="18" charset="0"/>
                    </a:rPr>
                    <a:t>Tổng</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diện</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tích</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của</a:t>
                  </a:r>
                  <a:r>
                    <a:rPr lang="en-US" sz="2800" dirty="0">
                      <a:solidFill>
                        <a:srgbClr val="002060"/>
                      </a:solidFill>
                      <a:latin typeface="Cambria" panose="02040503050406030204" pitchFamily="18" charset="0"/>
                      <a:ea typeface="Cambria" panose="02040503050406030204" pitchFamily="18" charset="0"/>
                    </a:rPr>
                    <a:t> 3 ô </a:t>
                  </a:r>
                  <a:r>
                    <a:rPr lang="en-US" sz="2800" dirty="0" err="1">
                      <a:solidFill>
                        <a:srgbClr val="002060"/>
                      </a:solidFill>
                      <a:latin typeface="Cambria" panose="02040503050406030204" pitchFamily="18" charset="0"/>
                      <a:ea typeface="Cambria" panose="02040503050406030204" pitchFamily="18" charset="0"/>
                    </a:rPr>
                    <a:t>đỗ</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xe</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đó</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là</a:t>
                  </a:r>
                  <a:r>
                    <a:rPr lang="en-US" sz="2800" dirty="0">
                      <a:solidFill>
                        <a:srgbClr val="002060"/>
                      </a:solidFill>
                      <a:latin typeface="Cambria" panose="02040503050406030204" pitchFamily="18" charset="0"/>
                      <a:ea typeface="Cambria" panose="02040503050406030204" pitchFamily="18" charset="0"/>
                    </a:rPr>
                    <a:t>         m</a:t>
                  </a:r>
                  <a:r>
                    <a:rPr lang="en-US" sz="2800" baseline="30000" dirty="0">
                      <a:solidFill>
                        <a:srgbClr val="002060"/>
                      </a:solidFill>
                      <a:latin typeface="Cambria" panose="02040503050406030204" pitchFamily="18" charset="0"/>
                      <a:ea typeface="Cambria" panose="02040503050406030204" pitchFamily="18" charset="0"/>
                    </a:rPr>
                    <a:t>2</a:t>
                  </a:r>
                  <a:endParaRPr lang="en-US" sz="2800" dirty="0">
                    <a:solidFill>
                      <a:srgbClr val="002060"/>
                    </a:solidFill>
                    <a:latin typeface="Cambria" panose="02040503050406030204" pitchFamily="18" charset="0"/>
                    <a:ea typeface="Cambria" panose="02040503050406030204" pitchFamily="18" charset="0"/>
                  </a:endParaRPr>
                </a:p>
              </p:txBody>
            </p:sp>
          </mc:Choice>
          <mc:Fallback xmlns="">
            <p:sp>
              <p:nvSpPr>
                <p:cNvPr id="11" name="TextBox 10">
                  <a:extLst>
                    <a:ext uri="{FF2B5EF4-FFF2-40B4-BE49-F238E27FC236}">
                      <a16:creationId xmlns:a16="http://schemas.microsoft.com/office/drawing/2014/main" id="{27907841-CFA3-8B7D-0408-D61F1D9B8B18}"/>
                    </a:ext>
                  </a:extLst>
                </p:cNvPr>
                <p:cNvSpPr txBox="1">
                  <a:spLocks noRot="1" noChangeAspect="1" noMove="1" noResize="1" noEditPoints="1" noAdjustHandles="1" noChangeArrowheads="1" noChangeShapeType="1" noTextEdit="1"/>
                </p:cNvSpPr>
                <p:nvPr/>
              </p:nvSpPr>
              <p:spPr>
                <a:xfrm>
                  <a:off x="1171575" y="530922"/>
                  <a:ext cx="10191750" cy="2631939"/>
                </a:xfrm>
                <a:prstGeom prst="rect">
                  <a:avLst/>
                </a:prstGeom>
                <a:blipFill>
                  <a:blip r:embed="rId4"/>
                  <a:stretch>
                    <a:fillRect l="-1196" t="-2315" b="-5324"/>
                  </a:stretch>
                </a:blipFill>
              </p:spPr>
              <p:txBody>
                <a:bodyPr/>
                <a:lstStyle/>
                <a:p>
                  <a:r>
                    <a:rPr lang="en-US">
                      <a:noFill/>
                    </a:rPr>
                    <a:t> </a:t>
                  </a:r>
                </a:p>
              </p:txBody>
            </p:sp>
          </mc:Fallback>
        </mc:AlternateContent>
        <p:sp>
          <p:nvSpPr>
            <p:cNvPr id="12" name="Rectangle: Rounded Corners 11">
              <a:extLst>
                <a:ext uri="{FF2B5EF4-FFF2-40B4-BE49-F238E27FC236}">
                  <a16:creationId xmlns:a16="http://schemas.microsoft.com/office/drawing/2014/main" id="{8E23FDDE-4151-D89F-E4AB-9EF148CE22EC}"/>
                </a:ext>
              </a:extLst>
            </p:cNvPr>
            <p:cNvSpPr/>
            <p:nvPr/>
          </p:nvSpPr>
          <p:spPr>
            <a:xfrm>
              <a:off x="5715000" y="2133600"/>
              <a:ext cx="609600" cy="514349"/>
            </a:xfrm>
            <a:prstGeom prst="roundRect">
              <a:avLst/>
            </a:prstGeom>
            <a:ln w="38100">
              <a:solidFill>
                <a:srgbClr val="FFC000"/>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dirty="0">
                  <a:solidFill>
                    <a:srgbClr val="002060"/>
                  </a:solidFill>
                  <a:latin typeface="Cambria" panose="02040503050406030204" pitchFamily="18" charset="0"/>
                  <a:ea typeface="Cambria" panose="02040503050406030204" pitchFamily="18" charset="0"/>
                </a:rPr>
                <a:t>?</a:t>
              </a:r>
            </a:p>
          </p:txBody>
        </p:sp>
        <p:sp>
          <p:nvSpPr>
            <p:cNvPr id="13" name="Rectangle: Rounded Corners 12">
              <a:extLst>
                <a:ext uri="{FF2B5EF4-FFF2-40B4-BE49-F238E27FC236}">
                  <a16:creationId xmlns:a16="http://schemas.microsoft.com/office/drawing/2014/main" id="{3B301FBE-7F8D-0E34-23A7-DAD1206159AE}"/>
                </a:ext>
              </a:extLst>
            </p:cNvPr>
            <p:cNvSpPr/>
            <p:nvPr/>
          </p:nvSpPr>
          <p:spPr>
            <a:xfrm>
              <a:off x="6715125" y="2647950"/>
              <a:ext cx="609600" cy="514349"/>
            </a:xfrm>
            <a:prstGeom prst="roundRect">
              <a:avLst/>
            </a:prstGeom>
            <a:ln w="38100">
              <a:solidFill>
                <a:srgbClr val="FFC000"/>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dirty="0">
                  <a:solidFill>
                    <a:srgbClr val="002060"/>
                  </a:solidFill>
                  <a:latin typeface="Cambria" panose="02040503050406030204" pitchFamily="18" charset="0"/>
                  <a:ea typeface="Cambria" panose="02040503050406030204" pitchFamily="18" charset="0"/>
                </a:rPr>
                <a:t>?</a:t>
              </a:r>
            </a:p>
          </p:txBody>
        </p:sp>
      </p:gr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8BABBC5D-71D5-A595-5E29-2C534CC14ECC}"/>
                  </a:ext>
                </a:extLst>
              </p:cNvPr>
              <p:cNvSpPr txBox="1"/>
              <p:nvPr/>
            </p:nvSpPr>
            <p:spPr>
              <a:xfrm>
                <a:off x="1285875" y="3609975"/>
                <a:ext cx="9172575" cy="718979"/>
              </a:xfrm>
              <a:prstGeom prst="rect">
                <a:avLst/>
              </a:prstGeom>
              <a:noFill/>
            </p:spPr>
            <p:txBody>
              <a:bodyPr wrap="square" rtlCol="0">
                <a:spAutoFit/>
              </a:bodyPr>
              <a:lstStyle/>
              <a:p>
                <a:r>
                  <a:rPr lang="en-US" sz="2800" b="1" i="0" dirty="0">
                    <a:solidFill>
                      <a:srgbClr val="FF0000"/>
                    </a:solidFill>
                    <a:effectLst/>
                    <a:latin typeface="Cambria" panose="02040503050406030204" pitchFamily="18" charset="0"/>
                    <a:ea typeface="Cambria" panose="02040503050406030204" pitchFamily="18" charset="0"/>
                  </a:rPr>
                  <a:t>a) </a:t>
                </a:r>
                <a:r>
                  <a:rPr lang="en-US" sz="2800" b="1" i="0" dirty="0" err="1">
                    <a:solidFill>
                      <a:srgbClr val="FF0000"/>
                    </a:solidFill>
                    <a:effectLst/>
                    <a:latin typeface="Cambria" panose="02040503050406030204" pitchFamily="18" charset="0"/>
                    <a:ea typeface="Cambria" panose="02040503050406030204" pitchFamily="18" charset="0"/>
                  </a:rPr>
                  <a:t>Diện</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tích</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mỗi</a:t>
                </a:r>
                <a:r>
                  <a:rPr lang="en-US" sz="2800" b="1" i="0" dirty="0">
                    <a:solidFill>
                      <a:srgbClr val="FF0000"/>
                    </a:solidFill>
                    <a:effectLst/>
                    <a:latin typeface="Cambria" panose="02040503050406030204" pitchFamily="18" charset="0"/>
                    <a:ea typeface="Cambria" panose="02040503050406030204" pitchFamily="18" charset="0"/>
                  </a:rPr>
                  <a:t> ô </a:t>
                </a:r>
                <a:r>
                  <a:rPr lang="en-US" sz="2800" b="1" i="0" dirty="0" err="1">
                    <a:solidFill>
                      <a:srgbClr val="FF0000"/>
                    </a:solidFill>
                    <a:effectLst/>
                    <a:latin typeface="Cambria" panose="02040503050406030204" pitchFamily="18" charset="0"/>
                    <a:ea typeface="Cambria" panose="02040503050406030204" pitchFamily="18" charset="0"/>
                  </a:rPr>
                  <a:t>đỗ</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xe</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đó</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là</a:t>
                </a:r>
                <a:r>
                  <a:rPr lang="en-US" sz="2800" b="1" i="0" dirty="0">
                    <a:solidFill>
                      <a:srgbClr val="FF0000"/>
                    </a:solidFill>
                    <a:effectLst/>
                    <a:latin typeface="Cambria" panose="02040503050406030204" pitchFamily="18" charset="0"/>
                    <a:ea typeface="Cambria" panose="02040503050406030204" pitchFamily="18" charset="0"/>
                  </a:rPr>
                  <a:t>: </a:t>
                </a:r>
                <a:r>
                  <a:rPr lang="en-US" sz="28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2800" b="1" i="1" smtClean="0">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𝟏𝟏</m:t>
                        </m:r>
                      </m:num>
                      <m:den>
                        <m:r>
                          <a:rPr lang="en-US" sz="2800" b="1" i="1" smtClean="0">
                            <a:solidFill>
                              <a:srgbClr val="FF0000"/>
                            </a:solidFill>
                            <a:latin typeface="Cambria Math" panose="02040503050406030204" pitchFamily="18" charset="0"/>
                          </a:rPr>
                          <m:t>𝟐</m:t>
                        </m:r>
                      </m:den>
                    </m:f>
                    <m:r>
                      <a:rPr lang="en-US" sz="2800" b="1" i="1" smtClean="0">
                        <a:solidFill>
                          <a:srgbClr val="FF0000"/>
                        </a:solidFill>
                        <a:latin typeface="Cambria Math" panose="02040503050406030204" pitchFamily="18" charset="0"/>
                      </a:rPr>
                      <m:t> </m:t>
                    </m:r>
                  </m:oMath>
                </a14:m>
                <a:r>
                  <a:rPr lang="en-US" sz="2800" b="1" i="0" dirty="0">
                    <a:solidFill>
                      <a:srgbClr val="FF0000"/>
                    </a:solidFill>
                    <a:effectLst/>
                    <a:latin typeface="Cambria" panose="02040503050406030204" pitchFamily="18" charset="0"/>
                    <a:ea typeface="Cambria" panose="02040503050406030204" pitchFamily="18" charset="0"/>
                  </a:rPr>
                  <a:t>×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a:solidFill>
                              <a:srgbClr val="FF0000"/>
                            </a:solidFill>
                            <a:latin typeface="Cambria Math" panose="02040503050406030204" pitchFamily="18" charset="0"/>
                          </a:rPr>
                          <m:t>𝟓</m:t>
                        </m:r>
                      </m:num>
                      <m:den>
                        <m:r>
                          <a:rPr lang="en-US" sz="2800" b="1" i="1">
                            <a:solidFill>
                              <a:srgbClr val="FF0000"/>
                            </a:solidFill>
                            <a:latin typeface="Cambria Math" panose="02040503050406030204" pitchFamily="18" charset="0"/>
                          </a:rPr>
                          <m:t>𝟐</m:t>
                        </m:r>
                      </m:den>
                    </m:f>
                    <m:r>
                      <a:rPr lang="en-US" sz="2800" b="1" i="1">
                        <a:solidFill>
                          <a:srgbClr val="FF0000"/>
                        </a:solidFill>
                        <a:latin typeface="Cambria Math" panose="02040503050406030204" pitchFamily="18" charset="0"/>
                      </a:rPr>
                      <m:t> </m:t>
                    </m:r>
                  </m:oMath>
                </a14:m>
                <a:r>
                  <a:rPr lang="en-US" sz="2800" b="1" i="0" dirty="0">
                    <a:solidFill>
                      <a:srgbClr val="FF0000"/>
                    </a:solidFill>
                    <a:effectLst/>
                    <a:latin typeface="Cambria" panose="02040503050406030204" pitchFamily="18" charset="0"/>
                    <a:ea typeface="Cambria" panose="02040503050406030204" pitchFamily="18" charset="0"/>
                  </a:rPr>
                  <a:t>=</a:t>
                </a:r>
                <a:r>
                  <a:rPr lang="en-US" sz="28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a:solidFill>
                              <a:srgbClr val="FF0000"/>
                            </a:solidFill>
                            <a:latin typeface="Cambria Math" panose="02040503050406030204" pitchFamily="18" charset="0"/>
                          </a:rPr>
                          <m:t>𝟓</m:t>
                        </m:r>
                        <m:r>
                          <a:rPr lang="en-US" sz="2800" b="1" i="1" smtClean="0">
                            <a:solidFill>
                              <a:srgbClr val="FF0000"/>
                            </a:solidFill>
                            <a:latin typeface="Cambria Math" panose="02040503050406030204" pitchFamily="18" charset="0"/>
                          </a:rPr>
                          <m:t>𝟓</m:t>
                        </m:r>
                      </m:num>
                      <m:den>
                        <m:r>
                          <a:rPr lang="en-US" sz="2800" b="1" i="1" smtClean="0">
                            <a:solidFill>
                              <a:srgbClr val="FF0000"/>
                            </a:solidFill>
                            <a:latin typeface="Cambria Math" panose="02040503050406030204" pitchFamily="18" charset="0"/>
                          </a:rPr>
                          <m:t>𝟒</m:t>
                        </m:r>
                      </m:den>
                    </m:f>
                    <m:r>
                      <a:rPr lang="en-US" sz="2800" b="1" i="1">
                        <a:solidFill>
                          <a:srgbClr val="FF0000"/>
                        </a:solidFill>
                        <a:latin typeface="Cambria Math" panose="02040503050406030204" pitchFamily="18" charset="0"/>
                      </a:rPr>
                      <m:t> </m:t>
                    </m:r>
                  </m:oMath>
                </a14:m>
                <a:r>
                  <a:rPr lang="en-US" sz="2800" b="1" i="0" dirty="0">
                    <a:solidFill>
                      <a:srgbClr val="FF0000"/>
                    </a:solidFill>
                    <a:effectLst/>
                    <a:latin typeface="Cambria" panose="02040503050406030204" pitchFamily="18" charset="0"/>
                    <a:ea typeface="Cambria" panose="02040503050406030204" pitchFamily="18" charset="0"/>
                  </a:rPr>
                  <a:t>m</a:t>
                </a:r>
                <a:r>
                  <a:rPr lang="en-US" sz="2800" b="1" i="0" baseline="30000" dirty="0">
                    <a:solidFill>
                      <a:srgbClr val="FF0000"/>
                    </a:solidFill>
                    <a:effectLst/>
                    <a:latin typeface="Cambria" panose="02040503050406030204" pitchFamily="18" charset="0"/>
                    <a:ea typeface="Cambria" panose="02040503050406030204" pitchFamily="18" charset="0"/>
                  </a:rPr>
                  <a:t>2</a:t>
                </a:r>
                <a:endParaRPr lang="en-US" sz="2800" b="1" dirty="0">
                  <a:solidFill>
                    <a:srgbClr val="FF0000"/>
                  </a:solidFill>
                  <a:latin typeface="Cambria" panose="02040503050406030204" pitchFamily="18" charset="0"/>
                  <a:ea typeface="Cambria" panose="02040503050406030204" pitchFamily="18" charset="0"/>
                </a:endParaRPr>
              </a:p>
            </p:txBody>
          </p:sp>
        </mc:Choice>
        <mc:Fallback xmlns="">
          <p:sp>
            <p:nvSpPr>
              <p:cNvPr id="15" name="TextBox 14">
                <a:extLst>
                  <a:ext uri="{FF2B5EF4-FFF2-40B4-BE49-F238E27FC236}">
                    <a16:creationId xmlns:a16="http://schemas.microsoft.com/office/drawing/2014/main" id="{8BABBC5D-71D5-A595-5E29-2C534CC14ECC}"/>
                  </a:ext>
                </a:extLst>
              </p:cNvPr>
              <p:cNvSpPr txBox="1">
                <a:spLocks noRot="1" noChangeAspect="1" noMove="1" noResize="1" noEditPoints="1" noAdjustHandles="1" noChangeArrowheads="1" noChangeShapeType="1" noTextEdit="1"/>
              </p:cNvSpPr>
              <p:nvPr/>
            </p:nvSpPr>
            <p:spPr>
              <a:xfrm>
                <a:off x="1285875" y="3609975"/>
                <a:ext cx="9172575" cy="718979"/>
              </a:xfrm>
              <a:prstGeom prst="rect">
                <a:avLst/>
              </a:prstGeom>
              <a:blipFill>
                <a:blip r:embed="rId5"/>
                <a:stretch>
                  <a:fillRect l="-1395" b="-847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6F8F5D21-339F-DE35-5F22-88938B9930C2}"/>
                  </a:ext>
                </a:extLst>
              </p:cNvPr>
              <p:cNvSpPr txBox="1"/>
              <p:nvPr/>
            </p:nvSpPr>
            <p:spPr>
              <a:xfrm>
                <a:off x="1285875" y="4724400"/>
                <a:ext cx="9172575" cy="718979"/>
              </a:xfrm>
              <a:prstGeom prst="rect">
                <a:avLst/>
              </a:prstGeom>
              <a:noFill/>
            </p:spPr>
            <p:txBody>
              <a:bodyPr wrap="square" rtlCol="0">
                <a:spAutoFit/>
              </a:bodyPr>
              <a:lstStyle/>
              <a:p>
                <a:r>
                  <a:rPr lang="en-US" sz="2800" b="1" dirty="0">
                    <a:solidFill>
                      <a:srgbClr val="FF0000"/>
                    </a:solidFill>
                    <a:latin typeface="Cambria" panose="02040503050406030204" pitchFamily="18" charset="0"/>
                    <a:ea typeface="Cambria" panose="02040503050406030204" pitchFamily="18" charset="0"/>
                  </a:rPr>
                  <a:t>b) Tổng diện tích </a:t>
                </a:r>
                <a:r>
                  <a:rPr lang="en-US" sz="2800" b="1" dirty="0" err="1">
                    <a:solidFill>
                      <a:srgbClr val="FF0000"/>
                    </a:solidFill>
                    <a:latin typeface="Cambria" panose="02040503050406030204" pitchFamily="18" charset="0"/>
                    <a:ea typeface="Cambria" panose="02040503050406030204" pitchFamily="18" charset="0"/>
                  </a:rPr>
                  <a:t>của</a:t>
                </a:r>
                <a:r>
                  <a:rPr lang="en-US" sz="2800" b="1" dirty="0">
                    <a:solidFill>
                      <a:srgbClr val="FF0000"/>
                    </a:solidFill>
                    <a:latin typeface="Cambria" panose="02040503050406030204" pitchFamily="18" charset="0"/>
                    <a:ea typeface="Cambria" panose="02040503050406030204" pitchFamily="18" charset="0"/>
                  </a:rPr>
                  <a:t> 3 ô đỗ xe đó là: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a:solidFill>
                              <a:srgbClr val="FF0000"/>
                            </a:solidFill>
                            <a:latin typeface="Cambria Math" panose="02040503050406030204" pitchFamily="18" charset="0"/>
                          </a:rPr>
                          <m:t>𝟓</m:t>
                        </m:r>
                        <m:r>
                          <a:rPr lang="en-US" sz="2800" b="1" i="1" smtClean="0">
                            <a:solidFill>
                              <a:srgbClr val="FF0000"/>
                            </a:solidFill>
                            <a:latin typeface="Cambria Math" panose="02040503050406030204" pitchFamily="18" charset="0"/>
                          </a:rPr>
                          <m:t>𝟓</m:t>
                        </m:r>
                      </m:num>
                      <m:den>
                        <m:r>
                          <a:rPr lang="en-US" sz="2800" b="1" i="1" smtClean="0">
                            <a:solidFill>
                              <a:srgbClr val="FF0000"/>
                            </a:solidFill>
                            <a:latin typeface="Cambria Math" panose="02040503050406030204" pitchFamily="18" charset="0"/>
                          </a:rPr>
                          <m:t>𝟒</m:t>
                        </m:r>
                      </m:den>
                    </m:f>
                    <m:r>
                      <m:rPr>
                        <m:nor/>
                      </m:rPr>
                      <a:rPr lang="en-US" sz="2800" b="1" i="0" dirty="0" smtClean="0">
                        <a:solidFill>
                          <a:srgbClr val="FF0000"/>
                        </a:solidFill>
                        <a:effectLst/>
                        <a:latin typeface="Cambria" panose="02040503050406030204" pitchFamily="18" charset="0"/>
                        <a:ea typeface="Cambria" panose="02040503050406030204" pitchFamily="18" charset="0"/>
                      </a:rPr>
                      <m:t>×</m:t>
                    </m:r>
                    <m:r>
                      <a:rPr lang="en-US" sz="2800" b="1" i="1" dirty="0" smtClean="0">
                        <a:solidFill>
                          <a:srgbClr val="FF0000"/>
                        </a:solidFill>
                        <a:effectLst/>
                        <a:latin typeface="Cambria Math" panose="02040503050406030204" pitchFamily="18" charset="0"/>
                        <a:ea typeface="Cambria" panose="02040503050406030204" pitchFamily="18" charset="0"/>
                      </a:rPr>
                      <m:t> </m:t>
                    </m:r>
                    <m:r>
                      <a:rPr lang="en-US" sz="2800" b="1" i="1" dirty="0" smtClean="0">
                        <a:solidFill>
                          <a:srgbClr val="FF0000"/>
                        </a:solidFill>
                        <a:effectLst/>
                        <a:latin typeface="Cambria Math" panose="02040503050406030204" pitchFamily="18" charset="0"/>
                        <a:ea typeface="Cambria" panose="02040503050406030204" pitchFamily="18" charset="0"/>
                      </a:rPr>
                      <m:t>𝟑</m:t>
                    </m:r>
                    <m:r>
                      <a:rPr lang="en-US" sz="2800" b="1" i="1" smtClean="0">
                        <a:solidFill>
                          <a:srgbClr val="FF0000"/>
                        </a:solidFill>
                        <a:latin typeface="Cambria Math" panose="02040503050406030204" pitchFamily="18" charset="0"/>
                      </a:rPr>
                      <m:t>=</m:t>
                    </m:r>
                    <m:f>
                      <m:fPr>
                        <m:ctrlPr>
                          <a:rPr lang="en-US" sz="2800" b="1" i="1" smtClean="0">
                            <a:solidFill>
                              <a:srgbClr val="FF0000"/>
                            </a:solidFill>
                            <a:latin typeface="Cambria Math" panose="02040503050406030204" pitchFamily="18" charset="0"/>
                          </a:rPr>
                        </m:ctrlPr>
                      </m:fPr>
                      <m:num>
                        <m:r>
                          <a:rPr lang="en-US" sz="2800" b="1" i="0" smtClean="0">
                            <a:solidFill>
                              <a:srgbClr val="FF0000"/>
                            </a:solidFill>
                            <a:latin typeface="Cambria Math" panose="02040503050406030204" pitchFamily="18" charset="0"/>
                          </a:rPr>
                          <m:t>𝟏</m:t>
                        </m:r>
                        <m:r>
                          <a:rPr lang="en-US" sz="2800" b="1" i="1" smtClean="0">
                            <a:solidFill>
                              <a:srgbClr val="FF0000"/>
                            </a:solidFill>
                            <a:latin typeface="Cambria Math" panose="02040503050406030204" pitchFamily="18" charset="0"/>
                          </a:rPr>
                          <m:t>𝟔𝟓</m:t>
                        </m:r>
                      </m:num>
                      <m:den>
                        <m:r>
                          <a:rPr lang="en-US" sz="2800" b="1" i="1" smtClean="0">
                            <a:solidFill>
                              <a:srgbClr val="FF0000"/>
                            </a:solidFill>
                            <a:latin typeface="Cambria Math" panose="02040503050406030204" pitchFamily="18" charset="0"/>
                          </a:rPr>
                          <m:t>𝟒</m:t>
                        </m:r>
                      </m:den>
                    </m:f>
                  </m:oMath>
                </a14:m>
                <a:r>
                  <a:rPr lang="en-US" sz="2800" b="1" i="0" dirty="0">
                    <a:solidFill>
                      <a:srgbClr val="FF0000"/>
                    </a:solidFill>
                    <a:effectLst/>
                    <a:latin typeface="Cambria" panose="02040503050406030204" pitchFamily="18" charset="0"/>
                    <a:ea typeface="Cambria" panose="02040503050406030204" pitchFamily="18" charset="0"/>
                  </a:rPr>
                  <a:t> m</a:t>
                </a:r>
                <a:r>
                  <a:rPr lang="en-US" sz="2800" b="1" i="0" baseline="30000" dirty="0">
                    <a:solidFill>
                      <a:srgbClr val="FF0000"/>
                    </a:solidFill>
                    <a:effectLst/>
                    <a:latin typeface="Cambria" panose="02040503050406030204" pitchFamily="18" charset="0"/>
                    <a:ea typeface="Cambria" panose="02040503050406030204" pitchFamily="18" charset="0"/>
                  </a:rPr>
                  <a:t>2</a:t>
                </a:r>
                <a:endParaRPr lang="en-US" sz="2800" b="1" dirty="0">
                  <a:solidFill>
                    <a:srgbClr val="FF0000"/>
                  </a:solidFill>
                  <a:latin typeface="Cambria" panose="02040503050406030204" pitchFamily="18" charset="0"/>
                  <a:ea typeface="Cambria" panose="02040503050406030204" pitchFamily="18" charset="0"/>
                </a:endParaRPr>
              </a:p>
            </p:txBody>
          </p:sp>
        </mc:Choice>
        <mc:Fallback xmlns="">
          <p:sp>
            <p:nvSpPr>
              <p:cNvPr id="16" name="TextBox 15">
                <a:extLst>
                  <a:ext uri="{FF2B5EF4-FFF2-40B4-BE49-F238E27FC236}">
                    <a16:creationId xmlns:a16="http://schemas.microsoft.com/office/drawing/2014/main" id="{6F8F5D21-339F-DE35-5F22-88938B9930C2}"/>
                  </a:ext>
                </a:extLst>
              </p:cNvPr>
              <p:cNvSpPr txBox="1">
                <a:spLocks noRot="1" noChangeAspect="1" noMove="1" noResize="1" noEditPoints="1" noAdjustHandles="1" noChangeArrowheads="1" noChangeShapeType="1" noTextEdit="1"/>
              </p:cNvSpPr>
              <p:nvPr/>
            </p:nvSpPr>
            <p:spPr>
              <a:xfrm>
                <a:off x="1285875" y="4724400"/>
                <a:ext cx="9172575" cy="718979"/>
              </a:xfrm>
              <a:prstGeom prst="rect">
                <a:avLst/>
              </a:prstGeom>
              <a:blipFill>
                <a:blip r:embed="rId6"/>
                <a:stretch>
                  <a:fillRect l="-1395" b="-8475"/>
                </a:stretch>
              </a:blipFill>
            </p:spPr>
            <p:txBody>
              <a:bodyPr/>
              <a:lstStyle/>
              <a:p>
                <a:r>
                  <a:rPr lang="en-US">
                    <a:noFill/>
                  </a:rPr>
                  <a:t> </a:t>
                </a:r>
              </a:p>
            </p:txBody>
          </p:sp>
        </mc:Fallback>
      </mc:AlternateContent>
      <p:pic>
        <p:nvPicPr>
          <p:cNvPr id="17" name="Picture 16">
            <a:extLst>
              <a:ext uri="{FF2B5EF4-FFF2-40B4-BE49-F238E27FC236}">
                <a16:creationId xmlns:a16="http://schemas.microsoft.com/office/drawing/2014/main" id="{9CDD786F-5F5B-4B4D-979C-489676801FC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22393041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animEffect transition="in" filter="wipe(down)">
                                      <p:cBhvr>
                                        <p:cTn id="15" dur="500"/>
                                        <p:tgtEl>
                                          <p:spTgt spid="1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16">
                                            <p:txEl>
                                              <p:pRg st="0" end="0"/>
                                            </p:txEl>
                                          </p:spTgt>
                                        </p:tgtEl>
                                        <p:attrNameLst>
                                          <p:attrName>style.visibility</p:attrName>
                                        </p:attrNameLst>
                                      </p:cBhvr>
                                      <p:to>
                                        <p:strVal val="visible"/>
                                      </p:to>
                                    </p:set>
                                    <p:animEffect transition="in" filter="wipe(down)">
                                      <p:cBhvr>
                                        <p:cTn id="20" dur="5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654" y="263769"/>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8" name="Group 7">
            <a:extLst>
              <a:ext uri="{FF2B5EF4-FFF2-40B4-BE49-F238E27FC236}">
                <a16:creationId xmlns:a16="http://schemas.microsoft.com/office/drawing/2014/main" id="{CDBFDBF9-1975-1316-866F-E9DF0A026656}"/>
              </a:ext>
            </a:extLst>
          </p:cNvPr>
          <p:cNvGrpSpPr/>
          <p:nvPr/>
        </p:nvGrpSpPr>
        <p:grpSpPr>
          <a:xfrm>
            <a:off x="356578" y="476671"/>
            <a:ext cx="841938" cy="923330"/>
            <a:chOff x="1185739" y="707335"/>
            <a:chExt cx="841938" cy="923330"/>
          </a:xfrm>
        </p:grpSpPr>
        <p:sp>
          <p:nvSpPr>
            <p:cNvPr id="9" name="Flowchart: Connector 8">
              <a:extLst>
                <a:ext uri="{FF2B5EF4-FFF2-40B4-BE49-F238E27FC236}">
                  <a16:creationId xmlns:a16="http://schemas.microsoft.com/office/drawing/2014/main" id="{74B9CC36-76BB-6326-AFD8-CC6AFAAAEB7E}"/>
                </a:ext>
              </a:extLst>
            </p:cNvPr>
            <p:cNvSpPr/>
            <p:nvPr/>
          </p:nvSpPr>
          <p:spPr>
            <a:xfrm>
              <a:off x="1240972" y="839755"/>
              <a:ext cx="765111" cy="765111"/>
            </a:xfrm>
            <a:prstGeom prst="flowChartConnector">
              <a:avLst/>
            </a:prstGeom>
            <a:solidFill>
              <a:srgbClr val="32A77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0" name="PA-文本框 54">
              <a:extLst>
                <a:ext uri="{FF2B5EF4-FFF2-40B4-BE49-F238E27FC236}">
                  <a16:creationId xmlns:a16="http://schemas.microsoft.com/office/drawing/2014/main" id="{086E8024-EF33-861E-9EF1-0CDFC2493050}"/>
                </a:ext>
              </a:extLst>
            </p:cNvPr>
            <p:cNvSpPr txBox="1"/>
            <p:nvPr>
              <p:custDataLst>
                <p:tags r:id="rId1"/>
              </p:custDataLst>
            </p:nvPr>
          </p:nvSpPr>
          <p:spPr>
            <a:xfrm>
              <a:off x="1185739" y="707335"/>
              <a:ext cx="841938" cy="923330"/>
            </a:xfrm>
            <a:prstGeom prst="rect">
              <a:avLst/>
            </a:prstGeom>
            <a:noFill/>
          </p:spPr>
          <p:txBody>
            <a:bodyPr wrap="square" rtlCol="0">
              <a:spAutoFit/>
            </a:bodyPr>
            <a:lstStyle>
              <a:defPPr>
                <a:defRPr lang="zh-CN"/>
              </a:defPPr>
              <a:lvl1pPr algn="dist">
                <a:defRPr sz="4400" b="1">
                  <a:solidFill>
                    <a:schemeClr val="bg1"/>
                  </a:solidFill>
                  <a:effectLst>
                    <a:outerShdw blurRad="38100" dist="38100" dir="2700000" algn="tl">
                      <a:srgbClr val="000000">
                        <a:alpha val="43137"/>
                      </a:srgbClr>
                    </a:outerShdw>
                  </a:effectLst>
                  <a:latin typeface="字魂59号-创粗黑" panose="00000500000000000000" pitchFamily="2" charset="-122"/>
                  <a:ea typeface="字魂59号-创粗黑" panose="00000500000000000000" pitchFamily="2" charset="-122"/>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0" i="0" u="none" strike="noStrike" kern="1200" cap="none" spc="-300" normalizeH="0" baseline="0" noProof="0" dirty="0">
                  <a:ln>
                    <a:noFill/>
                  </a:ln>
                  <a:solidFill>
                    <a:prstClr val="white"/>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4</a:t>
              </a:r>
              <a:endParaRPr kumimoji="0" lang="zh-CN" altLang="en-US" sz="5400" b="0" i="0" u="none" strike="noStrike" kern="1200" cap="none" spc="-300" normalizeH="0" baseline="0" noProof="0" dirty="0">
                <a:ln>
                  <a:noFill/>
                </a:ln>
                <a:solidFill>
                  <a:prstClr val="white"/>
                </a:solidFill>
                <a:effectLst/>
                <a:uLnTx/>
                <a:uFillTx/>
                <a:latin typeface="Cambria" panose="02040503050406030204" pitchFamily="18" charset="0"/>
                <a:ea typeface="字魂156号-萌趣苏打饼" panose="00000500000000000000" pitchFamily="2" charset="-122"/>
                <a:cs typeface="+mn-cs"/>
                <a:sym typeface="思源黑体 CN" panose="020B0500000000000000" pitchFamily="34" charset="-122"/>
              </a:endParaRPr>
            </a:p>
          </p:txBody>
        </p:sp>
      </p:gr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27907841-CFA3-8B7D-0408-D61F1D9B8B18}"/>
                  </a:ext>
                </a:extLst>
              </p:cNvPr>
              <p:cNvSpPr txBox="1"/>
              <p:nvPr/>
            </p:nvSpPr>
            <p:spPr>
              <a:xfrm>
                <a:off x="1171575" y="416622"/>
                <a:ext cx="10191750" cy="1812419"/>
              </a:xfrm>
              <a:prstGeom prst="rect">
                <a:avLst/>
              </a:prstGeom>
              <a:noFill/>
            </p:spPr>
            <p:txBody>
              <a:bodyPr wrap="square" rtlCol="0">
                <a:spAutoFit/>
              </a:bodyPr>
              <a:lstStyle/>
              <a:p>
                <a:pPr marL="0" marR="0" algn="just">
                  <a:lnSpc>
                    <a:spcPct val="120000"/>
                  </a:lnSpc>
                  <a:spcBef>
                    <a:spcPts val="0"/>
                  </a:spcBef>
                  <a:spcAft>
                    <a:spcPts val="0"/>
                  </a:spcAft>
                </a:pP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Trong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bữa</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tiệc</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nhà</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vua</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chia bánh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cho</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8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hiệp</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sĩ</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Mỗi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hiệp</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sĩ</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được</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chia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nửa</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bánh pi - da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bò</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và</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14:m>
                  <m:oMath xmlns:m="http://schemas.openxmlformats.org/officeDocument/2006/math">
                    <m:f>
                      <m:fPr>
                        <m:ctrlPr>
                          <a:rPr lang="en-US" sz="2800" i="1">
                            <a:solidFill>
                              <a:srgbClr val="00206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800" i="1">
                            <a:solidFill>
                              <a:srgbClr val="002060"/>
                            </a:solidFill>
                            <a:effectLst/>
                            <a:latin typeface="Cambria Math" panose="02040503050406030204" pitchFamily="18" charset="0"/>
                            <a:ea typeface="Calibri" panose="020F0502020204030204" pitchFamily="34" charset="0"/>
                            <a:cs typeface="Times New Roman" panose="02020603050405020304" pitchFamily="18" charset="0"/>
                          </a:rPr>
                          <m:t>1</m:t>
                        </m:r>
                      </m:num>
                      <m:den>
                        <m:r>
                          <a:rPr lang="en-US" sz="2800" i="1">
                            <a:solidFill>
                              <a:srgbClr val="002060"/>
                            </a:solidFill>
                            <a:effectLst/>
                            <a:latin typeface="Cambria Math" panose="02040503050406030204" pitchFamily="18" charset="0"/>
                            <a:ea typeface="Calibri" panose="020F0502020204030204" pitchFamily="34" charset="0"/>
                            <a:cs typeface="Times New Roman" panose="02020603050405020304" pitchFamily="18" charset="0"/>
                          </a:rPr>
                          <m:t>8</m:t>
                        </m:r>
                      </m:den>
                    </m:f>
                  </m:oMath>
                </a14:m>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bánh pi – da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gà</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Hỏi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8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hiệp</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sĩ</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được</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chia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tất</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cả</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bao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nhiêu</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bánh?</a:t>
                </a:r>
              </a:p>
            </p:txBody>
          </p:sp>
        </mc:Choice>
        <mc:Fallback xmlns="">
          <p:sp>
            <p:nvSpPr>
              <p:cNvPr id="11" name="TextBox 10">
                <a:extLst>
                  <a:ext uri="{FF2B5EF4-FFF2-40B4-BE49-F238E27FC236}">
                    <a16:creationId xmlns:a16="http://schemas.microsoft.com/office/drawing/2014/main" id="{27907841-CFA3-8B7D-0408-D61F1D9B8B18}"/>
                  </a:ext>
                </a:extLst>
              </p:cNvPr>
              <p:cNvSpPr txBox="1">
                <a:spLocks noRot="1" noChangeAspect="1" noMove="1" noResize="1" noEditPoints="1" noAdjustHandles="1" noChangeArrowheads="1" noChangeShapeType="1" noTextEdit="1"/>
              </p:cNvSpPr>
              <p:nvPr/>
            </p:nvSpPr>
            <p:spPr>
              <a:xfrm>
                <a:off x="1171575" y="416622"/>
                <a:ext cx="10191750" cy="1812419"/>
              </a:xfrm>
              <a:prstGeom prst="rect">
                <a:avLst/>
              </a:prstGeom>
              <a:blipFill>
                <a:blip r:embed="rId4"/>
                <a:stretch>
                  <a:fillRect l="-1196" t="-1342" r="-1256" b="-805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C8122070-F2FA-E08B-369E-4FE791665724}"/>
                  </a:ext>
                </a:extLst>
              </p:cNvPr>
              <p:cNvSpPr txBox="1"/>
              <p:nvPr/>
            </p:nvSpPr>
            <p:spPr>
              <a:xfrm>
                <a:off x="1647825" y="2190750"/>
                <a:ext cx="8258175" cy="3965445"/>
              </a:xfrm>
              <a:prstGeom prst="rect">
                <a:avLst/>
              </a:prstGeom>
              <a:noFill/>
            </p:spPr>
            <p:txBody>
              <a:bodyPr wrap="square" rtlCol="0">
                <a:spAutoFit/>
              </a:bodyPr>
              <a:lstStyle/>
              <a:p>
                <a:pPr marL="0" marR="0" algn="ctr">
                  <a:lnSpc>
                    <a:spcPct val="120000"/>
                  </a:lnSpc>
                  <a:spcBef>
                    <a:spcPts val="0"/>
                  </a:spcBef>
                  <a:spcAft>
                    <a:spcPts val="0"/>
                  </a:spcAft>
                </a:pPr>
                <a:r>
                  <a:rPr lang="en-US" sz="2400" b="1"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Bài </a:t>
                </a:r>
                <a:r>
                  <a:rPr lang="en-US" sz="2400" b="1"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giải</a:t>
                </a:r>
                <a:r>
                  <a:rPr lang="en-US" sz="2400" b="1"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Số</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 pi – da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bò</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1</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2</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8 = 4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a:t>
                </a:r>
              </a:p>
              <a:p>
                <a:pPr marL="0" marR="0" algn="ctr">
                  <a:lnSpc>
                    <a:spcPct val="120000"/>
                  </a:lnSpc>
                  <a:spcBef>
                    <a:spcPts val="0"/>
                  </a:spcBef>
                  <a:spcAft>
                    <a:spcPts val="0"/>
                  </a:spcAft>
                </a:pP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Số</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 pi – da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gà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1</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8</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8 = 1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a:t>
                </a:r>
              </a:p>
              <a:p>
                <a:pPr marL="0" marR="0" algn="ctr">
                  <a:lnSpc>
                    <a:spcPct val="120000"/>
                  </a:lnSpc>
                  <a:spcBef>
                    <a:spcPts val="0"/>
                  </a:spcBef>
                  <a:spcAft>
                    <a:spcPts val="0"/>
                  </a:spcAft>
                </a:pP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8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hiệp</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sĩ</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được</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chia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số</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4 + 1 = 5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a:t>
                </a:r>
              </a:p>
              <a:p>
                <a:pPr marL="0" marR="0" algn="r">
                  <a:lnSpc>
                    <a:spcPct val="120000"/>
                  </a:lnSpc>
                  <a:spcBef>
                    <a:spcPts val="0"/>
                  </a:spcBef>
                  <a:spcAft>
                    <a:spcPts val="0"/>
                  </a:spcAft>
                </a:pP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Đáp</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số</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5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a:t>
                </a:r>
              </a:p>
            </p:txBody>
          </p:sp>
        </mc:Choice>
        <mc:Fallback xmlns="">
          <p:sp>
            <p:nvSpPr>
              <p:cNvPr id="3" name="TextBox 2">
                <a:extLst>
                  <a:ext uri="{FF2B5EF4-FFF2-40B4-BE49-F238E27FC236}">
                    <a16:creationId xmlns:a16="http://schemas.microsoft.com/office/drawing/2014/main" id="{C8122070-F2FA-E08B-369E-4FE791665724}"/>
                  </a:ext>
                </a:extLst>
              </p:cNvPr>
              <p:cNvSpPr txBox="1">
                <a:spLocks noRot="1" noChangeAspect="1" noMove="1" noResize="1" noEditPoints="1" noAdjustHandles="1" noChangeArrowheads="1" noChangeShapeType="1" noTextEdit="1"/>
              </p:cNvSpPr>
              <p:nvPr/>
            </p:nvSpPr>
            <p:spPr>
              <a:xfrm>
                <a:off x="1647825" y="2190750"/>
                <a:ext cx="8258175" cy="3965445"/>
              </a:xfrm>
              <a:prstGeom prst="rect">
                <a:avLst/>
              </a:prstGeom>
              <a:blipFill>
                <a:blip r:embed="rId5"/>
                <a:stretch>
                  <a:fillRect t="-461" r="-1107" b="-2458"/>
                </a:stretch>
              </a:blipFill>
            </p:spPr>
            <p:txBody>
              <a:bodyPr/>
              <a:lstStyle/>
              <a:p>
                <a:r>
                  <a:rPr lang="en-US">
                    <a:noFill/>
                  </a:rPr>
                  <a:t> </a:t>
                </a:r>
              </a:p>
            </p:txBody>
          </p:sp>
        </mc:Fallback>
      </mc:AlternateContent>
      <p:pic>
        <p:nvPicPr>
          <p:cNvPr id="12" name="Picture 11">
            <a:extLst>
              <a:ext uri="{FF2B5EF4-FFF2-40B4-BE49-F238E27FC236}">
                <a16:creationId xmlns:a16="http://schemas.microsoft.com/office/drawing/2014/main" id="{9CDD786F-5F5B-4B4D-979C-489676801FC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23829134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down)">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654" y="263769"/>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8" name="Group 7">
            <a:extLst>
              <a:ext uri="{FF2B5EF4-FFF2-40B4-BE49-F238E27FC236}">
                <a16:creationId xmlns:a16="http://schemas.microsoft.com/office/drawing/2014/main" id="{CDBFDBF9-1975-1316-866F-E9DF0A026656}"/>
              </a:ext>
            </a:extLst>
          </p:cNvPr>
          <p:cNvGrpSpPr/>
          <p:nvPr/>
        </p:nvGrpSpPr>
        <p:grpSpPr>
          <a:xfrm>
            <a:off x="442303" y="286171"/>
            <a:ext cx="841938" cy="923330"/>
            <a:chOff x="1185739" y="707335"/>
            <a:chExt cx="841938" cy="923330"/>
          </a:xfrm>
        </p:grpSpPr>
        <p:sp>
          <p:nvSpPr>
            <p:cNvPr id="9" name="Flowchart: Connector 8">
              <a:extLst>
                <a:ext uri="{FF2B5EF4-FFF2-40B4-BE49-F238E27FC236}">
                  <a16:creationId xmlns:a16="http://schemas.microsoft.com/office/drawing/2014/main" id="{74B9CC36-76BB-6326-AFD8-CC6AFAAAEB7E}"/>
                </a:ext>
              </a:extLst>
            </p:cNvPr>
            <p:cNvSpPr/>
            <p:nvPr/>
          </p:nvSpPr>
          <p:spPr>
            <a:xfrm>
              <a:off x="1240972" y="839755"/>
              <a:ext cx="765111" cy="765111"/>
            </a:xfrm>
            <a:prstGeom prst="flowChartConnector">
              <a:avLst/>
            </a:prstGeom>
            <a:solidFill>
              <a:srgbClr val="32A77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0" name="PA-文本框 54">
              <a:extLst>
                <a:ext uri="{FF2B5EF4-FFF2-40B4-BE49-F238E27FC236}">
                  <a16:creationId xmlns:a16="http://schemas.microsoft.com/office/drawing/2014/main" id="{086E8024-EF33-861E-9EF1-0CDFC2493050}"/>
                </a:ext>
              </a:extLst>
            </p:cNvPr>
            <p:cNvSpPr txBox="1"/>
            <p:nvPr>
              <p:custDataLst>
                <p:tags r:id="rId1"/>
              </p:custDataLst>
            </p:nvPr>
          </p:nvSpPr>
          <p:spPr>
            <a:xfrm>
              <a:off x="1185739" y="707335"/>
              <a:ext cx="841938" cy="923330"/>
            </a:xfrm>
            <a:prstGeom prst="rect">
              <a:avLst/>
            </a:prstGeom>
            <a:noFill/>
          </p:spPr>
          <p:txBody>
            <a:bodyPr wrap="square" rtlCol="0">
              <a:spAutoFit/>
            </a:bodyPr>
            <a:lstStyle>
              <a:defPPr>
                <a:defRPr lang="zh-CN"/>
              </a:defPPr>
              <a:lvl1pPr algn="dist">
                <a:defRPr sz="4400" b="1">
                  <a:solidFill>
                    <a:schemeClr val="bg1"/>
                  </a:solidFill>
                  <a:effectLst>
                    <a:outerShdw blurRad="38100" dist="38100" dir="2700000" algn="tl">
                      <a:srgbClr val="000000">
                        <a:alpha val="43137"/>
                      </a:srgbClr>
                    </a:outerShdw>
                  </a:effectLst>
                  <a:latin typeface="字魂59号-创粗黑" panose="00000500000000000000" pitchFamily="2" charset="-122"/>
                  <a:ea typeface="字魂59号-创粗黑" panose="00000500000000000000" pitchFamily="2" charset="-122"/>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0" i="0" u="none" strike="noStrike" kern="1200" cap="none" spc="-300" normalizeH="0" baseline="0" noProof="0" dirty="0">
                  <a:ln>
                    <a:noFill/>
                  </a:ln>
                  <a:solidFill>
                    <a:prstClr val="white"/>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5</a:t>
              </a:r>
              <a:endParaRPr kumimoji="0" lang="zh-CN" altLang="en-US" sz="5400" b="0" i="0" u="none" strike="noStrike" kern="1200" cap="none" spc="-300" normalizeH="0" baseline="0" noProof="0" dirty="0">
                <a:ln>
                  <a:noFill/>
                </a:ln>
                <a:solidFill>
                  <a:prstClr val="white"/>
                </a:solidFill>
                <a:effectLst/>
                <a:uLnTx/>
                <a:uFillTx/>
                <a:latin typeface="Cambria" panose="02040503050406030204" pitchFamily="18" charset="0"/>
                <a:ea typeface="字魂156号-萌趣苏打饼" panose="00000500000000000000" pitchFamily="2" charset="-122"/>
                <a:cs typeface="+mn-cs"/>
                <a:sym typeface="思源黑体 CN" panose="020B0500000000000000" pitchFamily="34" charset="-122"/>
              </a:endParaRPr>
            </a:p>
          </p:txBody>
        </p:sp>
      </p:grpSp>
      <p:sp>
        <p:nvSpPr>
          <p:cNvPr id="11" name="TextBox 10">
            <a:extLst>
              <a:ext uri="{FF2B5EF4-FFF2-40B4-BE49-F238E27FC236}">
                <a16:creationId xmlns:a16="http://schemas.microsoft.com/office/drawing/2014/main" id="{27907841-CFA3-8B7D-0408-D61F1D9B8B18}"/>
              </a:ext>
            </a:extLst>
          </p:cNvPr>
          <p:cNvSpPr txBox="1"/>
          <p:nvPr/>
        </p:nvSpPr>
        <p:spPr>
          <a:xfrm>
            <a:off x="1162050" y="330897"/>
            <a:ext cx="10191750" cy="695960"/>
          </a:xfrm>
          <a:prstGeom prst="rect">
            <a:avLst/>
          </a:prstGeom>
          <a:noFill/>
        </p:spPr>
        <p:txBody>
          <a:bodyPr wrap="square" rtlCol="0">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Tìm</a:t>
            </a:r>
            <a:r>
              <a:rPr kumimoji="0" lang="en-US" sz="3600" b="1" i="0" u="none" strike="noStrike" kern="1200" cap="none" spc="0" normalizeH="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 </a:t>
            </a:r>
            <a:r>
              <a:rPr kumimoji="0" lang="en-US" sz="3600" b="1" i="0" u="none" strike="noStrike" kern="1200" cap="none" spc="0" normalizeH="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phân</a:t>
            </a:r>
            <a:r>
              <a:rPr kumimoji="0" lang="en-US" sz="3600" b="1" i="0" u="none" strike="noStrike" kern="1200" cap="none" spc="0" normalizeH="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 </a:t>
            </a:r>
            <a:r>
              <a:rPr kumimoji="0" lang="en-US" sz="3600" b="1" i="0" u="none" strike="noStrike" kern="1200" cap="none" spc="0" normalizeH="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số</a:t>
            </a:r>
            <a:r>
              <a:rPr kumimoji="0" lang="en-US" sz="3600" b="1" i="0" u="none" strike="noStrike" kern="1200" cap="none" spc="0" normalizeH="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 </a:t>
            </a:r>
            <a:r>
              <a:rPr kumimoji="0" lang="en-US" sz="3600" b="1" i="0" u="none" strike="noStrike" kern="1200" cap="none" spc="0" normalizeH="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thích</a:t>
            </a:r>
            <a:r>
              <a:rPr kumimoji="0" lang="en-US" sz="3600" b="1" i="0" u="none" strike="noStrike" kern="1200" cap="none" spc="0" normalizeH="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 </a:t>
            </a:r>
            <a:r>
              <a:rPr kumimoji="0" lang="en-US" sz="3600" b="1" i="0" u="none" strike="noStrike" kern="1200" cap="none" spc="0" normalizeH="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hợp</a:t>
            </a:r>
            <a:endParaRPr kumimoji="0" lang="en-US" sz="36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6F27E1A1-D82C-03AB-BEDF-9053EE60ADC6}"/>
              </a:ext>
            </a:extLst>
          </p:cNvPr>
          <p:cNvGrpSpPr/>
          <p:nvPr/>
        </p:nvGrpSpPr>
        <p:grpSpPr>
          <a:xfrm>
            <a:off x="1152525" y="1150047"/>
            <a:ext cx="10191750" cy="1617046"/>
            <a:chOff x="1219200" y="1254822"/>
            <a:chExt cx="10191750" cy="1617046"/>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EBBA3D52-0DF0-C1C7-7646-B6A0D0D900B4}"/>
                    </a:ext>
                  </a:extLst>
                </p:cNvPr>
                <p:cNvSpPr txBox="1"/>
                <p:nvPr/>
              </p:nvSpPr>
              <p:spPr>
                <a:xfrm>
                  <a:off x="1219200" y="1254822"/>
                  <a:ext cx="10191750" cy="1617046"/>
                </a:xfrm>
                <a:prstGeom prst="rect">
                  <a:avLst/>
                </a:prstGeom>
                <a:noFill/>
              </p:spPr>
              <p:txBody>
                <a:bodyPr wrap="square" rtlCol="0">
                  <a:spAutoFit/>
                </a:bodyPr>
                <a:lstStyle/>
                <a:p>
                  <a:pPr lvl="0" algn="just">
                    <a:lnSpc>
                      <a:spcPct val="120000"/>
                    </a:lnSpc>
                  </a:pPr>
                  <a:r>
                    <a:rPr lang="vi-VN" sz="2400" dirty="0">
                      <a:solidFill>
                        <a:srgbClr val="002060"/>
                      </a:solidFill>
                      <a:latin typeface="Cambria" panose="02040503050406030204" pitchFamily="18" charset="0"/>
                      <a:ea typeface="Cambria" panose="02040503050406030204" pitchFamily="18" charset="0"/>
                    </a:rPr>
                    <a:t>Nhà vua đố trạng Hiền tính được diện tích phần màu xanh. Biết diện tích hình tam giác ABC bằng diện tích hình tam giác CDE và độ dài cạnh mỗi hình vuông nhỏ là </a:t>
                  </a:r>
                  <a:r>
                    <a:rPr lang="en-US" sz="2400" b="1" dirty="0">
                      <a:solidFill>
                        <a:srgbClr val="002060"/>
                      </a:solidFill>
                    </a:rPr>
                    <a:t> </a:t>
                  </a:r>
                  <a14:m>
                    <m:oMath xmlns:m="http://schemas.openxmlformats.org/officeDocument/2006/math">
                      <m:f>
                        <m:fPr>
                          <m:ctrlPr>
                            <a:rPr lang="en-US" sz="2400" b="1" i="1" smtClean="0">
                              <a:solidFill>
                                <a:srgbClr val="002060"/>
                              </a:solidFill>
                              <a:latin typeface="Cambria Math" panose="02040503050406030204" pitchFamily="18" charset="0"/>
                            </a:rPr>
                          </m:ctrlPr>
                        </m:fPr>
                        <m:num>
                          <m:r>
                            <a:rPr lang="en-US" sz="2400" b="1" i="1" smtClean="0">
                              <a:solidFill>
                                <a:srgbClr val="002060"/>
                              </a:solidFill>
                              <a:latin typeface="Cambria Math" panose="02040503050406030204" pitchFamily="18" charset="0"/>
                            </a:rPr>
                            <m:t>𝟖</m:t>
                          </m:r>
                        </m:num>
                        <m:den>
                          <m:r>
                            <a:rPr lang="en-US" sz="2400" b="1" i="1" smtClean="0">
                              <a:solidFill>
                                <a:srgbClr val="002060"/>
                              </a:solidFill>
                              <a:latin typeface="Cambria Math" panose="02040503050406030204" pitchFamily="18" charset="0"/>
                            </a:rPr>
                            <m:t>𝟓</m:t>
                          </m:r>
                        </m:den>
                      </m:f>
                      <m:r>
                        <a:rPr lang="en-US" sz="2400" b="1" i="1" smtClean="0">
                          <a:solidFill>
                            <a:srgbClr val="002060"/>
                          </a:solidFill>
                          <a:latin typeface="Cambria Math" panose="02040503050406030204" pitchFamily="18" charset="0"/>
                        </a:rPr>
                        <m:t> </m:t>
                      </m:r>
                    </m:oMath>
                  </a14:m>
                  <a:r>
                    <a:rPr lang="vi-VN" sz="2400" dirty="0">
                      <a:solidFill>
                        <a:srgbClr val="002060"/>
                      </a:solidFill>
                      <a:latin typeface="Cambria" panose="02040503050406030204" pitchFamily="18" charset="0"/>
                      <a:ea typeface="Cambria" panose="02040503050406030204" pitchFamily="18" charset="0"/>
                    </a:rPr>
                    <a:t>dm. Trạng Hiền tính ra phần màu xanh là </a:t>
                  </a:r>
                  <a:r>
                    <a:rPr lang="en-US" sz="2400" dirty="0">
                      <a:solidFill>
                        <a:srgbClr val="002060"/>
                      </a:solidFill>
                      <a:latin typeface="Cambria" panose="02040503050406030204" pitchFamily="18" charset="0"/>
                      <a:ea typeface="Cambria" panose="02040503050406030204" pitchFamily="18" charset="0"/>
                    </a:rPr>
                    <a:t>      </a:t>
                  </a:r>
                  <a:r>
                    <a:rPr lang="vi-VN" sz="2400" dirty="0">
                      <a:solidFill>
                        <a:srgbClr val="002060"/>
                      </a:solidFill>
                      <a:latin typeface="Cambria" panose="02040503050406030204" pitchFamily="18" charset="0"/>
                      <a:ea typeface="Cambria" panose="02040503050406030204" pitchFamily="18" charset="0"/>
                    </a:rPr>
                    <a:t> </a:t>
                  </a:r>
                  <a:r>
                    <a:rPr lang="en-US" sz="2400" dirty="0">
                      <a:solidFill>
                        <a:srgbClr val="002060"/>
                      </a:solidFill>
                      <a:latin typeface="Cambria" panose="02040503050406030204" pitchFamily="18" charset="0"/>
                      <a:ea typeface="Cambria" panose="02040503050406030204" pitchFamily="18" charset="0"/>
                    </a:rPr>
                    <a:t> </a:t>
                  </a:r>
                  <a:r>
                    <a:rPr lang="vi-VN" sz="2400" dirty="0">
                      <a:solidFill>
                        <a:srgbClr val="002060"/>
                      </a:solidFill>
                      <a:latin typeface="Cambria" panose="02040503050406030204" pitchFamily="18" charset="0"/>
                      <a:ea typeface="Cambria" panose="02040503050406030204" pitchFamily="18" charset="0"/>
                    </a:rPr>
                    <a:t>dm</a:t>
                  </a:r>
                  <a:r>
                    <a:rPr lang="vi-VN" sz="2400" baseline="30000" dirty="0">
                      <a:solidFill>
                        <a:srgbClr val="002060"/>
                      </a:solidFill>
                      <a:latin typeface="Cambria" panose="02040503050406030204" pitchFamily="18" charset="0"/>
                      <a:ea typeface="Cambria" panose="02040503050406030204" pitchFamily="18" charset="0"/>
                    </a:rPr>
                    <a:t>2</a:t>
                  </a:r>
                  <a:r>
                    <a:rPr lang="vi-VN" sz="2400" dirty="0">
                      <a:solidFill>
                        <a:srgbClr val="002060"/>
                      </a:solidFill>
                      <a:latin typeface="Cambria" panose="02040503050406030204" pitchFamily="18" charset="0"/>
                      <a:ea typeface="Cambria" panose="02040503050406030204" pitchFamily="18" charset="0"/>
                    </a:rPr>
                    <a:t>.</a:t>
                  </a:r>
                  <a:endParaRPr kumimoji="0" lang="en-US" sz="40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endParaRPr>
                </a:p>
              </p:txBody>
            </p:sp>
          </mc:Choice>
          <mc:Fallback xmlns="">
            <p:sp>
              <p:nvSpPr>
                <p:cNvPr id="4" name="TextBox 3">
                  <a:extLst>
                    <a:ext uri="{FF2B5EF4-FFF2-40B4-BE49-F238E27FC236}">
                      <a16:creationId xmlns:a16="http://schemas.microsoft.com/office/drawing/2014/main" id="{EBBA3D52-0DF0-C1C7-7646-B6A0D0D900B4}"/>
                    </a:ext>
                  </a:extLst>
                </p:cNvPr>
                <p:cNvSpPr txBox="1">
                  <a:spLocks noRot="1" noChangeAspect="1" noMove="1" noResize="1" noEditPoints="1" noAdjustHandles="1" noChangeArrowheads="1" noChangeShapeType="1" noTextEdit="1"/>
                </p:cNvSpPr>
                <p:nvPr/>
              </p:nvSpPr>
              <p:spPr>
                <a:xfrm>
                  <a:off x="1219200" y="1254822"/>
                  <a:ext cx="10191750" cy="1617046"/>
                </a:xfrm>
                <a:prstGeom prst="rect">
                  <a:avLst/>
                </a:prstGeom>
                <a:blipFill>
                  <a:blip r:embed="rId4"/>
                  <a:stretch>
                    <a:fillRect l="-897" t="-1132" r="-957" b="-755"/>
                  </a:stretch>
                </a:blipFill>
              </p:spPr>
              <p:txBody>
                <a:bodyPr/>
                <a:lstStyle/>
                <a:p>
                  <a:r>
                    <a:rPr lang="en-US">
                      <a:noFill/>
                    </a:rPr>
                    <a:t> </a:t>
                  </a:r>
                </a:p>
              </p:txBody>
            </p:sp>
          </mc:Fallback>
        </mc:AlternateContent>
        <p:sp>
          <p:nvSpPr>
            <p:cNvPr id="6" name="Rectangle: Rounded Corners 5">
              <a:extLst>
                <a:ext uri="{FF2B5EF4-FFF2-40B4-BE49-F238E27FC236}">
                  <a16:creationId xmlns:a16="http://schemas.microsoft.com/office/drawing/2014/main" id="{DFC9EB9C-0EEE-F56A-3B01-68BFA3B7F305}"/>
                </a:ext>
              </a:extLst>
            </p:cNvPr>
            <p:cNvSpPr/>
            <p:nvPr/>
          </p:nvSpPr>
          <p:spPr>
            <a:xfrm>
              <a:off x="8658225" y="2295525"/>
              <a:ext cx="485775" cy="419099"/>
            </a:xfrm>
            <a:prstGeom prst="roundRect">
              <a:avLst/>
            </a:prstGeom>
            <a:ln w="38100">
              <a:solidFill>
                <a:srgbClr val="FFC000"/>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solidFill>
                    <a:srgbClr val="002060"/>
                  </a:solidFill>
                  <a:latin typeface="Cambria" panose="02040503050406030204" pitchFamily="18" charset="0"/>
                  <a:ea typeface="Cambria" panose="02040503050406030204" pitchFamily="18" charset="0"/>
                </a:rPr>
                <a:t>?</a:t>
              </a:r>
            </a:p>
          </p:txBody>
        </p:sp>
      </p:grpSp>
      <p:pic>
        <p:nvPicPr>
          <p:cNvPr id="13" name="Picture 12">
            <a:extLst>
              <a:ext uri="{FF2B5EF4-FFF2-40B4-BE49-F238E27FC236}">
                <a16:creationId xmlns:a16="http://schemas.microsoft.com/office/drawing/2014/main" id="{12612966-9579-5DAF-46E4-8050FE484D0F}"/>
              </a:ext>
            </a:extLst>
          </p:cNvPr>
          <p:cNvPicPr>
            <a:picLocks noChangeAspect="1"/>
          </p:cNvPicPr>
          <p:nvPr/>
        </p:nvPicPr>
        <p:blipFill>
          <a:blip r:embed="rId5"/>
          <a:stretch>
            <a:fillRect/>
          </a:stretch>
        </p:blipFill>
        <p:spPr>
          <a:xfrm>
            <a:off x="8699609" y="2914650"/>
            <a:ext cx="2711341" cy="2419350"/>
          </a:xfrm>
          <a:prstGeom prst="rect">
            <a:avLst/>
          </a:prstGeom>
        </p:spPr>
      </p:pic>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6082063C-217C-84CD-047A-B1E03CDDDC4E}"/>
                  </a:ext>
                </a:extLst>
              </p:cNvPr>
              <p:cNvSpPr txBox="1"/>
              <p:nvPr/>
            </p:nvSpPr>
            <p:spPr>
              <a:xfrm>
                <a:off x="866775" y="2771775"/>
                <a:ext cx="7400925" cy="3541162"/>
              </a:xfrm>
              <a:prstGeom prst="rect">
                <a:avLst/>
              </a:prstGeom>
              <a:noFill/>
            </p:spPr>
            <p:txBody>
              <a:bodyPr wrap="square" rtlCol="0">
                <a:spAutoFit/>
              </a:bodyPr>
              <a:lstStyle/>
              <a:p>
                <a:pPr marL="0" marR="0" algn="ctr">
                  <a:lnSpc>
                    <a:spcPct val="120000"/>
                  </a:lnSpc>
                  <a:spcBef>
                    <a:spcPts val="0"/>
                  </a:spcBef>
                  <a:spcAft>
                    <a:spcPts val="0"/>
                  </a:spcAft>
                </a:pP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Diện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tích</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một</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hình</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vuông</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nhỏ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p>
              <a:p>
                <a:pPr marL="0" marR="0" algn="ctr">
                  <a:lnSpc>
                    <a:spcPct val="120000"/>
                  </a:lnSpc>
                  <a:spcBef>
                    <a:spcPts val="0"/>
                  </a:spcBef>
                  <a:spcAft>
                    <a:spcPts val="0"/>
                  </a:spcAft>
                </a:pP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8</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5</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a:t>
                </a: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8</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5</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a:t>
                </a: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64</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25</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(dm</a:t>
                </a:r>
                <a:r>
                  <a:rPr lang="en-US" sz="2400" baseline="300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2</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just">
                  <a:lnSpc>
                    <a:spcPct val="120000"/>
                  </a:lnSpc>
                  <a:spcBef>
                    <a:spcPts val="0"/>
                  </a:spcBef>
                  <a:spcAft>
                    <a:spcPts val="0"/>
                  </a:spcAft>
                </a:pPr>
                <a:r>
                  <a:rPr lang="vi-VN" sz="2400" b="0" i="0" dirty="0">
                    <a:solidFill>
                      <a:srgbClr val="FF0000"/>
                    </a:solidFill>
                    <a:effectLst/>
                    <a:latin typeface="Cambria" panose="02040503050406030204" pitchFamily="18" charset="0"/>
                    <a:ea typeface="Cambria" panose="02040503050406030204" pitchFamily="18" charset="0"/>
                  </a:rPr>
                  <a:t>Vì diện tích hình tam giác ABC bằng diện tích hình tam giác CDE nên nếu đổi chỗ hai hình này cho nhau, ta được phần màu xanh là hai hình vuông nhỏ.</a:t>
                </a:r>
                <a:endPar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endParaRPr>
              </a:p>
              <a:p>
                <a:pPr marL="0" marR="0" algn="ctr">
                  <a:lnSpc>
                    <a:spcPct val="120000"/>
                  </a:lnSpc>
                  <a:spcBef>
                    <a:spcPts val="0"/>
                  </a:spcBef>
                  <a:spcAft>
                    <a:spcPts val="0"/>
                  </a:spcAft>
                </a:pP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Diện</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tích</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phần</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màu</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xanh</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64</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25</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2 = </a:t>
                </a: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12</m:t>
                        </m:r>
                        <m:r>
                          <a:rPr lang="en-US" sz="2400" b="0" i="1" smtClean="0">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8</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25 </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(dm</a:t>
                </a:r>
                <a:r>
                  <a:rPr lang="en-US" sz="2400" baseline="300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2</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p:txBody>
          </p:sp>
        </mc:Choice>
        <mc:Fallback>
          <p:sp>
            <p:nvSpPr>
              <p:cNvPr id="14" name="TextBox 13">
                <a:extLst>
                  <a:ext uri="{FF2B5EF4-FFF2-40B4-BE49-F238E27FC236}">
                    <a16:creationId xmlns:a16="http://schemas.microsoft.com/office/drawing/2014/main" id="{6082063C-217C-84CD-047A-B1E03CDDDC4E}"/>
                  </a:ext>
                </a:extLst>
              </p:cNvPr>
              <p:cNvSpPr txBox="1">
                <a:spLocks noRot="1" noChangeAspect="1" noMove="1" noResize="1" noEditPoints="1" noAdjustHandles="1" noChangeArrowheads="1" noChangeShapeType="1" noTextEdit="1"/>
              </p:cNvSpPr>
              <p:nvPr/>
            </p:nvSpPr>
            <p:spPr>
              <a:xfrm>
                <a:off x="866775" y="2771775"/>
                <a:ext cx="7400925" cy="3541162"/>
              </a:xfrm>
              <a:prstGeom prst="rect">
                <a:avLst/>
              </a:prstGeom>
              <a:blipFill>
                <a:blip r:embed="rId6"/>
                <a:stretch>
                  <a:fillRect l="-1236" t="-516" r="-1318" b="-516"/>
                </a:stretch>
              </a:blipFill>
            </p:spPr>
            <p:txBody>
              <a:bodyPr/>
              <a:lstStyle/>
              <a:p>
                <a:r>
                  <a:rPr lang="en-US">
                    <a:noFill/>
                  </a:rPr>
                  <a:t> </a:t>
                </a:r>
              </a:p>
            </p:txBody>
          </p:sp>
        </mc:Fallback>
      </mc:AlternateContent>
      <p:pic>
        <p:nvPicPr>
          <p:cNvPr id="12" name="Picture 11">
            <a:extLst>
              <a:ext uri="{FF2B5EF4-FFF2-40B4-BE49-F238E27FC236}">
                <a16:creationId xmlns:a16="http://schemas.microsoft.com/office/drawing/2014/main" id="{9CDD786F-5F5B-4B4D-979C-489676801FC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382067753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par>
                                <p:cTn id="14" presetID="16" presetClass="entr" presetSubtype="21"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animEffect transition="in" filter="wipe(down)">
                                      <p:cBhvr>
                                        <p:cTn id="21" dur="500"/>
                                        <p:tgtEl>
                                          <p:spTgt spid="14">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14">
                                            <p:txEl>
                                              <p:pRg st="1" end="1"/>
                                            </p:txEl>
                                          </p:spTgt>
                                        </p:tgtEl>
                                        <p:attrNameLst>
                                          <p:attrName>style.visibility</p:attrName>
                                        </p:attrNameLst>
                                      </p:cBhvr>
                                      <p:to>
                                        <p:strVal val="visible"/>
                                      </p:to>
                                    </p:set>
                                    <p:animEffect transition="in" filter="wipe(down)">
                                      <p:cBhvr>
                                        <p:cTn id="26" dur="500"/>
                                        <p:tgtEl>
                                          <p:spTgt spid="14">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4">
                                            <p:txEl>
                                              <p:pRg st="2" end="2"/>
                                            </p:txEl>
                                          </p:spTgt>
                                        </p:tgtEl>
                                        <p:attrNameLst>
                                          <p:attrName>style.visibility</p:attrName>
                                        </p:attrNameLst>
                                      </p:cBhvr>
                                      <p:to>
                                        <p:strVal val="visible"/>
                                      </p:to>
                                    </p:set>
                                    <p:animEffect transition="in" filter="wipe(down)">
                                      <p:cBhvr>
                                        <p:cTn id="31" dur="500"/>
                                        <p:tgtEl>
                                          <p:spTgt spid="14">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14">
                                            <p:txEl>
                                              <p:pRg st="3" end="3"/>
                                            </p:txEl>
                                          </p:spTgt>
                                        </p:tgtEl>
                                        <p:attrNameLst>
                                          <p:attrName>style.visibility</p:attrName>
                                        </p:attrNameLst>
                                      </p:cBhvr>
                                      <p:to>
                                        <p:strVal val="visible"/>
                                      </p:to>
                                    </p:set>
                                    <p:animEffect transition="in" filter="wipe(down)">
                                      <p:cBhvr>
                                        <p:cTn id="36" dur="500"/>
                                        <p:tgtEl>
                                          <p:spTgt spid="14">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14">
                                            <p:txEl>
                                              <p:pRg st="4" end="4"/>
                                            </p:txEl>
                                          </p:spTgt>
                                        </p:tgtEl>
                                        <p:attrNameLst>
                                          <p:attrName>style.visibility</p:attrName>
                                        </p:attrNameLst>
                                      </p:cBhvr>
                                      <p:to>
                                        <p:strVal val="visible"/>
                                      </p:to>
                                    </p:set>
                                    <p:animEffect transition="in" filter="wipe(down)">
                                      <p:cBhvr>
                                        <p:cTn id="41" dur="500"/>
                                        <p:tgtEl>
                                          <p:spTgt spid="1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E96CD1EC-8620-C9AB-65C8-0C58B1782B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94904" y="1893962"/>
            <a:ext cx="6972388" cy="4216400"/>
          </a:xfrm>
          <a:prstGeom prst="rect">
            <a:avLst/>
          </a:prstGeom>
        </p:spPr>
      </p:pic>
      <p:pic>
        <p:nvPicPr>
          <p:cNvPr id="20" name="图片 19">
            <a:extLst>
              <a:ext uri="{FF2B5EF4-FFF2-40B4-BE49-F238E27FC236}">
                <a16:creationId xmlns:a16="http://schemas.microsoft.com/office/drawing/2014/main" id="{52570CFE-5C90-295D-A31B-7458C8C6D4F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38300"/>
            <a:ext cx="11059886" cy="3636952"/>
          </a:xfrm>
          <a:prstGeom prst="rect">
            <a:avLst/>
          </a:prstGeom>
        </p:spPr>
      </p:pic>
      <p:pic>
        <p:nvPicPr>
          <p:cNvPr id="3" name="图片 2">
            <a:extLst>
              <a:ext uri="{FF2B5EF4-FFF2-40B4-BE49-F238E27FC236}">
                <a16:creationId xmlns:a16="http://schemas.microsoft.com/office/drawing/2014/main" id="{2586D5AA-E9F5-302E-0239-0EAA372BC17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00795" y="3844986"/>
            <a:ext cx="3371856" cy="3371856"/>
          </a:xfrm>
          <a:prstGeom prst="rect">
            <a:avLst/>
          </a:prstGeom>
        </p:spPr>
      </p:pic>
      <p:pic>
        <p:nvPicPr>
          <p:cNvPr id="2" name="Picture 1">
            <a:extLst>
              <a:ext uri="{FF2B5EF4-FFF2-40B4-BE49-F238E27FC236}">
                <a16:creationId xmlns:a16="http://schemas.microsoft.com/office/drawing/2014/main" id="{0AD67075-1D5B-146A-FDE0-86E7FB172C83}"/>
              </a:ext>
            </a:extLst>
          </p:cNvPr>
          <p:cNvPicPr>
            <a:picLocks noChangeAspect="1"/>
          </p:cNvPicPr>
          <p:nvPr/>
        </p:nvPicPr>
        <p:blipFill>
          <a:blip r:embed="rId6"/>
          <a:stretch>
            <a:fillRect/>
          </a:stretch>
        </p:blipFill>
        <p:spPr>
          <a:xfrm>
            <a:off x="673954" y="1895475"/>
            <a:ext cx="10373453" cy="3269569"/>
          </a:xfrm>
          <a:prstGeom prst="rect">
            <a:avLst/>
          </a:prstGeom>
        </p:spPr>
      </p:pic>
      <p:pic>
        <p:nvPicPr>
          <p:cNvPr id="6" name="Picture 5">
            <a:extLst>
              <a:ext uri="{FF2B5EF4-FFF2-40B4-BE49-F238E27FC236}">
                <a16:creationId xmlns:a16="http://schemas.microsoft.com/office/drawing/2014/main" id="{9CDD786F-5F5B-4B4D-979C-489676801FC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45032" y="4224945"/>
            <a:ext cx="2575739" cy="2648295"/>
          </a:xfrm>
          <a:prstGeom prst="rect">
            <a:avLst/>
          </a:prstGeom>
        </p:spPr>
      </p:pic>
    </p:spTree>
    <p:extLst>
      <p:ext uri="{BB962C8B-B14F-4D97-AF65-F5344CB8AC3E}">
        <p14:creationId xmlns:p14="http://schemas.microsoft.com/office/powerpoint/2010/main" val="187131999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fltVal val="0"/>
                                          </p:val>
                                        </p:tav>
                                        <p:tav tm="100000">
                                          <p:val>
                                            <p:strVal val="#ppt_w"/>
                                          </p:val>
                                        </p:tav>
                                      </p:tavLst>
                                    </p:anim>
                                    <p:anim calcmode="lin" valueType="num">
                                      <p:cBhvr>
                                        <p:cTn id="8" dur="1000" fill="hold"/>
                                        <p:tgtEl>
                                          <p:spTgt spid="20"/>
                                        </p:tgtEl>
                                        <p:attrNameLst>
                                          <p:attrName>ppt_h</p:attrName>
                                        </p:attrNameLst>
                                      </p:cBhvr>
                                      <p:tavLst>
                                        <p:tav tm="0">
                                          <p:val>
                                            <p:fltVal val="0"/>
                                          </p:val>
                                        </p:tav>
                                        <p:tav tm="100000">
                                          <p:val>
                                            <p:strVal val="#ppt_h"/>
                                          </p:val>
                                        </p:tav>
                                      </p:tavLst>
                                    </p:anim>
                                    <p:anim calcmode="lin" valueType="num">
                                      <p:cBhvr>
                                        <p:cTn id="9"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A" val="v5.2.10"/>
  <p:tag name="RESOURCELIBID_ANIM" val="460"/>
</p:tagLst>
</file>

<file path=ppt/tags/tag2.xml><?xml version="1.0" encoding="utf-8"?>
<p:tagLst xmlns:a="http://schemas.openxmlformats.org/drawingml/2006/main" xmlns:r="http://schemas.openxmlformats.org/officeDocument/2006/relationships" xmlns:p="http://schemas.openxmlformats.org/presentationml/2006/main">
  <p:tag name="PA" val="v5.2.10"/>
  <p:tag name="RESOURCELIBID_ANIM" val="460"/>
</p:tagLst>
</file>

<file path=ppt/tags/tag3.xml><?xml version="1.0" encoding="utf-8"?>
<p:tagLst xmlns:a="http://schemas.openxmlformats.org/drawingml/2006/main" xmlns:r="http://schemas.openxmlformats.org/officeDocument/2006/relationships" xmlns:p="http://schemas.openxmlformats.org/presentationml/2006/main">
  <p:tag name="PA" val="v5.2.10"/>
  <p:tag name="RESOURCELIBID_ANIM" val="460"/>
</p:tagLst>
</file>

<file path=ppt/theme/theme1.xml><?xml version="1.0" encoding="utf-8"?>
<a:theme xmlns:a="http://schemas.openxmlformats.org/drawingml/2006/main" name="Office 主题​​">
  <a:themeElements>
    <a:clrScheme name="自定义 736">
      <a:dk1>
        <a:srgbClr val="3F3F3F"/>
      </a:dk1>
      <a:lt1>
        <a:sysClr val="window" lastClr="FFFFFF"/>
      </a:lt1>
      <a:dk2>
        <a:srgbClr val="44546A"/>
      </a:dk2>
      <a:lt2>
        <a:srgbClr val="E7E6E6"/>
      </a:lt2>
      <a:accent1>
        <a:srgbClr val="125FA4"/>
      </a:accent1>
      <a:accent2>
        <a:srgbClr val="125FA4"/>
      </a:accent2>
      <a:accent3>
        <a:srgbClr val="125FA4"/>
      </a:accent3>
      <a:accent4>
        <a:srgbClr val="125FA4"/>
      </a:accent4>
      <a:accent5>
        <a:srgbClr val="125FA4"/>
      </a:accent5>
      <a:accent6>
        <a:srgbClr val="125FA4"/>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roblem Solving and Mathematical Reasoning by Slidesgo">
  <a:themeElements>
    <a:clrScheme name="Simple Light">
      <a:dk1>
        <a:srgbClr val="383838"/>
      </a:dk1>
      <a:lt1>
        <a:srgbClr val="FFFFFF"/>
      </a:lt1>
      <a:dk2>
        <a:srgbClr val="666666"/>
      </a:dk2>
      <a:lt2>
        <a:srgbClr val="D9D9D9"/>
      </a:lt2>
      <a:accent1>
        <a:srgbClr val="86B1C1"/>
      </a:accent1>
      <a:accent2>
        <a:srgbClr val="A8CEDF"/>
      </a:accent2>
      <a:accent3>
        <a:srgbClr val="FFC480"/>
      </a:accent3>
      <a:accent4>
        <a:srgbClr val="D6876D"/>
      </a:accent4>
      <a:accent5>
        <a:srgbClr val="808A4A"/>
      </a:accent5>
      <a:accent6>
        <a:srgbClr val="676E45"/>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D0E313F54424D95FD41A8000A037E" ma:contentTypeVersion="8" ma:contentTypeDescription="Create a new document." ma:contentTypeScope="" ma:versionID="80e8342f8d642e5d67ae60fa20ebfde5">
  <xsd:schema xmlns:xsd="http://www.w3.org/2001/XMLSchema" xmlns:xs="http://www.w3.org/2001/XMLSchema" xmlns:p="http://schemas.microsoft.com/office/2006/metadata/properties" xmlns:ns2="e787b1c6-9638-4358-bd30-5bd71bf68e97" targetNamespace="http://schemas.microsoft.com/office/2006/metadata/properties" ma:root="true" ma:fieldsID="b0a03d3a1f40cc8955a22504b31d72a7" ns2:_="">
    <xsd:import namespace="e787b1c6-9638-4358-bd30-5bd71bf68e9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87b1c6-9638-4358-bd30-5bd71bf68e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LengthInSeconds xmlns="e787b1c6-9638-4358-bd30-5bd71bf68e97" xsi:nil="true"/>
  </documentManagement>
</p:properties>
</file>

<file path=customXml/itemProps1.xml><?xml version="1.0" encoding="utf-8"?>
<ds:datastoreItem xmlns:ds="http://schemas.openxmlformats.org/officeDocument/2006/customXml" ds:itemID="{913D2600-0717-4050-B6A0-761D4D7549B8}"/>
</file>

<file path=customXml/itemProps2.xml><?xml version="1.0" encoding="utf-8"?>
<ds:datastoreItem xmlns:ds="http://schemas.openxmlformats.org/officeDocument/2006/customXml" ds:itemID="{133B4A0C-770C-416B-AD91-0D4A805CEE3C}"/>
</file>

<file path=customXml/itemProps3.xml><?xml version="1.0" encoding="utf-8"?>
<ds:datastoreItem xmlns:ds="http://schemas.openxmlformats.org/officeDocument/2006/customXml" ds:itemID="{830D5C35-0C0F-42D4-AFB1-D8CA3E82497C}"/>
</file>

<file path=docProps/app.xml><?xml version="1.0" encoding="utf-8"?>
<Properties xmlns="http://schemas.openxmlformats.org/officeDocument/2006/extended-properties" xmlns:vt="http://schemas.openxmlformats.org/officeDocument/2006/docPropsVTypes">
  <TotalTime>49</TotalTime>
  <Words>396</Words>
  <Application>Microsoft Office PowerPoint</Application>
  <PresentationFormat>Widescreen</PresentationFormat>
  <Paragraphs>71</Paragraphs>
  <Slides>13</Slides>
  <Notes>13</Notes>
  <HiddenSlides>0</HiddenSlides>
  <MMClips>3</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13</vt:i4>
      </vt:variant>
    </vt:vector>
  </HeadingPairs>
  <TitlesOfParts>
    <vt:vector size="24" baseType="lpstr">
      <vt:lpstr>等线</vt:lpstr>
      <vt:lpstr>等线 Light</vt:lpstr>
      <vt:lpstr>#9Slide07 FS North Land Sans</vt:lpstr>
      <vt:lpstr>Arial</vt:lpstr>
      <vt:lpstr>Calibri</vt:lpstr>
      <vt:lpstr>Cambria</vt:lpstr>
      <vt:lpstr>Cambria Math</vt:lpstr>
      <vt:lpstr>Kirang Haerang</vt:lpstr>
      <vt:lpstr>Quattrocento Sans</vt:lpstr>
      <vt:lpstr>Office 主题​​</vt:lpstr>
      <vt:lpstr>Problem Solving and Mathematical Reasoning by Slidesgo</vt:lpstr>
      <vt:lpstr>PowerPoint Presentation</vt:lpstr>
      <vt:lpstr>MATH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Thao Tran</dc:creator>
  <cp:lastModifiedBy>Duong Dang Thi Thuy</cp:lastModifiedBy>
  <cp:revision>26</cp:revision>
  <dcterms:created xsi:type="dcterms:W3CDTF">2024-01-09T03:37:27Z</dcterms:created>
  <dcterms:modified xsi:type="dcterms:W3CDTF">2024-06-14T07:49:39Z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0x010100F8BD0E313F54424D95FD41A8000A037E</vt:lpwstr>
  </property>
  <property fmtid="{D5CDD505-2E9C-101B-9397-08002B2CF9AE}" pid="3" name="Order">
    <vt:r8>169200</vt:r8>
  </property>
  <property fmtid="{D5CDD505-2E9C-101B-9397-08002B2CF9AE}" pid="4" name="TriggerFlowInfo">
    <vt:lpwstr/>
  </property>
  <property fmtid="{D5CDD505-2E9C-101B-9397-08002B2CF9AE}" pid="5" name="_SourceUrl">
    <vt:lpwstr/>
  </property>
  <property fmtid="{D5CDD505-2E9C-101B-9397-08002B2CF9AE}" pid="6" name="_SharedFileIndex">
    <vt:lpwstr/>
  </property>
  <property fmtid="{D5CDD505-2E9C-101B-9397-08002B2CF9AE}" pid="7" name="ComplianceAssetId">
    <vt:lpwstr/>
  </property>
  <property fmtid="{D5CDD505-2E9C-101B-9397-08002B2CF9AE}" pid="8" name="_ExtendedDescription">
    <vt:lpwstr/>
  </property>
</Properties>
</file>