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  <p:sldMasterId id="2147483690" r:id="rId6"/>
  </p:sldMasterIdLst>
  <p:notesMasterIdLst>
    <p:notesMasterId r:id="rId20"/>
  </p:notesMasterIdLst>
  <p:sldIdLst>
    <p:sldId id="426" r:id="rId7"/>
    <p:sldId id="395" r:id="rId8"/>
    <p:sldId id="258" r:id="rId9"/>
    <p:sldId id="261" r:id="rId10"/>
    <p:sldId id="257" r:id="rId11"/>
    <p:sldId id="439" r:id="rId12"/>
    <p:sldId id="442" r:id="rId13"/>
    <p:sldId id="396" r:id="rId14"/>
    <p:sldId id="440" r:id="rId15"/>
    <p:sldId id="398" r:id="rId16"/>
    <p:sldId id="403" r:id="rId17"/>
    <p:sldId id="443" r:id="rId18"/>
    <p:sldId id="4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20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2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mtClean="0"/>
                  <a:t>Đoạn</a:t>
                </a:r>
                <a:r>
                  <a:rPr lang="en-US" baseline="0" smtClean="0"/>
                  <a:t> tre A dài 1m </a:t>
                </a:r>
                <a:r>
                  <a:rPr lang="vi-VN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:r>
                  <a:rPr lang="en-US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</a:t>
                </a:r>
                <a:r>
                  <a:rPr lang="vi-VN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đốt dài bằng nhau</a:t>
                </a:r>
                <a:r>
                  <a:rPr lang="en-US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</a:t>
                </a:r>
                <a:r>
                  <a:rPr lang="en-US" sz="1200" baseline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mỗi đốt dài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1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i="0" dirty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mtClean="0"/>
                  <a:t>Đoạn</a:t>
                </a:r>
                <a:r>
                  <a:rPr lang="en-US" baseline="0" smtClean="0"/>
                  <a:t> tre B dài bằng 2 đốt của đoạn tre 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1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1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 x 2</a:t>
                </a:r>
                <a:endParaRPr lang="en-US" sz="12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mtClean="0"/>
                  <a:t>Đoạn</a:t>
                </a:r>
                <a:r>
                  <a:rPr lang="en-US" baseline="0" smtClean="0"/>
                  <a:t> tre </a:t>
                </a:r>
                <a:r>
                  <a:rPr lang="en-US" baseline="0" smtClean="0"/>
                  <a:t>C </a:t>
                </a:r>
                <a:r>
                  <a:rPr lang="en-US" baseline="0" smtClean="0"/>
                  <a:t>dài </a:t>
                </a:r>
                <a:r>
                  <a:rPr lang="en-US" baseline="0" smtClean="0"/>
                  <a:t>gấp đôi đoạn tre B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1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1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 x 2</a:t>
                </a:r>
                <a:endParaRPr lang="en-US" sz="12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mtClean="0"/>
                  <a:t>Đoạn</a:t>
                </a:r>
                <a:r>
                  <a:rPr lang="en-US" baseline="0" smtClean="0"/>
                  <a:t> tre A dài 1m </a:t>
                </a:r>
                <a:r>
                  <a:rPr lang="vi-VN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:r>
                  <a:rPr lang="en-US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</a:t>
                </a:r>
                <a:r>
                  <a:rPr lang="vi-VN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đốt dài bằng nhau</a:t>
                </a:r>
                <a:r>
                  <a:rPr lang="en-US" sz="120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</a:t>
                </a:r>
                <a:r>
                  <a:rPr lang="en-US" sz="1200" baseline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mỗi đốt dài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𝟏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:r>
                  <a:rPr lang="en-US" sz="1200" b="1" i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𝟑</a:t>
                </a:r>
                <a:r>
                  <a:rPr lang="en-US" sz="1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i="0" dirty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mtClean="0"/>
                  <a:t>Đoạn</a:t>
                </a:r>
                <a:r>
                  <a:rPr lang="en-US" baseline="0" smtClean="0"/>
                  <a:t> tre B dài bằng 2 đốt của đoạn tre A: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𝟏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/</a:t>
                </a:r>
                <a:r>
                  <a:rPr lang="en-US" sz="1200" b="1" i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𝟑</a:t>
                </a:r>
                <a:r>
                  <a:rPr lang="en-US" sz="1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 x 2</a:t>
                </a:r>
                <a:endParaRPr lang="en-US" sz="12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mtClean="0"/>
                  <a:t>Đoạn</a:t>
                </a:r>
                <a:r>
                  <a:rPr lang="en-US" baseline="0" smtClean="0"/>
                  <a:t> tre </a:t>
                </a:r>
                <a:r>
                  <a:rPr lang="en-US" baseline="0" smtClean="0"/>
                  <a:t>C </a:t>
                </a:r>
                <a:r>
                  <a:rPr lang="en-US" baseline="0" smtClean="0"/>
                  <a:t>dài </a:t>
                </a:r>
                <a:r>
                  <a:rPr lang="en-US" baseline="0" smtClean="0"/>
                  <a:t>gấp đôi đoạn tre B :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𝟐/</a:t>
                </a:r>
                <a:r>
                  <a:rPr lang="en-US" sz="1200" b="1" i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𝟑</a:t>
                </a:r>
                <a:r>
                  <a:rPr lang="en-US" sz="1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200" b="1" i="0" smtClean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 x 2</a:t>
                </a:r>
                <a:endParaRPr lang="en-US" sz="1200" b="1" i="0" dirty="0" smtClean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58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15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85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65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86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95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xmlns="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xmlns="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xmlns="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xmlns="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xmlns="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xmlns="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4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5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xmlns="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xmlns="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4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x 2 =8 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6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xmlns="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xmlns="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</a:t>
            </a:r>
            <a:r>
              <a:rPr lang="vi-VN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5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xmlns="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xmlns="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xmlns="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xmlns="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xmlns="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xmlns="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xmlns="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xmlns="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xmlns="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xmlns="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xmlns="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xmlns="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xmlns="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xmlns="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xmlns="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xmlns="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xmlns="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xmlns="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xmlns="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xmlns="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xmlns="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xmlns="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xmlns="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xmlns="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xmlns="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xmlns="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xmlns="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xmlns="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xmlns="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xmlns="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xmlns="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xmlns="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xmlns="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xmlns="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xmlns="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xmlns="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xmlns="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xmlns="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xmlns="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xmlns="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xmlns="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xmlns="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xmlns="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xmlns="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xmlns="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xmlns="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xmlns="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xmlns="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xmlns="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xmlns="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xmlns="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xmlns="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xmlns="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xmlns="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xmlns="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xmlns="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xmlns="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xmlns="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xmlns="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xmlns="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xmlns="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xmlns="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xmlns="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xmlns="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xmlns="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xmlns="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xmlns="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xmlns="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xmlns="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xmlns="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xmlns="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xmlns="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xmlns="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xmlns="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xmlns="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xmlns="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xmlns="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xmlns="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xmlns="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xmlns="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xmlns="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xmlns="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xmlns="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xmlns="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xmlns="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xmlns="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xmlns="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xmlns="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xmlns="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xmlns="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xmlns="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xmlns="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xmlns="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xmlns="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xmlns="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xmlns="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xmlns="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xmlns="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xmlns="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xmlns="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xmlns="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xmlns="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xmlns="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xmlns="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xmlns="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xmlns="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xmlns="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xmlns="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xmlns="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xmlns="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xmlns="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xmlns="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xmlns="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xmlns="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xmlns="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xmlns="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xmlns="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xmlns="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xmlns="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xmlns="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xmlns="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xmlns="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xmlns="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xmlns="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xmlns="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xmlns="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xmlns="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xmlns="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xmlns="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xmlns="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xmlns="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xmlns="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xmlns="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xmlns="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xmlns="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xmlns="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xmlns="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xmlns="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xmlns="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xmlns="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8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xmlns="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xmlns="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xmlns="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xmlns="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xmlns="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xmlns="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xmlns="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xmlns="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xmlns="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xmlns="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xmlns="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xmlns="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xmlns="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xmlns="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xmlns="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xmlns="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xmlns="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xmlns="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xmlns="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xmlns="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xmlns="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xmlns="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xmlns="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xmlns="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xmlns="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xmlns="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xmlns="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xmlns="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xmlns="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xmlns="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xmlns="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xmlns="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xmlns="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xmlns="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xmlns="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xmlns="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xmlns="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xmlns="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xmlns="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xmlns="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xmlns="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xmlns="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xmlns="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xmlns="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xmlns="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xmlns="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xmlns="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xmlns="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xmlns="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xmlns="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xmlns="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xmlns="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xmlns="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xmlns="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xmlns="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xmlns="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xmlns="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xmlns="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xmlns="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xmlns="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xmlns="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xmlns="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xmlns="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xmlns="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xmlns="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8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xmlns="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xmlns="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xmlns="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xmlns="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xmlns="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xmlns="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xmlns="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5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6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7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8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DD786F-5F5B-4B4D-979C-489676801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67" y="4222087"/>
            <a:ext cx="2575739" cy="26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D0E313F54424D95FD41A8000A037E" ma:contentTypeVersion="8" ma:contentTypeDescription="Create a new document." ma:contentTypeScope="" ma:versionID="80e8342f8d642e5d67ae60fa20ebfde5">
  <xsd:schema xmlns:xsd="http://www.w3.org/2001/XMLSchema" xmlns:xs="http://www.w3.org/2001/XMLSchema" xmlns:p="http://schemas.microsoft.com/office/2006/metadata/properties" xmlns:ns2="e787b1c6-9638-4358-bd30-5bd71bf68e97" targetNamespace="http://schemas.microsoft.com/office/2006/metadata/properties" ma:root="true" ma:fieldsID="b0a03d3a1f40cc8955a22504b31d72a7" ns2:_="">
    <xsd:import namespace="e787b1c6-9638-4358-bd30-5bd71bf68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7b1c6-9638-4358-bd30-5bd71bf68e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787b1c6-9638-4358-bd30-5bd71bf68e97" xsi:nil="true"/>
  </documentManagement>
</p:properties>
</file>

<file path=customXml/itemProps1.xml><?xml version="1.0" encoding="utf-8"?>
<ds:datastoreItem xmlns:ds="http://schemas.openxmlformats.org/officeDocument/2006/customXml" ds:itemID="{3719A400-F006-4044-9562-77A9F48BEA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CC756A-007A-4DB2-A14F-87BBED8CE2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87b1c6-9638-4358-bd30-5bd71bf68e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DC3495-3679-42DB-ABFA-0D4AA076D8DD}">
  <ds:schemaRefs>
    <ds:schemaRef ds:uri="http://schemas.microsoft.com/office/2006/metadata/properties"/>
    <ds:schemaRef ds:uri="http://schemas.microsoft.com/office/infopath/2007/PartnerControls"/>
    <ds:schemaRef ds:uri="e787b1c6-9638-4358-bd30-5bd71bf68e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275</Words>
  <Application>Microsoft Office PowerPoint</Application>
  <PresentationFormat>Widescreen</PresentationFormat>
  <Paragraphs>83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#9Slide05 Angelline</vt:lpstr>
      <vt:lpstr>Arial</vt:lpstr>
      <vt:lpstr>Calibri</vt:lpstr>
      <vt:lpstr>Calibri Light</vt:lpstr>
      <vt:lpstr>Cambria</vt:lpstr>
      <vt:lpstr>Cambria Math</vt:lpstr>
      <vt:lpstr>Times New Roman</vt:lpstr>
      <vt:lpstr>UTM Avo</vt:lpstr>
      <vt:lpstr>字魂156号-萌趣苏打饼</vt:lpstr>
      <vt:lpstr>思源黑体 CN</vt:lpstr>
      <vt:lpstr>思源黑体 CN Bold</vt:lpstr>
      <vt:lpstr>等线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Trang</cp:lastModifiedBy>
  <cp:revision>32</cp:revision>
  <dcterms:created xsi:type="dcterms:W3CDTF">2024-01-09T03:06:19Z</dcterms:created>
  <dcterms:modified xsi:type="dcterms:W3CDTF">2025-04-15T02:54:58Z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169100.000000000</vt:lpwstr>
  </property>
  <property fmtid="{D5CDD505-2E9C-101B-9397-08002B2CF9AE}" pid="3" name="ContentTypeId">
    <vt:lpwstr>0x010100F8BD0E313F54424D95FD41A8000A037E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