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13" r:id="rId3"/>
    <p:sldMasterId id="2147483730" r:id="rId4"/>
  </p:sldMasterIdLst>
  <p:sldIdLst>
    <p:sldId id="258" r:id="rId5"/>
    <p:sldId id="361" r:id="rId6"/>
    <p:sldId id="331" r:id="rId7"/>
    <p:sldId id="333" r:id="rId8"/>
    <p:sldId id="334" r:id="rId9"/>
    <p:sldId id="339" r:id="rId10"/>
    <p:sldId id="335" r:id="rId11"/>
    <p:sldId id="313" r:id="rId12"/>
    <p:sldId id="354" r:id="rId13"/>
    <p:sldId id="355" r:id="rId14"/>
    <p:sldId id="342" r:id="rId15"/>
    <p:sldId id="340" r:id="rId16"/>
    <p:sldId id="341" r:id="rId17"/>
    <p:sldId id="343" r:id="rId18"/>
    <p:sldId id="336" r:id="rId19"/>
    <p:sldId id="345" r:id="rId20"/>
    <p:sldId id="271" r:id="rId21"/>
    <p:sldId id="358" r:id="rId22"/>
    <p:sldId id="360" r:id="rId23"/>
    <p:sldId id="337" r:id="rId24"/>
    <p:sldId id="347" r:id="rId25"/>
    <p:sldId id="348" r:id="rId26"/>
    <p:sldId id="338" r:id="rId27"/>
    <p:sldId id="357" r:id="rId28"/>
    <p:sldId id="349" r:id="rId29"/>
    <p:sldId id="356" r:id="rId30"/>
    <p:sldId id="350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94113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29960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9875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0242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47563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7178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0283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8918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992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64309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6656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15147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03780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5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744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52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5849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91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00863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93268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6555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4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99937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0317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212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530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114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492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216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3906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233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89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14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271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954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0476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348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68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27380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94240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4727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14851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5143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373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33592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9554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662480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25822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93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103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173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9002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509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41053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09084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05587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6696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6923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17885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2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8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9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ransition spd="med"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E27A-73B7-4B00-B5DD-677E56330F14}" type="datetimeFigureOut">
              <a:rPr lang="vi-VN" smtClean="0"/>
              <a:t>22/04/2026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256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22/04/2026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84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ransition spd="med">
    <p:dissolv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12191999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6990"/>
            <a:ext cx="4752907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1643" y="15240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31" y="228600"/>
            <a:ext cx="4828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Khởi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động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9873" y="1662501"/>
            <a:ext cx="4248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lang="en-US" sz="4400" b="1" noProof="0">
                <a:solidFill>
                  <a:srgbClr val="00B050"/>
                </a:solidFill>
                <a:latin typeface="iCiel Cadena" pitchFamily="2" charset="-93"/>
              </a:rPr>
              <a:t>Cùng</a:t>
            </a:r>
            <a:r>
              <a:rPr lang="en-US" sz="4400" b="1">
                <a:solidFill>
                  <a:srgbClr val="00B050"/>
                </a:solidFill>
                <a:latin typeface="iCiel Cadena" pitchFamily="2" charset="-93"/>
              </a:rPr>
              <a:t> hát</a:t>
            </a:r>
            <a:r>
              <a:rPr lang="en-US" sz="4400" b="1" noProof="0">
                <a:solidFill>
                  <a:srgbClr val="00B050"/>
                </a:solidFill>
                <a:latin typeface="iCiel Cadena" pitchFamily="2" charset="-93"/>
              </a:rPr>
              <a:t> nào 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9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93EBE-6173-8D25-316E-B46AC329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51744BB-9675-0703-BC13-ABE4E1AB3ACE}"/>
              </a:ext>
            </a:extLst>
          </p:cNvPr>
          <p:cNvSpPr txBox="1"/>
          <p:nvPr/>
        </p:nvSpPr>
        <p:spPr>
          <a:xfrm>
            <a:off x="5801034" y="2777423"/>
            <a:ext cx="6390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Các bộ phận trên khuôn mặt người có đối xứng nhau không?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D777D-C855-6E71-95A0-EB50690E0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8"/>
          <a:stretch>
            <a:fillRect/>
          </a:stretch>
        </p:blipFill>
        <p:spPr>
          <a:xfrm>
            <a:off x="98735" y="643965"/>
            <a:ext cx="5702298" cy="2610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736DA-F437-E0C7-A344-48C5FB6A1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1098"/>
          <a:stretch>
            <a:fillRect/>
          </a:stretch>
        </p:blipFill>
        <p:spPr>
          <a:xfrm>
            <a:off x="98738" y="3603524"/>
            <a:ext cx="5702295" cy="26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678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434EA-F352-8C8B-A3EF-815869C57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483C5-9A07-0522-4C2B-2BF781ED9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9" y="2968722"/>
            <a:ext cx="10894142" cy="2753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79698-ECAE-765A-8DD6-7E69E540A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8469" y="1649674"/>
            <a:ext cx="503492" cy="3352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F22FFF-6954-1B30-A38F-733A502C5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6930" y="2686663"/>
            <a:ext cx="732751" cy="148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72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A5DA17-541E-1EA2-BA8B-8B5334FAC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5483" y="-2315498"/>
            <a:ext cx="5801033" cy="116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6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5F397-150E-2F5C-2DC6-0877333FE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3" y="747749"/>
            <a:ext cx="3340526" cy="4166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0C382B-6710-25C6-C285-658CDF1A6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94" y="732559"/>
            <a:ext cx="3511590" cy="4182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9BCF7-EE80-45D2-8B82-272E8C4B9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60" y="747748"/>
            <a:ext cx="3511590" cy="4166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74EB79-3EAB-39EC-AF0A-193A8E2F70D9}"/>
              </a:ext>
            </a:extLst>
          </p:cNvPr>
          <p:cNvSpPr txBox="1"/>
          <p:nvPr/>
        </p:nvSpPr>
        <p:spPr>
          <a:xfrm>
            <a:off x="737753" y="5191435"/>
            <a:ext cx="257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1. Việt Hà</a:t>
            </a:r>
          </a:p>
          <a:p>
            <a:r>
              <a:rPr lang="en-US" sz="2000"/>
              <a:t>Chất liệu: màu goát</a:t>
            </a:r>
            <a:endParaRPr lang="vi-VN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801F3-6EEA-C590-3D4D-9FDA12CAA082}"/>
              </a:ext>
            </a:extLst>
          </p:cNvPr>
          <p:cNvSpPr txBox="1"/>
          <p:nvPr/>
        </p:nvSpPr>
        <p:spPr>
          <a:xfrm>
            <a:off x="4280324" y="5211098"/>
            <a:ext cx="3631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2. Minh Khang</a:t>
            </a:r>
          </a:p>
          <a:p>
            <a:r>
              <a:rPr lang="en-US" sz="2000"/>
              <a:t>Chất liệu: màu chì và màu sáp</a:t>
            </a:r>
            <a:endParaRPr lang="vi-VN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6A08E-D32C-A949-9277-BBF6CB9759DB}"/>
              </a:ext>
            </a:extLst>
          </p:cNvPr>
          <p:cNvSpPr txBox="1"/>
          <p:nvPr/>
        </p:nvSpPr>
        <p:spPr>
          <a:xfrm>
            <a:off x="8881583" y="5211098"/>
            <a:ext cx="2481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3. Bảo Hân</a:t>
            </a:r>
          </a:p>
          <a:p>
            <a:r>
              <a:rPr lang="en-US" sz="2000"/>
              <a:t>Chất liệu: màu sáp</a:t>
            </a:r>
            <a:endParaRPr lang="vi-VN" sz="2000"/>
          </a:p>
        </p:txBody>
      </p:sp>
    </p:spTree>
    <p:extLst>
      <p:ext uri="{BB962C8B-B14F-4D97-AF65-F5344CB8AC3E}">
        <p14:creationId xmlns:p14="http://schemas.microsoft.com/office/powerpoint/2010/main" val="6025883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47F8D1-4400-EA4C-5D58-2E7166173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49" y="0"/>
            <a:ext cx="1579507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1F231-C07E-AA6C-F109-F669693BA803}"/>
              </a:ext>
            </a:extLst>
          </p:cNvPr>
          <p:cNvSpPr txBox="1"/>
          <p:nvPr/>
        </p:nvSpPr>
        <p:spPr>
          <a:xfrm>
            <a:off x="4694906" y="314614"/>
            <a:ext cx="3416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 HỌC TẬP</a:t>
            </a:r>
            <a:endParaRPr lang="vi-VN" sz="2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9BBFC-BE79-87D6-16AF-A8C116972B58}"/>
              </a:ext>
            </a:extLst>
          </p:cNvPr>
          <p:cNvSpPr txBox="1"/>
          <p:nvPr/>
        </p:nvSpPr>
        <p:spPr>
          <a:xfrm>
            <a:off x="3048000" y="683946"/>
            <a:ext cx="693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Tìm đúng hình minh họa cho vị trí các bước vẽ tranh chân dung?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48EA9-E51D-42B8-D257-F21C2100F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69" y="1044174"/>
            <a:ext cx="5416061" cy="5673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4DCECA-0CAD-4842-BF56-F417039ACD9F}"/>
              </a:ext>
            </a:extLst>
          </p:cNvPr>
          <p:cNvSpPr txBox="1"/>
          <p:nvPr/>
        </p:nvSpPr>
        <p:spPr>
          <a:xfrm>
            <a:off x="7109293" y="5816784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6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EDA88-659E-7095-31C8-E248E2BBCB9F}"/>
              </a:ext>
            </a:extLst>
          </p:cNvPr>
          <p:cNvSpPr txBox="1"/>
          <p:nvPr/>
        </p:nvSpPr>
        <p:spPr>
          <a:xfrm>
            <a:off x="3952668" y="3820823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BCD0D-3D24-E5A0-043D-3A209EF1D5FC}"/>
              </a:ext>
            </a:extLst>
          </p:cNvPr>
          <p:cNvSpPr txBox="1"/>
          <p:nvPr/>
        </p:nvSpPr>
        <p:spPr>
          <a:xfrm>
            <a:off x="7109293" y="3820823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50E88A-B593-A631-AF9D-25C228ECB799}"/>
              </a:ext>
            </a:extLst>
          </p:cNvPr>
          <p:cNvSpPr txBox="1"/>
          <p:nvPr/>
        </p:nvSpPr>
        <p:spPr>
          <a:xfrm>
            <a:off x="3952668" y="5818922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DC8FAF-0708-C7E6-ED1D-265841AF00FE}"/>
              </a:ext>
            </a:extLst>
          </p:cNvPr>
          <p:cNvSpPr txBox="1"/>
          <p:nvPr/>
        </p:nvSpPr>
        <p:spPr>
          <a:xfrm>
            <a:off x="5594837" y="5795137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5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D1B4F-C429-0DFD-FF60-4380D6BB3B90}"/>
              </a:ext>
            </a:extLst>
          </p:cNvPr>
          <p:cNvSpPr txBox="1"/>
          <p:nvPr/>
        </p:nvSpPr>
        <p:spPr>
          <a:xfrm>
            <a:off x="5594837" y="3820823"/>
            <a:ext cx="10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86371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0C2E5-6688-BF2C-3F6C-0B3C0B043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D8F61-6CEE-5100-DED2-F8BA69B77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05E1A4-ABB1-C1B2-B6E1-A3BA683EF300}"/>
              </a:ext>
            </a:extLst>
          </p:cNvPr>
          <p:cNvSpPr txBox="1"/>
          <p:nvPr/>
        </p:nvSpPr>
        <p:spPr>
          <a:xfrm>
            <a:off x="1772194" y="3428999"/>
            <a:ext cx="864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– SÁNG TẠO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6860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81C6-7F07-C972-86A5-955FAAAA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0CBC5-0D9B-9BCC-C035-854BCCD3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A311D5-68D7-A620-7EEC-664004F5390C}"/>
              </a:ext>
            </a:extLst>
          </p:cNvPr>
          <p:cNvSpPr txBox="1"/>
          <p:nvPr/>
        </p:nvSpPr>
        <p:spPr>
          <a:xfrm>
            <a:off x="2045110" y="825911"/>
            <a:ext cx="96946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Em sẽ vẽ chân dung của ai? </a:t>
            </a: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đáng nhớ của người đó là gì?</a:t>
            </a:r>
          </a:p>
          <a:p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Em thích vẽ chân dung tới ngang vai hay nửa người?</a:t>
            </a:r>
          </a:p>
          <a:p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Màu sắc em sử dụng để thể hiện chân dung người thân như thế nào?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507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 descr="E:\GIAO AN\SGV lop 2\chan trời sang tạo lớp 1\hình ảnh minh họa\hinh-nen-dong-powerpoint-dep-ve-qua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42011" y="337006"/>
            <a:ext cx="83079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 cá nhân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vi-VN" sz="3200">
                <a:latin typeface="+mj-lt"/>
              </a:rPr>
              <a:t>Vẽ chân dung người thân mà em yêu quý.</a:t>
            </a:r>
            <a:endParaRPr lang="vi-VN" sz="3200" dirty="0"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C59F8-091C-1F2B-89C5-2455F39A8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352991227002">
            <a:hlinkClick r:id="" action="ppaction://media"/>
            <a:extLst>
              <a:ext uri="{FF2B5EF4-FFF2-40B4-BE49-F238E27FC236}">
                <a16:creationId xmlns:a16="http://schemas.microsoft.com/office/drawing/2014/main" id="{F87DCED4-8208-C86D-AD4A-6E1DD0BC0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56"/>
            <a:ext cx="12191999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23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C79A-F078-9D0E-375C-BBEC09A90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3C8E5-0881-DB60-517C-614654B31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2BF7E-DFA5-E211-860C-629B3DE9110C}"/>
              </a:ext>
            </a:extLst>
          </p:cNvPr>
          <p:cNvSpPr txBox="1"/>
          <p:nvPr/>
        </p:nvSpPr>
        <p:spPr>
          <a:xfrm>
            <a:off x="1229032" y="2084439"/>
            <a:ext cx="93603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</a:t>
            </a:r>
          </a:p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QUAN BUỔI TRIỂN LÃM TRANH </a:t>
            </a:r>
          </a:p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LỚP 3A NGÀY HÔM NAY! </a:t>
            </a:r>
            <a:endParaRPr lang="vi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BẮT ĐẦU">
            <a:hlinkClick r:id="" action="ppaction://media"/>
            <a:extLst>
              <a:ext uri="{FF2B5EF4-FFF2-40B4-BE49-F238E27FC236}">
                <a16:creationId xmlns:a16="http://schemas.microsoft.com/office/drawing/2014/main" id="{AB9CFB9B-8737-DEB0-5641-25914D44B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5579" y="137652"/>
            <a:ext cx="902702" cy="8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711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384306861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5" cy="63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B8CC7-B244-4F43-2D3B-F301C411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08F3D4-50EE-2162-864B-7DA981D36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82D9A-0A3E-9E93-84F7-9407A802C426}"/>
              </a:ext>
            </a:extLst>
          </p:cNvPr>
          <p:cNvSpPr txBox="1"/>
          <p:nvPr/>
        </p:nvSpPr>
        <p:spPr>
          <a:xfrm>
            <a:off x="1890182" y="3428999"/>
            <a:ext cx="864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- 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021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23E00-7996-CEA6-5367-D8B0BC801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E534FA-7F51-F432-3033-67FCD56C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CA88B-F83B-E1F7-33A0-E84DB91D1EBC}"/>
              </a:ext>
            </a:extLst>
          </p:cNvPr>
          <p:cNvSpPr txBox="1"/>
          <p:nvPr/>
        </p:nvSpPr>
        <p:spPr>
          <a:xfrm>
            <a:off x="2271251" y="1524001"/>
            <a:ext cx="93603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thích bài vẽ nào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Màu chủ đạo trong bài vẽ?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Nhân vật trong tranh là ai? 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Điểm n</a:t>
            </a:r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ổi bật của nhân vật trong tranh?</a:t>
            </a:r>
          </a:p>
          <a:p>
            <a:r>
              <a:rPr lang="vi-VN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5. Em sẽ điều chỉnh thế nào để bài vẽ hoàn thiện hơn?</a:t>
            </a:r>
          </a:p>
        </p:txBody>
      </p:sp>
    </p:spTree>
    <p:extLst>
      <p:ext uri="{BB962C8B-B14F-4D97-AF65-F5344CB8AC3E}">
        <p14:creationId xmlns:p14="http://schemas.microsoft.com/office/powerpoint/2010/main" val="7774639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DA9EA-9918-DD1F-C3E2-86F4D744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5" y="0"/>
            <a:ext cx="9981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60170"/>
      </p:ext>
    </p:extLst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2DB1-1972-2E24-B4AE-5FED83ACC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C13F6-875B-5D24-E1C0-0EEFF854D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614542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B4025-DBC1-9E2F-26C6-50D1C3FF1E70}"/>
              </a:ext>
            </a:extLst>
          </p:cNvPr>
          <p:cNvSpPr txBox="1"/>
          <p:nvPr/>
        </p:nvSpPr>
        <p:spPr>
          <a:xfrm>
            <a:off x="1401650" y="3481250"/>
            <a:ext cx="938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5: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 – PHÁT TRIỂN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298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E6F828-9333-DF56-4FFA-B065A0977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8" y="78959"/>
            <a:ext cx="4773807" cy="67000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38D6E-AE0A-0163-C1CA-5D755E58BF4A}"/>
              </a:ext>
            </a:extLst>
          </p:cNvPr>
          <p:cNvSpPr txBox="1"/>
          <p:nvPr/>
        </p:nvSpPr>
        <p:spPr>
          <a:xfrm>
            <a:off x="5952489" y="2555008"/>
            <a:ext cx="6101860" cy="1898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“Tác phẩm: Em Thúy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 giả: Trần Văn Cẩn (1910-1994)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Năm sáng tác: 1943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algn="just">
              <a:lnSpc>
                <a:spcPct val="120000"/>
              </a:lnSpc>
              <a:buNone/>
            </a:pPr>
            <a:r>
              <a:rPr lang="vi-VN" sz="2500" b="1" i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Nguồn: Bảo tàng Mĩ thuật Việt Nam"</a:t>
            </a:r>
            <a:endParaRPr lang="vi-VN" sz="250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8895030"/>
      </p:ext>
    </p:extLst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82B64E-4B18-5A49-E401-D20E4729C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4" y="97311"/>
            <a:ext cx="9903353" cy="66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7180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55578D-9A19-30A4-E64E-70609E980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8" y="74037"/>
            <a:ext cx="9242323" cy="67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4591"/>
      </p:ext>
    </p:extLst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2A025-85AF-F7B7-3E1E-153BE88D2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/>
          <a:stretch>
            <a:fillRect/>
          </a:stretch>
        </p:blipFill>
        <p:spPr>
          <a:xfrm>
            <a:off x="1002891" y="226143"/>
            <a:ext cx="9608259" cy="6241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D24E3-00AB-DB6C-9CCB-2750D5F1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7207" y="-386657"/>
            <a:ext cx="3723153" cy="2043692"/>
          </a:xfrm>
          <a:prstGeom prst="rect">
            <a:avLst/>
          </a:prstGeom>
        </p:spPr>
      </p:pic>
      <p:grpSp>
        <p:nvGrpSpPr>
          <p:cNvPr id="10" name="Graphic 1">
            <a:extLst>
              <a:ext uri="{FF2B5EF4-FFF2-40B4-BE49-F238E27FC236}">
                <a16:creationId xmlns:a16="http://schemas.microsoft.com/office/drawing/2014/main" id="{1F8E1D12-5222-B5D9-5881-15F453966563}"/>
              </a:ext>
            </a:extLst>
          </p:cNvPr>
          <p:cNvGrpSpPr/>
          <p:nvPr/>
        </p:nvGrpSpPr>
        <p:grpSpPr>
          <a:xfrm rot="5935948">
            <a:off x="3613954" y="-941325"/>
            <a:ext cx="1930195" cy="2664313"/>
            <a:chOff x="5480945" y="1903338"/>
            <a:chExt cx="1224773" cy="3050796"/>
          </a:xfrm>
          <a:solidFill>
            <a:schemeClr val="accent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27ABA08-AE94-8CF2-628D-4B7D305C18F9}"/>
                </a:ext>
              </a:extLst>
            </p:cNvPr>
            <p:cNvSpPr/>
            <p:nvPr/>
          </p:nvSpPr>
          <p:spPr>
            <a:xfrm>
              <a:off x="5519227" y="1903338"/>
              <a:ext cx="1186491" cy="2387924"/>
            </a:xfrm>
            <a:custGeom>
              <a:avLst/>
              <a:gdLst>
                <a:gd name="connsiteX0" fmla="*/ 387224 w 1186491"/>
                <a:gd name="connsiteY0" fmla="*/ 2363861 h 2387924"/>
                <a:gd name="connsiteX1" fmla="*/ 109094 w 1186491"/>
                <a:gd name="connsiteY1" fmla="*/ 2219081 h 2387924"/>
                <a:gd name="connsiteX2" fmla="*/ 6224 w 1186491"/>
                <a:gd name="connsiteY2" fmla="*/ 2072396 h 2387924"/>
                <a:gd name="connsiteX3" fmla="*/ 53849 w 1186491"/>
                <a:gd name="connsiteY3" fmla="*/ 1907614 h 2387924"/>
                <a:gd name="connsiteX4" fmla="*/ 153862 w 1186491"/>
                <a:gd name="connsiteY4" fmla="*/ 1863799 h 2387924"/>
                <a:gd name="connsiteX5" fmla="*/ 113857 w 1186491"/>
                <a:gd name="connsiteY5" fmla="*/ 1463749 h 2387924"/>
                <a:gd name="connsiteX6" fmla="*/ 377699 w 1186491"/>
                <a:gd name="connsiteY6" fmla="*/ 1283726 h 2387924"/>
                <a:gd name="connsiteX7" fmla="*/ 255779 w 1186491"/>
                <a:gd name="connsiteY7" fmla="*/ 954161 h 2387924"/>
                <a:gd name="connsiteX8" fmla="*/ 464377 w 1186491"/>
                <a:gd name="connsiteY8" fmla="*/ 785569 h 2387924"/>
                <a:gd name="connsiteX9" fmla="*/ 374842 w 1186491"/>
                <a:gd name="connsiteY9" fmla="*/ 567446 h 2387924"/>
                <a:gd name="connsiteX10" fmla="*/ 458662 w 1186491"/>
                <a:gd name="connsiteY10" fmla="*/ 351229 h 2387924"/>
                <a:gd name="connsiteX11" fmla="*/ 609157 w 1186491"/>
                <a:gd name="connsiteY11" fmla="*/ 291221 h 2387924"/>
                <a:gd name="connsiteX12" fmla="*/ 665354 w 1186491"/>
                <a:gd name="connsiteY12" fmla="*/ 33094 h 2387924"/>
                <a:gd name="connsiteX13" fmla="*/ 910147 w 1186491"/>
                <a:gd name="connsiteY13" fmla="*/ 97864 h 2387924"/>
                <a:gd name="connsiteX14" fmla="*/ 1023494 w 1186491"/>
                <a:gd name="connsiteY14" fmla="*/ 397901 h 2387924"/>
                <a:gd name="connsiteX15" fmla="*/ 1147319 w 1186491"/>
                <a:gd name="connsiteY15" fmla="*/ 487436 h 2387924"/>
                <a:gd name="connsiteX16" fmla="*/ 1140652 w 1186491"/>
                <a:gd name="connsiteY16" fmla="*/ 615071 h 2387924"/>
                <a:gd name="connsiteX17" fmla="*/ 1004444 w 1186491"/>
                <a:gd name="connsiteY17" fmla="*/ 827479 h 2387924"/>
                <a:gd name="connsiteX18" fmla="*/ 1105409 w 1186491"/>
                <a:gd name="connsiteY18" fmla="*/ 984641 h 2387924"/>
                <a:gd name="connsiteX19" fmla="*/ 1182562 w 1186491"/>
                <a:gd name="connsiteY19" fmla="*/ 1150376 h 2387924"/>
                <a:gd name="connsiteX20" fmla="*/ 1043497 w 1186491"/>
                <a:gd name="connsiteY20" fmla="*/ 1257056 h 2387924"/>
                <a:gd name="connsiteX21" fmla="*/ 928244 w 1186491"/>
                <a:gd name="connsiteY21" fmla="*/ 1381834 h 2387924"/>
                <a:gd name="connsiteX22" fmla="*/ 1033972 w 1186491"/>
                <a:gd name="connsiteY22" fmla="*/ 1518041 h 2387924"/>
                <a:gd name="connsiteX23" fmla="*/ 1055879 w 1186491"/>
                <a:gd name="connsiteY23" fmla="*/ 1755214 h 2387924"/>
                <a:gd name="connsiteX24" fmla="*/ 789179 w 1186491"/>
                <a:gd name="connsiteY24" fmla="*/ 1905709 h 2387924"/>
                <a:gd name="connsiteX25" fmla="*/ 901574 w 1186491"/>
                <a:gd name="connsiteY25" fmla="*/ 2194316 h 2387924"/>
                <a:gd name="connsiteX26" fmla="*/ 901574 w 1186491"/>
                <a:gd name="connsiteY26" fmla="*/ 2199079 h 2387924"/>
                <a:gd name="connsiteX27" fmla="*/ 559627 w 1186491"/>
                <a:gd name="connsiteY27" fmla="*/ 2387674 h 2387924"/>
                <a:gd name="connsiteX28" fmla="*/ 387224 w 1186491"/>
                <a:gd name="connsiteY28" fmla="*/ 2363861 h 23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6491" h="2387924">
                  <a:moveTo>
                    <a:pt x="387224" y="2363861"/>
                  </a:moveTo>
                  <a:cubicBezTo>
                    <a:pt x="285307" y="2337191"/>
                    <a:pt x="189104" y="2288614"/>
                    <a:pt x="109094" y="2219081"/>
                  </a:cubicBezTo>
                  <a:cubicBezTo>
                    <a:pt x="63374" y="2179076"/>
                    <a:pt x="22417" y="2130499"/>
                    <a:pt x="6224" y="2072396"/>
                  </a:cubicBezTo>
                  <a:cubicBezTo>
                    <a:pt x="-9968" y="2014294"/>
                    <a:pt x="5272" y="1943809"/>
                    <a:pt x="53849" y="1907614"/>
                  </a:cubicBezTo>
                  <a:cubicBezTo>
                    <a:pt x="83377" y="1885706"/>
                    <a:pt x="120524" y="1879039"/>
                    <a:pt x="153862" y="1863799"/>
                  </a:cubicBezTo>
                  <a:cubicBezTo>
                    <a:pt x="353887" y="1776169"/>
                    <a:pt x="61469" y="1589479"/>
                    <a:pt x="113857" y="1463749"/>
                  </a:cubicBezTo>
                  <a:cubicBezTo>
                    <a:pt x="156719" y="1361831"/>
                    <a:pt x="341504" y="1388501"/>
                    <a:pt x="377699" y="1283726"/>
                  </a:cubicBezTo>
                  <a:cubicBezTo>
                    <a:pt x="417704" y="1167521"/>
                    <a:pt x="214822" y="1070366"/>
                    <a:pt x="255779" y="954161"/>
                  </a:cubicBezTo>
                  <a:cubicBezTo>
                    <a:pt x="289117" y="858911"/>
                    <a:pt x="423419" y="868436"/>
                    <a:pt x="464377" y="785569"/>
                  </a:cubicBezTo>
                  <a:cubicBezTo>
                    <a:pt x="512954" y="689366"/>
                    <a:pt x="405322" y="638884"/>
                    <a:pt x="374842" y="567446"/>
                  </a:cubicBezTo>
                  <a:cubicBezTo>
                    <a:pt x="341504" y="490294"/>
                    <a:pt x="385319" y="387424"/>
                    <a:pt x="458662" y="351229"/>
                  </a:cubicBezTo>
                  <a:cubicBezTo>
                    <a:pt x="507239" y="327416"/>
                    <a:pt x="568199" y="326464"/>
                    <a:pt x="609157" y="291221"/>
                  </a:cubicBezTo>
                  <a:cubicBezTo>
                    <a:pt x="697739" y="216926"/>
                    <a:pt x="606299" y="106436"/>
                    <a:pt x="665354" y="33094"/>
                  </a:cubicBezTo>
                  <a:cubicBezTo>
                    <a:pt x="726314" y="-42154"/>
                    <a:pt x="874904" y="24521"/>
                    <a:pt x="910147" y="97864"/>
                  </a:cubicBezTo>
                  <a:cubicBezTo>
                    <a:pt x="962534" y="204544"/>
                    <a:pt x="896812" y="315034"/>
                    <a:pt x="1023494" y="397901"/>
                  </a:cubicBezTo>
                  <a:cubicBezTo>
                    <a:pt x="1066357" y="425524"/>
                    <a:pt x="1121602" y="442669"/>
                    <a:pt x="1147319" y="487436"/>
                  </a:cubicBezTo>
                  <a:cubicBezTo>
                    <a:pt x="1169227" y="525536"/>
                    <a:pt x="1162559" y="576019"/>
                    <a:pt x="1140652" y="615071"/>
                  </a:cubicBezTo>
                  <a:cubicBezTo>
                    <a:pt x="1100647" y="686509"/>
                    <a:pt x="1006349" y="736039"/>
                    <a:pt x="1004444" y="827479"/>
                  </a:cubicBezTo>
                  <a:cubicBezTo>
                    <a:pt x="1003492" y="892249"/>
                    <a:pt x="1057784" y="940826"/>
                    <a:pt x="1105409" y="984641"/>
                  </a:cubicBezTo>
                  <a:cubicBezTo>
                    <a:pt x="1153034" y="1028456"/>
                    <a:pt x="1200659" y="1088464"/>
                    <a:pt x="1182562" y="1150376"/>
                  </a:cubicBezTo>
                  <a:cubicBezTo>
                    <a:pt x="1165417" y="1208479"/>
                    <a:pt x="1099694" y="1234196"/>
                    <a:pt x="1043497" y="1257056"/>
                  </a:cubicBezTo>
                  <a:cubicBezTo>
                    <a:pt x="987299" y="1279916"/>
                    <a:pt x="924434" y="1321826"/>
                    <a:pt x="928244" y="1381834"/>
                  </a:cubicBezTo>
                  <a:cubicBezTo>
                    <a:pt x="932054" y="1440889"/>
                    <a:pt x="993967" y="1474226"/>
                    <a:pt x="1033972" y="1518041"/>
                  </a:cubicBezTo>
                  <a:cubicBezTo>
                    <a:pt x="1091122" y="1580906"/>
                    <a:pt x="1100647" y="1682824"/>
                    <a:pt x="1055879" y="1755214"/>
                  </a:cubicBezTo>
                  <a:cubicBezTo>
                    <a:pt x="988252" y="1866656"/>
                    <a:pt x="840614" y="1772359"/>
                    <a:pt x="789179" y="1905709"/>
                  </a:cubicBezTo>
                  <a:cubicBezTo>
                    <a:pt x="738697" y="2036201"/>
                    <a:pt x="901574" y="2074301"/>
                    <a:pt x="901574" y="2194316"/>
                  </a:cubicBezTo>
                  <a:cubicBezTo>
                    <a:pt x="901574" y="2196221"/>
                    <a:pt x="901574" y="2197174"/>
                    <a:pt x="901574" y="2199079"/>
                  </a:cubicBezTo>
                  <a:cubicBezTo>
                    <a:pt x="898717" y="2371481"/>
                    <a:pt x="690119" y="2390531"/>
                    <a:pt x="559627" y="2387674"/>
                  </a:cubicBezTo>
                  <a:cubicBezTo>
                    <a:pt x="502477" y="2386721"/>
                    <a:pt x="444374" y="2378149"/>
                    <a:pt x="387224" y="2363861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latin typeface="Montserrat" pitchFamily="2" charset="77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6A67DA4-822D-DBE7-0D9A-2E05AB56EF64}"/>
                </a:ext>
              </a:extLst>
            </p:cNvPr>
            <p:cNvSpPr/>
            <p:nvPr/>
          </p:nvSpPr>
          <p:spPr>
            <a:xfrm>
              <a:off x="5480945" y="2157412"/>
              <a:ext cx="1065110" cy="2796722"/>
            </a:xfrm>
            <a:custGeom>
              <a:avLst/>
              <a:gdLst>
                <a:gd name="connsiteX0" fmla="*/ 965574 w 1065110"/>
                <a:gd name="connsiteY0" fmla="*/ 1345883 h 2796722"/>
                <a:gd name="connsiteX1" fmla="*/ 969384 w 1065110"/>
                <a:gd name="connsiteY1" fmla="*/ 1325880 h 2796722"/>
                <a:gd name="connsiteX2" fmla="*/ 949381 w 1065110"/>
                <a:gd name="connsiteY2" fmla="*/ 1322070 h 2796722"/>
                <a:gd name="connsiteX3" fmla="*/ 656964 w 1065110"/>
                <a:gd name="connsiteY3" fmla="*/ 1392555 h 2796722"/>
                <a:gd name="connsiteX4" fmla="*/ 754119 w 1065110"/>
                <a:gd name="connsiteY4" fmla="*/ 991553 h 2796722"/>
                <a:gd name="connsiteX5" fmla="*/ 755071 w 1065110"/>
                <a:gd name="connsiteY5" fmla="*/ 989647 h 2796722"/>
                <a:gd name="connsiteX6" fmla="*/ 756024 w 1065110"/>
                <a:gd name="connsiteY6" fmla="*/ 981075 h 2796722"/>
                <a:gd name="connsiteX7" fmla="*/ 772217 w 1065110"/>
                <a:gd name="connsiteY7" fmla="*/ 893445 h 2796722"/>
                <a:gd name="connsiteX8" fmla="*/ 1034154 w 1065110"/>
                <a:gd name="connsiteY8" fmla="*/ 826770 h 2796722"/>
                <a:gd name="connsiteX9" fmla="*/ 1039869 w 1065110"/>
                <a:gd name="connsiteY9" fmla="*/ 806768 h 2796722"/>
                <a:gd name="connsiteX10" fmla="*/ 1019867 w 1065110"/>
                <a:gd name="connsiteY10" fmla="*/ 801053 h 2796722"/>
                <a:gd name="connsiteX11" fmla="*/ 776979 w 1065110"/>
                <a:gd name="connsiteY11" fmla="*/ 863918 h 2796722"/>
                <a:gd name="connsiteX12" fmla="*/ 838892 w 1065110"/>
                <a:gd name="connsiteY12" fmla="*/ 376238 h 2796722"/>
                <a:gd name="connsiteX13" fmla="*/ 1060824 w 1065110"/>
                <a:gd name="connsiteY13" fmla="*/ 230505 h 2796722"/>
                <a:gd name="connsiteX14" fmla="*/ 1060824 w 1065110"/>
                <a:gd name="connsiteY14" fmla="*/ 209550 h 2796722"/>
                <a:gd name="connsiteX15" fmla="*/ 1039869 w 1065110"/>
                <a:gd name="connsiteY15" fmla="*/ 209550 h 2796722"/>
                <a:gd name="connsiteX16" fmla="*/ 840796 w 1065110"/>
                <a:gd name="connsiteY16" fmla="*/ 342900 h 2796722"/>
                <a:gd name="connsiteX17" fmla="*/ 853179 w 1065110"/>
                <a:gd name="connsiteY17" fmla="*/ 14288 h 2796722"/>
                <a:gd name="connsiteX18" fmla="*/ 838892 w 1065110"/>
                <a:gd name="connsiteY18" fmla="*/ 0 h 2796722"/>
                <a:gd name="connsiteX19" fmla="*/ 824604 w 1065110"/>
                <a:gd name="connsiteY19" fmla="*/ 14288 h 2796722"/>
                <a:gd name="connsiteX20" fmla="*/ 804602 w 1065110"/>
                <a:gd name="connsiteY20" fmla="*/ 427673 h 2796722"/>
                <a:gd name="connsiteX21" fmla="*/ 565524 w 1065110"/>
                <a:gd name="connsiteY21" fmla="*/ 230505 h 2796722"/>
                <a:gd name="connsiteX22" fmla="*/ 545522 w 1065110"/>
                <a:gd name="connsiteY22" fmla="*/ 227648 h 2796722"/>
                <a:gd name="connsiteX23" fmla="*/ 542664 w 1065110"/>
                <a:gd name="connsiteY23" fmla="*/ 247650 h 2796722"/>
                <a:gd name="connsiteX24" fmla="*/ 802696 w 1065110"/>
                <a:gd name="connsiteY24" fmla="*/ 459105 h 2796722"/>
                <a:gd name="connsiteX25" fmla="*/ 729354 w 1065110"/>
                <a:gd name="connsiteY25" fmla="*/ 961073 h 2796722"/>
                <a:gd name="connsiteX26" fmla="*/ 483609 w 1065110"/>
                <a:gd name="connsiteY26" fmla="*/ 734378 h 2796722"/>
                <a:gd name="connsiteX27" fmla="*/ 463606 w 1065110"/>
                <a:gd name="connsiteY27" fmla="*/ 729615 h 2796722"/>
                <a:gd name="connsiteX28" fmla="*/ 458844 w 1065110"/>
                <a:gd name="connsiteY28" fmla="*/ 749618 h 2796722"/>
                <a:gd name="connsiteX29" fmla="*/ 723639 w 1065110"/>
                <a:gd name="connsiteY29" fmla="*/ 990600 h 2796722"/>
                <a:gd name="connsiteX30" fmla="*/ 672204 w 1065110"/>
                <a:gd name="connsiteY30" fmla="*/ 1219200 h 2796722"/>
                <a:gd name="connsiteX31" fmla="*/ 556952 w 1065110"/>
                <a:gd name="connsiteY31" fmla="*/ 1123950 h 2796722"/>
                <a:gd name="connsiteX32" fmla="*/ 536949 w 1065110"/>
                <a:gd name="connsiteY32" fmla="*/ 1119188 h 2796722"/>
                <a:gd name="connsiteX33" fmla="*/ 532187 w 1065110"/>
                <a:gd name="connsiteY33" fmla="*/ 1139190 h 2796722"/>
                <a:gd name="connsiteX34" fmla="*/ 664584 w 1065110"/>
                <a:gd name="connsiteY34" fmla="*/ 1246823 h 2796722"/>
                <a:gd name="connsiteX35" fmla="*/ 582669 w 1065110"/>
                <a:gd name="connsiteY35" fmla="*/ 1533525 h 2796722"/>
                <a:gd name="connsiteX36" fmla="*/ 355974 w 1065110"/>
                <a:gd name="connsiteY36" fmla="*/ 1243965 h 2796722"/>
                <a:gd name="connsiteX37" fmla="*/ 336924 w 1065110"/>
                <a:gd name="connsiteY37" fmla="*/ 1236345 h 2796722"/>
                <a:gd name="connsiteX38" fmla="*/ 329304 w 1065110"/>
                <a:gd name="connsiteY38" fmla="*/ 1255395 h 2796722"/>
                <a:gd name="connsiteX39" fmla="*/ 574097 w 1065110"/>
                <a:gd name="connsiteY39" fmla="*/ 1564005 h 2796722"/>
                <a:gd name="connsiteX40" fmla="*/ 428364 w 1065110"/>
                <a:gd name="connsiteY40" fmla="*/ 1960245 h 2796722"/>
                <a:gd name="connsiteX41" fmla="*/ 213099 w 1065110"/>
                <a:gd name="connsiteY41" fmla="*/ 1715453 h 2796722"/>
                <a:gd name="connsiteX42" fmla="*/ 194049 w 1065110"/>
                <a:gd name="connsiteY42" fmla="*/ 1706880 h 2796722"/>
                <a:gd name="connsiteX43" fmla="*/ 185476 w 1065110"/>
                <a:gd name="connsiteY43" fmla="*/ 1725930 h 2796722"/>
                <a:gd name="connsiteX44" fmla="*/ 416934 w 1065110"/>
                <a:gd name="connsiteY44" fmla="*/ 1987868 h 2796722"/>
                <a:gd name="connsiteX45" fmla="*/ 2596 w 1065110"/>
                <a:gd name="connsiteY45" fmla="*/ 2774633 h 2796722"/>
                <a:gd name="connsiteX46" fmla="*/ 7359 w 1065110"/>
                <a:gd name="connsiteY46" fmla="*/ 2794635 h 2796722"/>
                <a:gd name="connsiteX47" fmla="*/ 13074 w 1065110"/>
                <a:gd name="connsiteY47" fmla="*/ 2796540 h 2796722"/>
                <a:gd name="connsiteX48" fmla="*/ 27361 w 1065110"/>
                <a:gd name="connsiteY48" fmla="*/ 2789873 h 2796722"/>
                <a:gd name="connsiteX49" fmla="*/ 461702 w 1065110"/>
                <a:gd name="connsiteY49" fmla="*/ 1956435 h 2796722"/>
                <a:gd name="connsiteX50" fmla="*/ 799839 w 1065110"/>
                <a:gd name="connsiteY50" fmla="*/ 1917383 h 2796722"/>
                <a:gd name="connsiteX51" fmla="*/ 808412 w 1065110"/>
                <a:gd name="connsiteY51" fmla="*/ 1898333 h 2796722"/>
                <a:gd name="connsiteX52" fmla="*/ 789362 w 1065110"/>
                <a:gd name="connsiteY52" fmla="*/ 1889760 h 2796722"/>
                <a:gd name="connsiteX53" fmla="*/ 473131 w 1065110"/>
                <a:gd name="connsiteY53" fmla="*/ 1927860 h 2796722"/>
                <a:gd name="connsiteX54" fmla="*/ 552189 w 1065110"/>
                <a:gd name="connsiteY54" fmla="*/ 1718310 h 2796722"/>
                <a:gd name="connsiteX55" fmla="*/ 554094 w 1065110"/>
                <a:gd name="connsiteY55" fmla="*/ 1719263 h 2796722"/>
                <a:gd name="connsiteX56" fmla="*/ 556952 w 1065110"/>
                <a:gd name="connsiteY56" fmla="*/ 1719263 h 2796722"/>
                <a:gd name="connsiteX57" fmla="*/ 738879 w 1065110"/>
                <a:gd name="connsiteY57" fmla="*/ 1700213 h 2796722"/>
                <a:gd name="connsiteX58" fmla="*/ 747452 w 1065110"/>
                <a:gd name="connsiteY58" fmla="*/ 1681163 h 2796722"/>
                <a:gd name="connsiteX59" fmla="*/ 728402 w 1065110"/>
                <a:gd name="connsiteY59" fmla="*/ 1672590 h 2796722"/>
                <a:gd name="connsiteX60" fmla="*/ 561714 w 1065110"/>
                <a:gd name="connsiteY60" fmla="*/ 1690688 h 2796722"/>
                <a:gd name="connsiteX61" fmla="*/ 647439 w 1065110"/>
                <a:gd name="connsiteY61" fmla="*/ 1421130 h 2796722"/>
                <a:gd name="connsiteX62" fmla="*/ 965574 w 1065110"/>
                <a:gd name="connsiteY62" fmla="*/ 1345883 h 279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65110" h="2796722">
                  <a:moveTo>
                    <a:pt x="965574" y="1345883"/>
                  </a:moveTo>
                  <a:cubicBezTo>
                    <a:pt x="972242" y="1341120"/>
                    <a:pt x="974146" y="1332548"/>
                    <a:pt x="969384" y="1325880"/>
                  </a:cubicBezTo>
                  <a:cubicBezTo>
                    <a:pt x="964621" y="1319213"/>
                    <a:pt x="956049" y="1317308"/>
                    <a:pt x="949381" y="1322070"/>
                  </a:cubicBezTo>
                  <a:cubicBezTo>
                    <a:pt x="864609" y="1381125"/>
                    <a:pt x="758881" y="1406843"/>
                    <a:pt x="656964" y="1392555"/>
                  </a:cubicBezTo>
                  <a:cubicBezTo>
                    <a:pt x="694112" y="1260158"/>
                    <a:pt x="726496" y="1125855"/>
                    <a:pt x="754119" y="991553"/>
                  </a:cubicBezTo>
                  <a:cubicBezTo>
                    <a:pt x="754119" y="990600"/>
                    <a:pt x="755071" y="990600"/>
                    <a:pt x="755071" y="989647"/>
                  </a:cubicBezTo>
                  <a:cubicBezTo>
                    <a:pt x="756024" y="986790"/>
                    <a:pt x="756024" y="983933"/>
                    <a:pt x="756024" y="981075"/>
                  </a:cubicBezTo>
                  <a:cubicBezTo>
                    <a:pt x="761739" y="951548"/>
                    <a:pt x="767454" y="922973"/>
                    <a:pt x="772217" y="893445"/>
                  </a:cubicBezTo>
                  <a:cubicBezTo>
                    <a:pt x="863656" y="894398"/>
                    <a:pt x="954144" y="871538"/>
                    <a:pt x="1034154" y="826770"/>
                  </a:cubicBezTo>
                  <a:cubicBezTo>
                    <a:pt x="1040821" y="822960"/>
                    <a:pt x="1043679" y="814388"/>
                    <a:pt x="1039869" y="806768"/>
                  </a:cubicBezTo>
                  <a:cubicBezTo>
                    <a:pt x="1036059" y="800100"/>
                    <a:pt x="1027487" y="797243"/>
                    <a:pt x="1019867" y="801053"/>
                  </a:cubicBezTo>
                  <a:cubicBezTo>
                    <a:pt x="945571" y="842963"/>
                    <a:pt x="861752" y="864870"/>
                    <a:pt x="776979" y="863918"/>
                  </a:cubicBezTo>
                  <a:cubicBezTo>
                    <a:pt x="805554" y="701993"/>
                    <a:pt x="826509" y="539115"/>
                    <a:pt x="838892" y="376238"/>
                  </a:cubicBezTo>
                  <a:cubicBezTo>
                    <a:pt x="921759" y="343853"/>
                    <a:pt x="997959" y="294323"/>
                    <a:pt x="1060824" y="230505"/>
                  </a:cubicBezTo>
                  <a:cubicBezTo>
                    <a:pt x="1066539" y="224790"/>
                    <a:pt x="1066539" y="215265"/>
                    <a:pt x="1060824" y="209550"/>
                  </a:cubicBezTo>
                  <a:cubicBezTo>
                    <a:pt x="1055109" y="203835"/>
                    <a:pt x="1045584" y="203835"/>
                    <a:pt x="1039869" y="209550"/>
                  </a:cubicBezTo>
                  <a:cubicBezTo>
                    <a:pt x="983671" y="266700"/>
                    <a:pt x="915092" y="312420"/>
                    <a:pt x="840796" y="342900"/>
                  </a:cubicBezTo>
                  <a:cubicBezTo>
                    <a:pt x="848417" y="233363"/>
                    <a:pt x="853179" y="123825"/>
                    <a:pt x="853179" y="14288"/>
                  </a:cubicBezTo>
                  <a:cubicBezTo>
                    <a:pt x="853179" y="6668"/>
                    <a:pt x="846512" y="0"/>
                    <a:pt x="838892" y="0"/>
                  </a:cubicBezTo>
                  <a:cubicBezTo>
                    <a:pt x="831271" y="0"/>
                    <a:pt x="824604" y="6668"/>
                    <a:pt x="824604" y="14288"/>
                  </a:cubicBezTo>
                  <a:cubicBezTo>
                    <a:pt x="823652" y="151448"/>
                    <a:pt x="816984" y="289560"/>
                    <a:pt x="804602" y="427673"/>
                  </a:cubicBezTo>
                  <a:cubicBezTo>
                    <a:pt x="712209" y="381000"/>
                    <a:pt x="629342" y="313373"/>
                    <a:pt x="565524" y="230505"/>
                  </a:cubicBezTo>
                  <a:cubicBezTo>
                    <a:pt x="560762" y="223838"/>
                    <a:pt x="551237" y="222885"/>
                    <a:pt x="545522" y="227648"/>
                  </a:cubicBezTo>
                  <a:cubicBezTo>
                    <a:pt x="538854" y="232410"/>
                    <a:pt x="537902" y="241935"/>
                    <a:pt x="542664" y="247650"/>
                  </a:cubicBezTo>
                  <a:cubicBezTo>
                    <a:pt x="611244" y="337185"/>
                    <a:pt x="701731" y="409575"/>
                    <a:pt x="802696" y="459105"/>
                  </a:cubicBezTo>
                  <a:cubicBezTo>
                    <a:pt x="786504" y="626745"/>
                    <a:pt x="762692" y="794385"/>
                    <a:pt x="729354" y="961073"/>
                  </a:cubicBezTo>
                  <a:cubicBezTo>
                    <a:pt x="628389" y="910590"/>
                    <a:pt x="541712" y="830580"/>
                    <a:pt x="483609" y="734378"/>
                  </a:cubicBezTo>
                  <a:cubicBezTo>
                    <a:pt x="479799" y="727710"/>
                    <a:pt x="470274" y="724853"/>
                    <a:pt x="463606" y="729615"/>
                  </a:cubicBezTo>
                  <a:cubicBezTo>
                    <a:pt x="456939" y="733425"/>
                    <a:pt x="454081" y="742950"/>
                    <a:pt x="458844" y="749618"/>
                  </a:cubicBezTo>
                  <a:cubicBezTo>
                    <a:pt x="521709" y="852488"/>
                    <a:pt x="615054" y="938213"/>
                    <a:pt x="723639" y="990600"/>
                  </a:cubicBezTo>
                  <a:cubicBezTo>
                    <a:pt x="708399" y="1066800"/>
                    <a:pt x="691254" y="1143000"/>
                    <a:pt x="672204" y="1219200"/>
                  </a:cubicBezTo>
                  <a:cubicBezTo>
                    <a:pt x="625531" y="1200150"/>
                    <a:pt x="584574" y="1166813"/>
                    <a:pt x="556952" y="1123950"/>
                  </a:cubicBezTo>
                  <a:cubicBezTo>
                    <a:pt x="552189" y="1117283"/>
                    <a:pt x="543617" y="1115378"/>
                    <a:pt x="536949" y="1119188"/>
                  </a:cubicBezTo>
                  <a:cubicBezTo>
                    <a:pt x="530281" y="1123950"/>
                    <a:pt x="528377" y="1132523"/>
                    <a:pt x="532187" y="1139190"/>
                  </a:cubicBezTo>
                  <a:cubicBezTo>
                    <a:pt x="563619" y="1187768"/>
                    <a:pt x="610292" y="1225868"/>
                    <a:pt x="664584" y="1246823"/>
                  </a:cubicBezTo>
                  <a:cubicBezTo>
                    <a:pt x="639819" y="1343025"/>
                    <a:pt x="613149" y="1438275"/>
                    <a:pt x="582669" y="1533525"/>
                  </a:cubicBezTo>
                  <a:cubicBezTo>
                    <a:pt x="482656" y="1461135"/>
                    <a:pt x="401694" y="1358265"/>
                    <a:pt x="355974" y="1243965"/>
                  </a:cubicBezTo>
                  <a:cubicBezTo>
                    <a:pt x="353116" y="1236345"/>
                    <a:pt x="344544" y="1232535"/>
                    <a:pt x="336924" y="1236345"/>
                  </a:cubicBezTo>
                  <a:cubicBezTo>
                    <a:pt x="329304" y="1239203"/>
                    <a:pt x="325494" y="1247775"/>
                    <a:pt x="329304" y="1255395"/>
                  </a:cubicBezTo>
                  <a:cubicBezTo>
                    <a:pt x="378834" y="1378268"/>
                    <a:pt x="465511" y="1487805"/>
                    <a:pt x="574097" y="1564005"/>
                  </a:cubicBezTo>
                  <a:cubicBezTo>
                    <a:pt x="531234" y="1698308"/>
                    <a:pt x="482656" y="1829753"/>
                    <a:pt x="428364" y="1960245"/>
                  </a:cubicBezTo>
                  <a:cubicBezTo>
                    <a:pt x="331209" y="1907858"/>
                    <a:pt x="253104" y="1818323"/>
                    <a:pt x="213099" y="1715453"/>
                  </a:cubicBezTo>
                  <a:cubicBezTo>
                    <a:pt x="210241" y="1707833"/>
                    <a:pt x="201669" y="1704023"/>
                    <a:pt x="194049" y="1706880"/>
                  </a:cubicBezTo>
                  <a:cubicBezTo>
                    <a:pt x="186429" y="1709738"/>
                    <a:pt x="182619" y="1718310"/>
                    <a:pt x="185476" y="1725930"/>
                  </a:cubicBezTo>
                  <a:cubicBezTo>
                    <a:pt x="227386" y="1836420"/>
                    <a:pt x="312159" y="1931670"/>
                    <a:pt x="416934" y="1987868"/>
                  </a:cubicBezTo>
                  <a:cubicBezTo>
                    <a:pt x="301681" y="2262188"/>
                    <a:pt x="162616" y="2526030"/>
                    <a:pt x="2596" y="2774633"/>
                  </a:cubicBezTo>
                  <a:cubicBezTo>
                    <a:pt x="-2166" y="2781300"/>
                    <a:pt x="-261" y="2790825"/>
                    <a:pt x="7359" y="2794635"/>
                  </a:cubicBezTo>
                  <a:cubicBezTo>
                    <a:pt x="9264" y="2795588"/>
                    <a:pt x="11169" y="2796540"/>
                    <a:pt x="13074" y="2796540"/>
                  </a:cubicBezTo>
                  <a:cubicBezTo>
                    <a:pt x="18789" y="2797493"/>
                    <a:pt x="24504" y="2794635"/>
                    <a:pt x="27361" y="2789873"/>
                  </a:cubicBezTo>
                  <a:cubicBezTo>
                    <a:pt x="196906" y="2527935"/>
                    <a:pt x="342639" y="2247900"/>
                    <a:pt x="461702" y="1956435"/>
                  </a:cubicBezTo>
                  <a:cubicBezTo>
                    <a:pt x="575049" y="1970723"/>
                    <a:pt x="692206" y="1957388"/>
                    <a:pt x="799839" y="1917383"/>
                  </a:cubicBezTo>
                  <a:cubicBezTo>
                    <a:pt x="807459" y="1914525"/>
                    <a:pt x="811269" y="1905953"/>
                    <a:pt x="808412" y="1898333"/>
                  </a:cubicBezTo>
                  <a:cubicBezTo>
                    <a:pt x="805554" y="1890713"/>
                    <a:pt x="796981" y="1886903"/>
                    <a:pt x="789362" y="1889760"/>
                  </a:cubicBezTo>
                  <a:cubicBezTo>
                    <a:pt x="688396" y="1926908"/>
                    <a:pt x="579812" y="1939290"/>
                    <a:pt x="473131" y="1927860"/>
                  </a:cubicBezTo>
                  <a:cubicBezTo>
                    <a:pt x="500754" y="1858328"/>
                    <a:pt x="527424" y="1788795"/>
                    <a:pt x="552189" y="1718310"/>
                  </a:cubicBezTo>
                  <a:cubicBezTo>
                    <a:pt x="553142" y="1718310"/>
                    <a:pt x="553142" y="1719263"/>
                    <a:pt x="554094" y="1719263"/>
                  </a:cubicBezTo>
                  <a:cubicBezTo>
                    <a:pt x="555047" y="1719263"/>
                    <a:pt x="555999" y="1719263"/>
                    <a:pt x="556952" y="1719263"/>
                  </a:cubicBezTo>
                  <a:cubicBezTo>
                    <a:pt x="617912" y="1728788"/>
                    <a:pt x="680777" y="1722120"/>
                    <a:pt x="738879" y="1700213"/>
                  </a:cubicBezTo>
                  <a:cubicBezTo>
                    <a:pt x="746499" y="1697355"/>
                    <a:pt x="750309" y="1688783"/>
                    <a:pt x="747452" y="1681163"/>
                  </a:cubicBezTo>
                  <a:cubicBezTo>
                    <a:pt x="744594" y="1673543"/>
                    <a:pt x="736021" y="1669733"/>
                    <a:pt x="728402" y="1672590"/>
                  </a:cubicBezTo>
                  <a:cubicBezTo>
                    <a:pt x="675062" y="1692593"/>
                    <a:pt x="617912" y="1698308"/>
                    <a:pt x="561714" y="1690688"/>
                  </a:cubicBezTo>
                  <a:cubicBezTo>
                    <a:pt x="593147" y="1601153"/>
                    <a:pt x="621721" y="1511618"/>
                    <a:pt x="647439" y="1421130"/>
                  </a:cubicBezTo>
                  <a:cubicBezTo>
                    <a:pt x="758881" y="1436370"/>
                    <a:pt x="874134" y="1409700"/>
                    <a:pt x="965574" y="1345883"/>
                  </a:cubicBezTo>
                  <a:close/>
                </a:path>
              </a:pathLst>
            </a:custGeom>
            <a:solidFill>
              <a:srgbClr val="427B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8591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4.44444E-6 L -8.33333E-7 0.03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2B39CD-E511-AECF-3233-1EB3705B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C60E6-AA11-800A-6164-BDC2F5A2E6F0}"/>
              </a:ext>
            </a:extLst>
          </p:cNvPr>
          <p:cNvSpPr txBox="1"/>
          <p:nvPr/>
        </p:nvSpPr>
        <p:spPr>
          <a:xfrm>
            <a:off x="1086586" y="1851674"/>
            <a:ext cx="478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  <a:r>
              <a:rPr lang="vi-VN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87145-FE83-D8E6-7ADB-EC92B7D95891}"/>
              </a:ext>
            </a:extLst>
          </p:cNvPr>
          <p:cNvSpPr txBox="1"/>
          <p:nvPr/>
        </p:nvSpPr>
        <p:spPr>
          <a:xfrm>
            <a:off x="-1168213" y="2643230"/>
            <a:ext cx="9289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ĐỀ: MÁI ẤM GIA ĐÌNH</a:t>
            </a:r>
          </a:p>
          <a:p>
            <a:pPr algn="ctr"/>
            <a:r>
              <a:rPr lang="vi-VN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NGƯỜI EM YÊU QUÝ </a:t>
            </a:r>
          </a:p>
          <a:p>
            <a:pPr algn="ctr"/>
            <a:r>
              <a:rPr lang="vi-VN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TIẾT )</a:t>
            </a:r>
            <a:endParaRPr lang="vi-VN" sz="3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0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760C8-F109-B767-DA9A-37F5D47CE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4475F-BB70-DE95-66C3-A7C8DDF3C784}"/>
              </a:ext>
            </a:extLst>
          </p:cNvPr>
          <p:cNvSpPr txBox="1"/>
          <p:nvPr/>
        </p:nvSpPr>
        <p:spPr>
          <a:xfrm>
            <a:off x="1337188" y="707923"/>
            <a:ext cx="96847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000" b="1" i="0" u="sng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TIÊU</a:t>
            </a:r>
            <a:endParaRPr kumimoji="0" lang="en-US" sz="3000" b="1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cách kết hợp nét, hình, màu trong vẽ tranh chân dung chính diện.</a:t>
            </a: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Vẽ được bức tranh chân dung chính diện thể hiện đặc điểm riêng của người thân.</a:t>
            </a: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Chỉ ra được sự hài hòa, cân đối và tỉ lệ trong bài vẽ.</a:t>
            </a:r>
          </a:p>
          <a:p>
            <a:pPr algn="just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Chia sẻ được tình cảm của bản thân đối với người thân trong gia đình.</a:t>
            </a:r>
          </a:p>
          <a:p>
            <a:pPr lvl="0" algn="ctr"/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38A17A-8C66-6A11-2E48-1CA073B3A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AD7487-562F-2E7E-263A-C49D74F3784F}"/>
              </a:ext>
            </a:extLst>
          </p:cNvPr>
          <p:cNvSpPr txBox="1"/>
          <p:nvPr/>
        </p:nvSpPr>
        <p:spPr>
          <a:xfrm>
            <a:off x="1683703" y="3188180"/>
            <a:ext cx="86476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B51D0-8FE5-B0B9-9190-5A1395BD9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6" y="641554"/>
            <a:ext cx="4626079" cy="6098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1A1E55-2BCE-1326-B216-E1DB6D9E5690}"/>
              </a:ext>
            </a:extLst>
          </p:cNvPr>
          <p:cNvSpPr txBox="1"/>
          <p:nvPr/>
        </p:nvSpPr>
        <p:spPr>
          <a:xfrm>
            <a:off x="2209799" y="456888"/>
            <a:ext cx="153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NHÓM</a:t>
            </a:r>
            <a:r>
              <a:rPr lang="en-US"/>
              <a:t>:……..</a:t>
            </a:r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181772-144F-F3AE-F417-E07643E08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4" y="937750"/>
            <a:ext cx="6803922" cy="5802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E62EE8-4B50-DBA0-FA32-1B54867A9D14}"/>
              </a:ext>
            </a:extLst>
          </p:cNvPr>
          <p:cNvSpPr txBox="1"/>
          <p:nvPr/>
        </p:nvSpPr>
        <p:spPr>
          <a:xfrm>
            <a:off x="6223819" y="2743201"/>
            <a:ext cx="48276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/>
              <a:t>- Em tên là:...............................................</a:t>
            </a:r>
          </a:p>
          <a:p>
            <a:r>
              <a:rPr lang="vi-VN" sz="2000"/>
              <a:t>- Nhân vật em định vẽ: ............................ </a:t>
            </a:r>
          </a:p>
          <a:p>
            <a:r>
              <a:rPr lang="vi-VN" sz="2000"/>
              <a:t>- Đặc điểm nhân vật em định vẽ: ............ 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97F8BA-3326-B39A-5AEE-4859A15FE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17740" r="11362" b="21182"/>
          <a:stretch>
            <a:fillRect/>
          </a:stretch>
        </p:blipFill>
        <p:spPr>
          <a:xfrm>
            <a:off x="1033167" y="2271252"/>
            <a:ext cx="929597" cy="3825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157534-EBC4-92F8-DBD1-3FD7933E575C}"/>
              </a:ext>
            </a:extLst>
          </p:cNvPr>
          <p:cNvSpPr txBox="1"/>
          <p:nvPr/>
        </p:nvSpPr>
        <p:spPr>
          <a:xfrm>
            <a:off x="1112438" y="2376780"/>
            <a:ext cx="771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">
                <a:latin typeface="Times New Roman" panose="02020603050405020304" pitchFamily="18" charset="0"/>
                <a:cs typeface="Times New Roman" panose="02020603050405020304" pitchFamily="18" charset="0"/>
              </a:rPr>
              <a:t>- Em tên là:...............................................</a:t>
            </a:r>
          </a:p>
          <a:p>
            <a:r>
              <a:rPr lang="vi-VN" sz="200">
                <a:latin typeface="Times New Roman" panose="02020603050405020304" pitchFamily="18" charset="0"/>
                <a:cs typeface="Times New Roman" panose="02020603050405020304" pitchFamily="18" charset="0"/>
              </a:rPr>
              <a:t>- Nhân vật em định vẽ: ............................ </a:t>
            </a:r>
          </a:p>
          <a:p>
            <a:r>
              <a:rPr lang="vi-VN" sz="200">
                <a:latin typeface="Times New Roman" panose="02020603050405020304" pitchFamily="18" charset="0"/>
                <a:cs typeface="Times New Roman" panose="02020603050405020304" pitchFamily="18" charset="0"/>
              </a:rPr>
              <a:t>- Đặc điểm nhân vật em định vẽ: ............ ......................................................................................................................................................................................................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5552134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4FE61-DEE4-243C-EDC7-9D1850C0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BF1EF9-5628-4048-AB70-011238E2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" y="562291"/>
            <a:ext cx="10677833" cy="5733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1F775A-3DE2-ED4F-CDCC-963822CCA02E}"/>
              </a:ext>
            </a:extLst>
          </p:cNvPr>
          <p:cNvSpPr txBox="1"/>
          <p:nvPr/>
        </p:nvSpPr>
        <p:spPr>
          <a:xfrm>
            <a:off x="1909846" y="3325832"/>
            <a:ext cx="8647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2:</a:t>
            </a:r>
          </a:p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TẠO KIẾN THỨC, KĨ NĂNG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677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01034" y="2877477"/>
            <a:ext cx="6390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Có mấy bước vẽ tranh chân dung?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Nêu tên các bước vẽ tranh chân dung?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3BB7C-510E-F31F-4388-19D8118D0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8"/>
          <a:stretch>
            <a:fillRect/>
          </a:stretch>
        </p:blipFill>
        <p:spPr>
          <a:xfrm>
            <a:off x="98735" y="643965"/>
            <a:ext cx="5702298" cy="2610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5BB2B-98A2-137D-56EF-B4DBD5474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1098"/>
          <a:stretch>
            <a:fillRect/>
          </a:stretch>
        </p:blipFill>
        <p:spPr>
          <a:xfrm>
            <a:off x="98738" y="3603524"/>
            <a:ext cx="5702295" cy="26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985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26B7D-AC74-1AFC-CDD1-CF1DF463C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14A487-A5E2-EA2F-3362-8CF34BA69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/>
          <a:stretch>
            <a:fillRect/>
          </a:stretch>
        </p:blipFill>
        <p:spPr>
          <a:xfrm>
            <a:off x="1459182" y="68826"/>
            <a:ext cx="2048964" cy="3284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6F1196-396F-F790-1F3C-52B91CA48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09" y="-2"/>
            <a:ext cx="1944606" cy="3457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F8126-8F66-8D99-82C2-E74C106F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79" y="-2"/>
            <a:ext cx="2019770" cy="3498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C5C5FB-9BA9-3448-EB29-226537F64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28" y="3352850"/>
            <a:ext cx="1996785" cy="353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B7790-A47E-7681-98C3-953023F32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06" y="3429000"/>
            <a:ext cx="2098479" cy="34100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451EF2-7E2C-213B-827D-055818D9C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24" y="3429000"/>
            <a:ext cx="2098479" cy="30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51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462</Words>
  <Application>Microsoft Office PowerPoint</Application>
  <PresentationFormat>Widescreen</PresentationFormat>
  <Paragraphs>65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iCiel Cadena</vt:lpstr>
      <vt:lpstr>Montserrat</vt:lpstr>
      <vt:lpstr>MS Mincho</vt:lpstr>
      <vt:lpstr>Tahoma</vt:lpstr>
      <vt:lpstr>Times New Roman</vt:lpstr>
      <vt:lpstr>Trebuchet MS</vt:lpstr>
      <vt:lpstr>Wingdings 3</vt:lpstr>
      <vt:lpstr>11_Office Theme</vt:lpstr>
      <vt:lpstr>Facet</vt:lpstr>
      <vt:lpstr>1_Facet</vt:lpstr>
      <vt:lpstr>2_Facet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Windows User</cp:lastModifiedBy>
  <cp:revision>211</cp:revision>
  <dcterms:created xsi:type="dcterms:W3CDTF">2023-07-22T11:23:51Z</dcterms:created>
  <dcterms:modified xsi:type="dcterms:W3CDTF">2026-04-22T07:04:28Z</dcterms:modified>
</cp:coreProperties>
</file>