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701" r:id="rId5"/>
    <p:sldMasterId id="2147483718" r:id="rId6"/>
    <p:sldMasterId id="2147483735" r:id="rId7"/>
    <p:sldMasterId id="2147483752" r:id="rId8"/>
  </p:sldMasterIdLst>
  <p:notesMasterIdLst>
    <p:notesMasterId r:id="rId34"/>
  </p:notesMasterIdLst>
  <p:sldIdLst>
    <p:sldId id="461" r:id="rId9"/>
    <p:sldId id="481" r:id="rId10"/>
    <p:sldId id="458" r:id="rId11"/>
    <p:sldId id="268" r:id="rId12"/>
    <p:sldId id="452" r:id="rId13"/>
    <p:sldId id="454" r:id="rId14"/>
    <p:sldId id="455" r:id="rId15"/>
    <p:sldId id="453" r:id="rId16"/>
    <p:sldId id="456" r:id="rId17"/>
    <p:sldId id="457" r:id="rId18"/>
    <p:sldId id="267" r:id="rId19"/>
    <p:sldId id="463" r:id="rId20"/>
    <p:sldId id="466" r:id="rId21"/>
    <p:sldId id="467" r:id="rId22"/>
    <p:sldId id="483" r:id="rId23"/>
    <p:sldId id="464" r:id="rId24"/>
    <p:sldId id="476" r:id="rId25"/>
    <p:sldId id="478" r:id="rId26"/>
    <p:sldId id="479" r:id="rId27"/>
    <p:sldId id="472" r:id="rId28"/>
    <p:sldId id="473" r:id="rId29"/>
    <p:sldId id="482" r:id="rId30"/>
    <p:sldId id="471" r:id="rId31"/>
    <p:sldId id="470" r:id="rId32"/>
    <p:sldId id="484" r:id="rId33"/>
  </p:sldIdLst>
  <p:sldSz cx="18288000" cy="10287000"/>
  <p:notesSz cx="6858000" cy="9144000"/>
  <p:embeddedFontLst>
    <p:embeddedFont>
      <p:font typeface="Wingdings 3" panose="05040102010807070707" pitchFamily="18" charset="2"/>
      <p:regular r:id="rId35"/>
    </p:embeddedFont>
    <p:embeddedFont>
      <p:font typeface="Source Sans Pro Black" panose="020B0604020202020204" charset="0"/>
      <p:bold r:id="rId36"/>
      <p:boldItalic r:id="rId37"/>
    </p:embeddedFont>
    <p:embeddedFont>
      <p:font typeface="Open Sans ExtraBold" panose="020B0604020202020204" charset="0"/>
      <p:bold r:id="rId38"/>
      <p:boldItalic r:id="rId39"/>
    </p:embeddedFont>
    <p:embeddedFont>
      <p:font typeface="Open Sans" panose="020B0604020202020204" charset="0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FF"/>
    <a:srgbClr val="007E39"/>
    <a:srgbClr val="E5D9F2"/>
    <a:srgbClr val="CDC1FF"/>
    <a:srgbClr val="C4E1D7"/>
    <a:srgbClr val="007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5.fntdata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2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64E54-D45A-4683-86E7-E1ACA1E97C69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8BAA1-DE1A-4655-8C18-7C587E351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8BAA1-DE1A-4655-8C18-7C587E3510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364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297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2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6293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4942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560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588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47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2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6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8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39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69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CEE9FF-D2F0-6E50-52AF-5174478F9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90700"/>
            <a:ext cx="1203804" cy="12038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76EEEB-AFD4-42ED-B6B7-6258697AEF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539251" y="-3439020"/>
            <a:ext cx="9167747" cy="170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3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2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43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12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65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5" y="319576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5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7518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29999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8" y="6610475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8" y="4360099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27901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2" y="240033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3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02839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14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14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50511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19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48096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93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68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8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4861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18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81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07648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03526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082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082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60261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8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0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8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4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1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91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45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65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00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054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15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0772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24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8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55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57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59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05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3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406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74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9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92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75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78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04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97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271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44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33906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99684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81750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47248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62316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90157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65785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74858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78862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13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415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46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4245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4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3284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70635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67115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39326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9985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230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59256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52828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0182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71811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19543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46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8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65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2952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632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27426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35744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5294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5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5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5" y="240033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650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650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650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4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9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ransition spd="med">
    <p:dissolve/>
  </p:transition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A04E27A-73B7-4B00-B5DD-677E56330F1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20/04/2026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pPr defTabSz="1371600"/>
            <a:fld id="{EBFC9883-E77C-403D-9DED-9635CDACB597}" type="slidenum">
              <a:rPr lang="vi-VN" smtClean="0">
                <a:solidFill>
                  <a:srgbClr val="90C226"/>
                </a:solidFill>
              </a:rPr>
              <a:pPr defTabSz="1371600"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ransition spd="med">
    <p:dissolve/>
  </p:transition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9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18" Type="http://schemas.openxmlformats.org/officeDocument/2006/relationships/image" Target="../media/image39.svg"/><Relationship Id="rId26" Type="http://schemas.openxmlformats.org/officeDocument/2006/relationships/image" Target="../media/image26.png"/><Relationship Id="rId3" Type="http://schemas.openxmlformats.org/officeDocument/2006/relationships/video" Target="NULL" TargetMode="External"/><Relationship Id="rId21" Type="http://schemas.openxmlformats.org/officeDocument/2006/relationships/image" Target="../media/image24.svg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7.svg"/><Relationship Id="rId2" Type="http://schemas.microsoft.com/office/2007/relationships/media" Target="../media/media4.mp3"/><Relationship Id="rId16" Type="http://schemas.openxmlformats.org/officeDocument/2006/relationships/image" Target="../media/image32.svg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0.png"/><Relationship Id="rId23" Type="http://schemas.openxmlformats.org/officeDocument/2006/relationships/image" Target="../media/image35.svg"/><Relationship Id="rId28" Type="http://schemas.openxmlformats.org/officeDocument/2006/relationships/audio" Target="../media/audio1.wav"/><Relationship Id="rId10" Type="http://schemas.openxmlformats.org/officeDocument/2006/relationships/image" Target="../media/image27.png"/><Relationship Id="rId19" Type="http://schemas.openxmlformats.org/officeDocument/2006/relationships/image" Target="../media/image11.png"/><Relationship Id="rId4" Type="http://schemas.microsoft.com/office/2007/relationships/media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0.svg"/><Relationship Id="rId22" Type="http://schemas.openxmlformats.org/officeDocument/2006/relationships/image" Target="../media/image31.png"/><Relationship Id="rId27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4.xml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openxmlformats.org/officeDocument/2006/relationships/slide" Target="slide10.xml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0.svg"/><Relationship Id="rId28" Type="http://schemas.openxmlformats.org/officeDocument/2006/relationships/slide" Target="slide11.xml"/><Relationship Id="rId10" Type="http://schemas.openxmlformats.org/officeDocument/2006/relationships/slide" Target="slide9.xml"/><Relationship Id="rId19" Type="http://schemas.openxmlformats.org/officeDocument/2006/relationships/image" Target="../media/image16.svg"/><Relationship Id="rId4" Type="http://schemas.openxmlformats.org/officeDocument/2006/relationships/slide" Target="slide8.xml"/><Relationship Id="rId9" Type="http://schemas.openxmlformats.org/officeDocument/2006/relationships/image" Target="../media/image15.png"/><Relationship Id="rId14" Type="http://schemas.openxmlformats.org/officeDocument/2006/relationships/slide" Target="slide7.xml"/><Relationship Id="rId22" Type="http://schemas.openxmlformats.org/officeDocument/2006/relationships/image" Target="../media/image22.png"/><Relationship Id="rId27" Type="http://schemas.openxmlformats.org/officeDocument/2006/relationships/image" Target="../media/image24.svg"/><Relationship Id="rId30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8.png"/><Relationship Id="rId18" Type="http://schemas.openxmlformats.org/officeDocument/2006/relationships/image" Target="../media/image11.png"/><Relationship Id="rId26" Type="http://schemas.openxmlformats.org/officeDocument/2006/relationships/image" Target="../media/image39.svg"/><Relationship Id="rId3" Type="http://schemas.openxmlformats.org/officeDocument/2006/relationships/audio" Target="NULL" TargetMode="External"/><Relationship Id="rId21" Type="http://schemas.openxmlformats.org/officeDocument/2006/relationships/image" Target="../media/image31.png"/><Relationship Id="rId7" Type="http://schemas.openxmlformats.org/officeDocument/2006/relationships/audio" Target="../media/audio2.wav"/><Relationship Id="rId12" Type="http://schemas.openxmlformats.org/officeDocument/2006/relationships/slide" Target="slide4.xml"/><Relationship Id="rId17" Type="http://schemas.openxmlformats.org/officeDocument/2006/relationships/image" Target="../media/image32.svg"/><Relationship Id="rId25" Type="http://schemas.openxmlformats.org/officeDocument/2006/relationships/image" Target="../media/image33.png"/><Relationship Id="rId2" Type="http://schemas.microsoft.com/office/2007/relationships/media" Target="../media/media3.mp4"/><Relationship Id="rId16" Type="http://schemas.openxmlformats.org/officeDocument/2006/relationships/image" Target="../media/image30.png"/><Relationship Id="rId20" Type="http://schemas.openxmlformats.org/officeDocument/2006/relationships/image" Target="../media/image14.svg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24" Type="http://schemas.openxmlformats.org/officeDocument/2006/relationships/image" Target="../media/image37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0.svg"/><Relationship Id="rId23" Type="http://schemas.openxmlformats.org/officeDocument/2006/relationships/image" Target="../media/image32.png"/><Relationship Id="rId28" Type="http://schemas.openxmlformats.org/officeDocument/2006/relationships/audio" Target="../media/audio1.wav"/><Relationship Id="rId10" Type="http://schemas.openxmlformats.org/officeDocument/2006/relationships/image" Target="../media/image26.png"/><Relationship Id="rId19" Type="http://schemas.openxmlformats.org/officeDocument/2006/relationships/image" Target="../media/image19.png"/><Relationship Id="rId4" Type="http://schemas.microsoft.com/office/2007/relationships/media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9.png"/><Relationship Id="rId22" Type="http://schemas.openxmlformats.org/officeDocument/2006/relationships/image" Target="../media/image35.svg"/><Relationship Id="rId27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18" Type="http://schemas.openxmlformats.org/officeDocument/2006/relationships/image" Target="../media/image39.svg"/><Relationship Id="rId26" Type="http://schemas.openxmlformats.org/officeDocument/2006/relationships/image" Target="../media/image26.png"/><Relationship Id="rId3" Type="http://schemas.openxmlformats.org/officeDocument/2006/relationships/video" Target="NULL" TargetMode="External"/><Relationship Id="rId21" Type="http://schemas.openxmlformats.org/officeDocument/2006/relationships/image" Target="../media/image16.svg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7.svg"/><Relationship Id="rId2" Type="http://schemas.microsoft.com/office/2007/relationships/media" Target="../media/media4.mp3"/><Relationship Id="rId16" Type="http://schemas.openxmlformats.org/officeDocument/2006/relationships/image" Target="../media/image32.svg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0.png"/><Relationship Id="rId23" Type="http://schemas.openxmlformats.org/officeDocument/2006/relationships/image" Target="../media/image35.svg"/><Relationship Id="rId28" Type="http://schemas.openxmlformats.org/officeDocument/2006/relationships/audio" Target="../media/audio1.wav"/><Relationship Id="rId10" Type="http://schemas.openxmlformats.org/officeDocument/2006/relationships/image" Target="../media/image27.png"/><Relationship Id="rId19" Type="http://schemas.openxmlformats.org/officeDocument/2006/relationships/image" Target="../media/image11.png"/><Relationship Id="rId4" Type="http://schemas.microsoft.com/office/2007/relationships/media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0.svg"/><Relationship Id="rId22" Type="http://schemas.openxmlformats.org/officeDocument/2006/relationships/image" Target="../media/image31.png"/><Relationship Id="rId27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18" Type="http://schemas.openxmlformats.org/officeDocument/2006/relationships/image" Target="../media/image39.svg"/><Relationship Id="rId26" Type="http://schemas.openxmlformats.org/officeDocument/2006/relationships/image" Target="../media/image26.png"/><Relationship Id="rId3" Type="http://schemas.openxmlformats.org/officeDocument/2006/relationships/video" Target="NULL" TargetMode="External"/><Relationship Id="rId21" Type="http://schemas.openxmlformats.org/officeDocument/2006/relationships/image" Target="../media/image18.svg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7.svg"/><Relationship Id="rId2" Type="http://schemas.microsoft.com/office/2007/relationships/media" Target="../media/media4.mp3"/><Relationship Id="rId16" Type="http://schemas.openxmlformats.org/officeDocument/2006/relationships/image" Target="../media/image32.sv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0.png"/><Relationship Id="rId23" Type="http://schemas.openxmlformats.org/officeDocument/2006/relationships/image" Target="../media/image35.svg"/><Relationship Id="rId28" Type="http://schemas.openxmlformats.org/officeDocument/2006/relationships/audio" Target="../media/audio1.wav"/><Relationship Id="rId10" Type="http://schemas.openxmlformats.org/officeDocument/2006/relationships/image" Target="../media/image27.png"/><Relationship Id="rId19" Type="http://schemas.openxmlformats.org/officeDocument/2006/relationships/image" Target="../media/image11.png"/><Relationship Id="rId4" Type="http://schemas.microsoft.com/office/2007/relationships/media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0.svg"/><Relationship Id="rId22" Type="http://schemas.openxmlformats.org/officeDocument/2006/relationships/image" Target="../media/image31.png"/><Relationship Id="rId27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18" Type="http://schemas.openxmlformats.org/officeDocument/2006/relationships/image" Target="../media/image22.png"/><Relationship Id="rId26" Type="http://schemas.openxmlformats.org/officeDocument/2006/relationships/image" Target="../media/image39.svg"/><Relationship Id="rId3" Type="http://schemas.openxmlformats.org/officeDocument/2006/relationships/video" Target="NULL" TargetMode="External"/><Relationship Id="rId21" Type="http://schemas.openxmlformats.org/officeDocument/2006/relationships/image" Target="../media/image35.svg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11.png"/><Relationship Id="rId25" Type="http://schemas.openxmlformats.org/officeDocument/2006/relationships/image" Target="../media/image33.png"/><Relationship Id="rId2" Type="http://schemas.microsoft.com/office/2007/relationships/media" Target="../media/media4.mp3"/><Relationship Id="rId16" Type="http://schemas.openxmlformats.org/officeDocument/2006/relationships/image" Target="../media/image32.svg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28" Type="http://schemas.openxmlformats.org/officeDocument/2006/relationships/audio" Target="../media/audio1.wav"/><Relationship Id="rId10" Type="http://schemas.openxmlformats.org/officeDocument/2006/relationships/image" Target="../media/image27.png"/><Relationship Id="rId19" Type="http://schemas.openxmlformats.org/officeDocument/2006/relationships/image" Target="../media/image20.svg"/><Relationship Id="rId4" Type="http://schemas.microsoft.com/office/2007/relationships/media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0.svg"/><Relationship Id="rId22" Type="http://schemas.openxmlformats.org/officeDocument/2006/relationships/image" Target="../media/image32.png"/><Relationship Id="rId27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png"/><Relationship Id="rId18" Type="http://schemas.openxmlformats.org/officeDocument/2006/relationships/image" Target="../media/image39.svg"/><Relationship Id="rId26" Type="http://schemas.openxmlformats.org/officeDocument/2006/relationships/image" Target="../media/image26.png"/><Relationship Id="rId3" Type="http://schemas.openxmlformats.org/officeDocument/2006/relationships/video" Target="NULL" TargetMode="External"/><Relationship Id="rId21" Type="http://schemas.openxmlformats.org/officeDocument/2006/relationships/image" Target="../media/image22.svg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7.svg"/><Relationship Id="rId2" Type="http://schemas.microsoft.com/office/2007/relationships/media" Target="../media/media4.mp3"/><Relationship Id="rId16" Type="http://schemas.openxmlformats.org/officeDocument/2006/relationships/image" Target="../media/image32.sv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0.png"/><Relationship Id="rId23" Type="http://schemas.openxmlformats.org/officeDocument/2006/relationships/image" Target="../media/image35.svg"/><Relationship Id="rId28" Type="http://schemas.openxmlformats.org/officeDocument/2006/relationships/audio" Target="../media/audio1.wav"/><Relationship Id="rId10" Type="http://schemas.openxmlformats.org/officeDocument/2006/relationships/image" Target="../media/image27.png"/><Relationship Id="rId19" Type="http://schemas.openxmlformats.org/officeDocument/2006/relationships/image" Target="../media/image11.png"/><Relationship Id="rId4" Type="http://schemas.microsoft.com/office/2007/relationships/media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0.svg"/><Relationship Id="rId22" Type="http://schemas.openxmlformats.org/officeDocument/2006/relationships/image" Target="../media/image31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48"/>
            <a:ext cx="18287999" cy="102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"/>
            <a:ext cx="11506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33648" y="2286003"/>
            <a:ext cx="184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endParaRPr lang="vi-VN" sz="54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47" y="342901"/>
            <a:ext cx="715131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9900" dirty="0" err="1">
                <a:solidFill>
                  <a:prstClr val="black"/>
                </a:solidFill>
                <a:latin typeface="iCiel Cadena" pitchFamily="2" charset="-93"/>
              </a:rPr>
              <a:t>Khởi</a:t>
            </a:r>
            <a:r>
              <a:rPr lang="en-US" sz="99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99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99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99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1380" y="2493752"/>
            <a:ext cx="6357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227">
              <a:defRPr/>
            </a:pPr>
            <a:r>
              <a:rPr lang="en-US" sz="4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iCiel Cadena" pitchFamily="2" charset="-93"/>
              </a:rPr>
              <a:t>Cùng</a:t>
            </a:r>
            <a:r>
              <a:rPr lang="en-US" sz="6600" b="1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iCiel Cadena" pitchFamily="2" charset="-93"/>
              </a:rPr>
              <a:t>chơi</a:t>
            </a:r>
            <a:r>
              <a:rPr lang="en-US" sz="6600" b="1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 defTabSz="1371227">
              <a:defRPr/>
            </a:pPr>
            <a:r>
              <a:rPr lang="en-US" sz="6600" b="1" dirty="0" err="1" smtClean="0">
                <a:solidFill>
                  <a:srgbClr val="00B050"/>
                </a:solidFill>
                <a:latin typeface="iCiel Cadena" pitchFamily="2" charset="-93"/>
              </a:rPr>
              <a:t>trò</a:t>
            </a:r>
            <a:r>
              <a:rPr lang="en-US" sz="6600" b="1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iCiel Cadena" pitchFamily="2" charset="-93"/>
              </a:rPr>
              <a:t>chơi</a:t>
            </a:r>
            <a:r>
              <a:rPr lang="en-US" sz="6600" b="1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iCiel Cadena" pitchFamily="2" charset="-93"/>
              </a:rPr>
              <a:t>nhé</a:t>
            </a:r>
            <a:r>
              <a:rPr lang="en-US" sz="6600" b="1" dirty="0" smtClean="0">
                <a:solidFill>
                  <a:srgbClr val="00B050"/>
                </a:solidFill>
                <a:latin typeface="iCiel Cadena" pitchFamily="2" charset="-93"/>
              </a:rPr>
              <a:t>!</a:t>
            </a:r>
            <a:endParaRPr lang="en-US" sz="6600" b="1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931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542352">
            <a:off x="-271441" y="-174434"/>
            <a:ext cx="3024684" cy="27659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8">
            <a:hlinkClick r:id="rId11" action="ppaction://hlinksldjump"/>
            <a:extLst>
              <a:ext uri="{FF2B5EF4-FFF2-40B4-BE49-F238E27FC236}">
                <a16:creationId xmlns:a16="http://schemas.microsoft.com/office/drawing/2014/main" id="{CA87996B-9BD0-1503-F510-79925A65283D}"/>
              </a:ext>
            </a:extLst>
          </p:cNvPr>
          <p:cNvSpPr/>
          <p:nvPr/>
        </p:nvSpPr>
        <p:spPr>
          <a:xfrm>
            <a:off x="1656005" y="657358"/>
            <a:ext cx="2139344" cy="2251382"/>
          </a:xfrm>
          <a:custGeom>
            <a:avLst/>
            <a:gdLst/>
            <a:ahLst/>
            <a:cxnLst/>
            <a:rect l="l" t="t" r="r" b="b"/>
            <a:pathLst>
              <a:path w="2889156" h="3278475">
                <a:moveTo>
                  <a:pt x="0" y="0"/>
                </a:moveTo>
                <a:lnTo>
                  <a:pt x="2889156" y="0"/>
                </a:lnTo>
                <a:lnTo>
                  <a:pt x="2889156" y="3278476"/>
                </a:lnTo>
                <a:lnTo>
                  <a:pt x="0" y="3278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CDF200-3DBC-6361-C16B-56D9272233BB}"/>
              </a:ext>
            </a:extLst>
          </p:cNvPr>
          <p:cNvGrpSpPr/>
          <p:nvPr/>
        </p:nvGrpSpPr>
        <p:grpSpPr>
          <a:xfrm>
            <a:off x="-838962" y="9327512"/>
            <a:ext cx="19149374" cy="1019745"/>
            <a:chOff x="-705240" y="5517851"/>
            <a:chExt cx="14131889" cy="1418546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CC75B67-B096-66D5-B4A6-4CD9DE1F22DA}"/>
                </a:ext>
              </a:extLst>
            </p:cNvPr>
            <p:cNvSpPr/>
            <p:nvPr/>
          </p:nvSpPr>
          <p:spPr>
            <a:xfrm>
              <a:off x="-705240" y="5517851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FE8E7B8-3F48-EFD1-FC92-BAEB3B82E13A}"/>
                </a:ext>
              </a:extLst>
            </p:cNvPr>
            <p:cNvSpPr/>
            <p:nvPr/>
          </p:nvSpPr>
          <p:spPr>
            <a:xfrm>
              <a:off x="4519410" y="5522504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7C4D659-7463-3444-285C-05497613E67B}"/>
                </a:ext>
              </a:extLst>
            </p:cNvPr>
            <p:cNvSpPr/>
            <p:nvPr/>
          </p:nvSpPr>
          <p:spPr>
            <a:xfrm>
              <a:off x="9785215" y="5522504"/>
              <a:ext cx="3641434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r="-84761"/>
              </a:stretch>
            </a:blipFill>
          </p:spPr>
        </p:sp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C8712459-E9C8-4DE3-AE74-B71C1BB5D8AF}"/>
              </a:ext>
            </a:extLst>
          </p:cNvPr>
          <p:cNvSpPr/>
          <p:nvPr/>
        </p:nvSpPr>
        <p:spPr>
          <a:xfrm rot="710866">
            <a:off x="38483" y="7918634"/>
            <a:ext cx="1277078" cy="1291535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E6E9FFA1-013A-B49F-7B45-5050329B6838}"/>
              </a:ext>
            </a:extLst>
          </p:cNvPr>
          <p:cNvSpPr/>
          <p:nvPr/>
        </p:nvSpPr>
        <p:spPr>
          <a:xfrm>
            <a:off x="17038513" y="5122850"/>
            <a:ext cx="1447722" cy="1608705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1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4CF15D23-7799-3883-7793-0A94E0E563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54295" y="2498169"/>
            <a:ext cx="1512215" cy="1512215"/>
          </a:xfrm>
          <a:prstGeom prst="rect">
            <a:avLst/>
          </a:prstGeom>
        </p:spPr>
      </p:pic>
      <p:sp>
        <p:nvSpPr>
          <p:cNvPr id="12" name="Freeform 20">
            <a:extLst>
              <a:ext uri="{FF2B5EF4-FFF2-40B4-BE49-F238E27FC236}">
                <a16:creationId xmlns:a16="http://schemas.microsoft.com/office/drawing/2014/main" id="{B8078A56-49AA-A8E1-1EB2-76A8CC956314}"/>
              </a:ext>
            </a:extLst>
          </p:cNvPr>
          <p:cNvSpPr/>
          <p:nvPr/>
        </p:nvSpPr>
        <p:spPr>
          <a:xfrm>
            <a:off x="3798397" y="1336211"/>
            <a:ext cx="1062486" cy="1062486"/>
          </a:xfrm>
          <a:custGeom>
            <a:avLst/>
            <a:gdLst/>
            <a:ahLst/>
            <a:cxnLst/>
            <a:rect l="l" t="t" r="r" b="b"/>
            <a:pathLst>
              <a:path w="1062486" h="1062486">
                <a:moveTo>
                  <a:pt x="0" y="0"/>
                </a:moveTo>
                <a:lnTo>
                  <a:pt x="1062487" y="0"/>
                </a:lnTo>
                <a:lnTo>
                  <a:pt x="1062487" y="1062487"/>
                </a:lnTo>
                <a:lnTo>
                  <a:pt x="0" y="10624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622B3A-41CC-5E14-0AFB-58FBF33B3172}"/>
              </a:ext>
            </a:extLst>
          </p:cNvPr>
          <p:cNvGrpSpPr/>
          <p:nvPr/>
        </p:nvGrpSpPr>
        <p:grpSpPr>
          <a:xfrm>
            <a:off x="4860882" y="841289"/>
            <a:ext cx="10496503" cy="2311669"/>
            <a:chOff x="4920691" y="577530"/>
            <a:chExt cx="10756056" cy="231166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234087-1911-31D2-A79B-5281760B9FCB}"/>
                </a:ext>
              </a:extLst>
            </p:cNvPr>
            <p:cNvSpPr/>
            <p:nvPr/>
          </p:nvSpPr>
          <p:spPr>
            <a:xfrm>
              <a:off x="5536996" y="580875"/>
              <a:ext cx="976767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tròn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bụng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chứa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nước,quần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bẩn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đưa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sạch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ngay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BB4B9B-8EE1-D64E-2BD0-17FAD4755AC1}"/>
                </a:ext>
              </a:extLst>
            </p:cNvPr>
            <p:cNvSpPr/>
            <p:nvPr/>
          </p:nvSpPr>
          <p:spPr>
            <a:xfrm>
              <a:off x="4920691" y="577530"/>
              <a:ext cx="10756056" cy="2272494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" name="c">
            <a:extLst>
              <a:ext uri="{FF2B5EF4-FFF2-40B4-BE49-F238E27FC236}">
                <a16:creationId xmlns:a16="http://schemas.microsoft.com/office/drawing/2014/main" id="{353CB8FC-3E0C-8648-A6AA-3F5016AFB422}"/>
              </a:ext>
            </a:extLst>
          </p:cNvPr>
          <p:cNvSpPr/>
          <p:nvPr/>
        </p:nvSpPr>
        <p:spPr>
          <a:xfrm>
            <a:off x="1280863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id="{3F18C833-BB46-5E15-8879-430AED542ADD}"/>
              </a:ext>
            </a:extLst>
          </p:cNvPr>
          <p:cNvSpPr/>
          <p:nvPr/>
        </p:nvSpPr>
        <p:spPr>
          <a:xfrm>
            <a:off x="1280863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640BD749-DCC6-8EEA-5F1A-CBD3690518EB}"/>
              </a:ext>
            </a:extLst>
          </p:cNvPr>
          <p:cNvSpPr/>
          <p:nvPr/>
        </p:nvSpPr>
        <p:spPr>
          <a:xfrm>
            <a:off x="9448800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34D80FE4-9F32-ACDF-4AD0-9FD78B9EA76D}"/>
              </a:ext>
            </a:extLst>
          </p:cNvPr>
          <p:cNvSpPr/>
          <p:nvPr/>
        </p:nvSpPr>
        <p:spPr>
          <a:xfrm>
            <a:off x="9448800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chemeClr val="bg1"/>
          </a:solidFill>
          <a:ln w="28575">
            <a:solidFill>
              <a:srgbClr val="8F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C19A837E-8B41-38E4-E50D-AE1A77C8A865}"/>
              </a:ext>
            </a:extLst>
          </p:cNvPr>
          <p:cNvSpPr/>
          <p:nvPr/>
        </p:nvSpPr>
        <p:spPr>
          <a:xfrm>
            <a:off x="15611069" y="6902457"/>
            <a:ext cx="1086161" cy="1255495"/>
          </a:xfrm>
          <a:custGeom>
            <a:avLst/>
            <a:gdLst/>
            <a:ahLst/>
            <a:cxnLst/>
            <a:rect l="l" t="t" r="r" b="b"/>
            <a:pathLst>
              <a:path w="2563738" h="2057400">
                <a:moveTo>
                  <a:pt x="0" y="0"/>
                </a:moveTo>
                <a:lnTo>
                  <a:pt x="2563738" y="0"/>
                </a:lnTo>
                <a:lnTo>
                  <a:pt x="2563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0F8D3C92-4692-6FD0-4A0C-684250E50643}"/>
              </a:ext>
            </a:extLst>
          </p:cNvPr>
          <p:cNvSpPr/>
          <p:nvPr/>
        </p:nvSpPr>
        <p:spPr>
          <a:xfrm>
            <a:off x="15610606" y="4108906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045CDAE1-2599-2B99-B3A3-B8C20EE3C1C2}"/>
              </a:ext>
            </a:extLst>
          </p:cNvPr>
          <p:cNvSpPr/>
          <p:nvPr/>
        </p:nvSpPr>
        <p:spPr>
          <a:xfrm>
            <a:off x="7609981" y="4015214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04B028D8-C367-3C23-1483-6E590DA1CE8B}"/>
              </a:ext>
            </a:extLst>
          </p:cNvPr>
          <p:cNvSpPr/>
          <p:nvPr/>
        </p:nvSpPr>
        <p:spPr>
          <a:xfrm>
            <a:off x="7609982" y="6954199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8" name="5s">
            <a:hlinkClick r:id="" action="ppaction://media"/>
            <a:extLst>
              <a:ext uri="{FF2B5EF4-FFF2-40B4-BE49-F238E27FC236}">
                <a16:creationId xmlns:a16="http://schemas.microsoft.com/office/drawing/2014/main" id="{42FF911A-2057-C9CC-6A11-12DFBAC765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12.7888"/>
                </p14:media>
              </p:ext>
            </p:extLst>
          </p:nvPr>
        </p:nvPicPr>
        <p:blipFill>
          <a:blip r:embed="rId26"/>
          <a:srcRect l="23141" r="23462"/>
          <a:stretch>
            <a:fillRect/>
          </a:stretch>
        </p:blipFill>
        <p:spPr>
          <a:xfrm>
            <a:off x="15283574" y="181921"/>
            <a:ext cx="2915699" cy="3056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AB6B0-82DD-B2A5-7C67-F392625586F9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786428" y="337448"/>
            <a:ext cx="16699807" cy="9498264"/>
          </a:xfrm>
          <a:custGeom>
            <a:avLst/>
            <a:gdLst>
              <a:gd name="connsiteX0" fmla="*/ 0 w 5476302"/>
              <a:gd name="connsiteY0" fmla="*/ 0 h 3300533"/>
              <a:gd name="connsiteX1" fmla="*/ 2867216 w 5476302"/>
              <a:gd name="connsiteY1" fmla="*/ 0 h 3300533"/>
              <a:gd name="connsiteX2" fmla="*/ 2867213 w 5476302"/>
              <a:gd name="connsiteY2" fmla="*/ 66 h 3300533"/>
              <a:gd name="connsiteX3" fmla="*/ 2657474 w 5476302"/>
              <a:gd name="connsiteY3" fmla="*/ 708899 h 3300533"/>
              <a:gd name="connsiteX4" fmla="*/ 2657474 w 5476302"/>
              <a:gd name="connsiteY4" fmla="*/ 1654009 h 3300533"/>
              <a:gd name="connsiteX5" fmla="*/ 5476302 w 5476302"/>
              <a:gd name="connsiteY5" fmla="*/ 1654009 h 3300533"/>
              <a:gd name="connsiteX6" fmla="*/ 5476302 w 5476302"/>
              <a:gd name="connsiteY6" fmla="*/ 1654010 h 3300533"/>
              <a:gd name="connsiteX7" fmla="*/ 2605568 w 5476302"/>
              <a:gd name="connsiteY7" fmla="*/ 1654010 h 3300533"/>
              <a:gd name="connsiteX8" fmla="*/ 2605568 w 5476302"/>
              <a:gd name="connsiteY8" fmla="*/ 2599120 h 3300533"/>
              <a:gd name="connsiteX9" fmla="*/ 2425325 w 5476302"/>
              <a:gd name="connsiteY9" fmla="*/ 3248883 h 3300533"/>
              <a:gd name="connsiteX10" fmla="*/ 2399535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867216" y="0"/>
                </a:lnTo>
                <a:lnTo>
                  <a:pt x="2867213" y="66"/>
                </a:lnTo>
                <a:cubicBezTo>
                  <a:pt x="2797300" y="236344"/>
                  <a:pt x="2098174" y="472621"/>
                  <a:pt x="2657474" y="708899"/>
                </a:cubicBezTo>
                <a:cubicBezTo>
                  <a:pt x="3403210" y="1023936"/>
                  <a:pt x="1911740" y="1338972"/>
                  <a:pt x="2657474" y="1654009"/>
                </a:cubicBezTo>
                <a:lnTo>
                  <a:pt x="5476302" y="1654009"/>
                </a:lnTo>
                <a:lnTo>
                  <a:pt x="5476302" y="1654010"/>
                </a:lnTo>
                <a:lnTo>
                  <a:pt x="2605568" y="1654010"/>
                </a:lnTo>
                <a:cubicBezTo>
                  <a:pt x="3351304" y="1969047"/>
                  <a:pt x="1859834" y="2284083"/>
                  <a:pt x="2605568" y="2599120"/>
                </a:cubicBezTo>
                <a:cubicBezTo>
                  <a:pt x="3118262" y="2815708"/>
                  <a:pt x="2573526" y="3032295"/>
                  <a:pt x="2425325" y="3248883"/>
                </a:cubicBezTo>
                <a:lnTo>
                  <a:pt x="2399535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6D415-7794-F3A0-2BE9-6E6EBD862689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588193" y="334103"/>
            <a:ext cx="16699807" cy="9498264"/>
          </a:xfrm>
          <a:custGeom>
            <a:avLst/>
            <a:gdLst>
              <a:gd name="connsiteX0" fmla="*/ 2924363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465930 w 5476302"/>
              <a:gd name="connsiteY3" fmla="*/ 3300533 h 3300533"/>
              <a:gd name="connsiteX4" fmla="*/ 2481317 w 5476302"/>
              <a:gd name="connsiteY4" fmla="*/ 3269718 h 3300533"/>
              <a:gd name="connsiteX5" fmla="*/ 2661560 w 5476302"/>
              <a:gd name="connsiteY5" fmla="*/ 2619955 h 3300533"/>
              <a:gd name="connsiteX6" fmla="*/ 2661560 w 5476302"/>
              <a:gd name="connsiteY6" fmla="*/ 1674845 h 3300533"/>
              <a:gd name="connsiteX7" fmla="*/ 0 w 5476302"/>
              <a:gd name="connsiteY7" fmla="*/ 1674845 h 3300533"/>
              <a:gd name="connsiteX8" fmla="*/ 0 w 5476302"/>
              <a:gd name="connsiteY8" fmla="*/ 1674844 h 3300533"/>
              <a:gd name="connsiteX9" fmla="*/ 2713466 w 5476302"/>
              <a:gd name="connsiteY9" fmla="*/ 1674844 h 3300533"/>
              <a:gd name="connsiteX10" fmla="*/ 2713466 w 5476302"/>
              <a:gd name="connsiteY10" fmla="*/ 729734 h 3300533"/>
              <a:gd name="connsiteX11" fmla="*/ 2923204 w 5476302"/>
              <a:gd name="connsiteY11" fmla="*/ 20901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2924363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465930" y="3300533"/>
                </a:lnTo>
                <a:lnTo>
                  <a:pt x="2481317" y="3269718"/>
                </a:lnTo>
                <a:cubicBezTo>
                  <a:pt x="2629517" y="3053130"/>
                  <a:pt x="3174252" y="2836543"/>
                  <a:pt x="2661560" y="2619955"/>
                </a:cubicBezTo>
                <a:cubicBezTo>
                  <a:pt x="1915826" y="2304918"/>
                  <a:pt x="3407294" y="1989882"/>
                  <a:pt x="2661560" y="1674845"/>
                </a:cubicBezTo>
                <a:lnTo>
                  <a:pt x="0" y="1674845"/>
                </a:lnTo>
                <a:lnTo>
                  <a:pt x="0" y="1674844"/>
                </a:lnTo>
                <a:lnTo>
                  <a:pt x="2713466" y="1674844"/>
                </a:lnTo>
                <a:cubicBezTo>
                  <a:pt x="1967732" y="1359807"/>
                  <a:pt x="3459200" y="1044771"/>
                  <a:pt x="2713466" y="729734"/>
                </a:cubicBezTo>
                <a:cubicBezTo>
                  <a:pt x="2154166" y="493456"/>
                  <a:pt x="2853291" y="257179"/>
                  <a:pt x="2923204" y="2090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24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6" name="push.wav"/>
          </p:stSnd>
        </p:sndAc>
      </p:transition>
    </mc:Choice>
    <mc:Fallback xmlns="">
      <p:transition spd="slow">
        <p:circl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-0.4967 -0.00803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5757 0.08333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5" y="41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1B86649-670A-0BC6-048D-AF38C790360D}"/>
              </a:ext>
            </a:extLst>
          </p:cNvPr>
          <p:cNvSpPr/>
          <p:nvPr/>
        </p:nvSpPr>
        <p:spPr>
          <a:xfrm>
            <a:off x="2286000" y="2357802"/>
            <a:ext cx="13944600" cy="4907812"/>
          </a:xfrm>
          <a:custGeom>
            <a:avLst/>
            <a:gdLst/>
            <a:ahLst/>
            <a:cxnLst/>
            <a:rect l="l" t="t" r="r" b="b"/>
            <a:pathLst>
              <a:path w="10355770" h="3734549">
                <a:moveTo>
                  <a:pt x="0" y="0"/>
                </a:moveTo>
                <a:lnTo>
                  <a:pt x="10355770" y="0"/>
                </a:lnTo>
                <a:lnTo>
                  <a:pt x="10355770" y="3734550"/>
                </a:lnTo>
                <a:lnTo>
                  <a:pt x="0" y="3734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07B0898-6079-69D7-3ABE-51735E5F0E62}"/>
              </a:ext>
            </a:extLst>
          </p:cNvPr>
          <p:cNvSpPr/>
          <p:nvPr/>
        </p:nvSpPr>
        <p:spPr>
          <a:xfrm flipH="1">
            <a:off x="15697200" y="419100"/>
            <a:ext cx="3480014" cy="3838587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148E779-F441-AF3F-B8A1-AD25D878C486}"/>
              </a:ext>
            </a:extLst>
          </p:cNvPr>
          <p:cNvSpPr/>
          <p:nvPr/>
        </p:nvSpPr>
        <p:spPr>
          <a:xfrm>
            <a:off x="-381000" y="7810500"/>
            <a:ext cx="3480014" cy="3838587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push.wav"/>
          </p:stSnd>
        </p:sndAc>
      </p:transition>
    </mc:Choice>
    <mc:Fallback xmlns="">
      <p:transition spd="slow">
        <p:circl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hơn 60 hình nền PowerPoint chủ đề nấu ăn đầy sinh động và hấp dẫ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40"/>
            <a:ext cx="18288000" cy="1006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C60E6-AA11-800A-6164-BDC2F5A2E6F0}"/>
              </a:ext>
            </a:extLst>
          </p:cNvPr>
          <p:cNvSpPr txBox="1"/>
          <p:nvPr/>
        </p:nvSpPr>
        <p:spPr>
          <a:xfrm>
            <a:off x="5673256" y="1790700"/>
            <a:ext cx="7170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</a:t>
            </a:r>
            <a:r>
              <a:rPr lang="en-US" sz="6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6600" b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87145-FE83-D8E6-7ADB-EC92B7D95891}"/>
              </a:ext>
            </a:extLst>
          </p:cNvPr>
          <p:cNvSpPr txBox="1"/>
          <p:nvPr/>
        </p:nvSpPr>
        <p:spPr>
          <a:xfrm>
            <a:off x="2895600" y="3086100"/>
            <a:ext cx="12725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HỮU ÍCH</a:t>
            </a:r>
            <a:endParaRPr lang="vi-VN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vi-VN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GIA DỤNG QUEN THUỘC</a:t>
            </a:r>
            <a:endParaRPr lang="vi-VN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vi-VN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0760C8-F109-B767-DA9A-37F5D47CE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08"/>
            <a:ext cx="18288000" cy="10662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4475F-BB70-DE95-66C3-A7C8DDF3C784}"/>
              </a:ext>
            </a:extLst>
          </p:cNvPr>
          <p:cNvSpPr txBox="1"/>
          <p:nvPr/>
        </p:nvSpPr>
        <p:spPr>
          <a:xfrm>
            <a:off x="1880419" y="2019300"/>
            <a:ext cx="14527161" cy="425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sz="45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dáng,màu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3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371600"/>
            <a:endParaRPr lang="en-US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38A17A-8C66-6A11-2E48-1CA073B3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4" y="843437"/>
            <a:ext cx="16016750" cy="8600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D7487-562F-2E7E-263A-C49D74F3784F}"/>
              </a:ext>
            </a:extLst>
          </p:cNvPr>
          <p:cNvSpPr txBox="1"/>
          <p:nvPr/>
        </p:nvSpPr>
        <p:spPr>
          <a:xfrm>
            <a:off x="2525555" y="4782270"/>
            <a:ext cx="12971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9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 defTabSz="1371600"/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9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384306861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266700"/>
            <a:ext cx="14782800" cy="7543800"/>
          </a:xfrm>
          <a:prstGeom prst="rect">
            <a:avLst/>
          </a:prstGeom>
          <a:solidFill>
            <a:srgbClr val="F5EFFF"/>
          </a:solidFill>
        </p:spPr>
      </p:pic>
      <p:sp>
        <p:nvSpPr>
          <p:cNvPr id="4" name="TextBox 3"/>
          <p:cNvSpPr txBox="1"/>
          <p:nvPr/>
        </p:nvSpPr>
        <p:spPr>
          <a:xfrm>
            <a:off x="3886200" y="7658100"/>
            <a:ext cx="1569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2BF7E-DFA5-E211-860C-629B3DE911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2400" y="1257300"/>
            <a:ext cx="15011400" cy="713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25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ctr" defTabSz="1371600"/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defTabSz="1371600"/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riêng,nhằm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2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/>
            <a:endParaRPr lang="vi-VN" sz="52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569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500"/>
            <a:ext cx="18059399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80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FE61-DEE4-243C-EDC7-9D1850C0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BF1EF9-5628-4048-AB70-011238E2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4" y="843437"/>
            <a:ext cx="16016750" cy="8600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F775A-3DE2-ED4F-CDCC-963822CCA02E}"/>
              </a:ext>
            </a:extLst>
          </p:cNvPr>
          <p:cNvSpPr txBox="1"/>
          <p:nvPr/>
        </p:nvSpPr>
        <p:spPr>
          <a:xfrm>
            <a:off x="2864770" y="4988748"/>
            <a:ext cx="12971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 defTabSz="1371600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THỨC, KĨ NĂNG</a:t>
            </a:r>
          </a:p>
        </p:txBody>
      </p:sp>
    </p:spTree>
    <p:extLst>
      <p:ext uri="{BB962C8B-B14F-4D97-AF65-F5344CB8AC3E}">
        <p14:creationId xmlns:p14="http://schemas.microsoft.com/office/powerpoint/2010/main" val="175140709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54569" y="506971"/>
            <a:ext cx="7005835" cy="12737882"/>
            <a:chOff x="0" y="0"/>
            <a:chExt cx="9341113" cy="169838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1113" cy="16983842"/>
            </a:xfrm>
            <a:custGeom>
              <a:avLst/>
              <a:gdLst/>
              <a:ahLst/>
              <a:cxnLst/>
              <a:rect l="l" t="t" r="r" b="b"/>
              <a:pathLst>
                <a:path w="9341113" h="16983842">
                  <a:moveTo>
                    <a:pt x="0" y="0"/>
                  </a:moveTo>
                  <a:lnTo>
                    <a:pt x="9341113" y="0"/>
                  </a:lnTo>
                  <a:lnTo>
                    <a:pt x="9341113" y="16983842"/>
                  </a:lnTo>
                  <a:lnTo>
                    <a:pt x="0" y="16983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3773819" y="4635346"/>
              <a:ext cx="2071970" cy="1254860"/>
              <a:chOff x="0" y="0"/>
              <a:chExt cx="409278" cy="247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09278" cy="247874"/>
              </a:xfrm>
              <a:custGeom>
                <a:avLst/>
                <a:gdLst/>
                <a:ahLst/>
                <a:cxnLst/>
                <a:rect l="l" t="t" r="r" b="b"/>
                <a:pathLst>
                  <a:path w="409278" h="247874">
                    <a:moveTo>
                      <a:pt x="204639" y="0"/>
                    </a:moveTo>
                    <a:cubicBezTo>
                      <a:pt x="91620" y="0"/>
                      <a:pt x="0" y="55488"/>
                      <a:pt x="0" y="123937"/>
                    </a:cubicBezTo>
                    <a:cubicBezTo>
                      <a:pt x="0" y="192385"/>
                      <a:pt x="91620" y="247874"/>
                      <a:pt x="204639" y="247874"/>
                    </a:cubicBezTo>
                    <a:cubicBezTo>
                      <a:pt x="317658" y="247874"/>
                      <a:pt x="409278" y="192385"/>
                      <a:pt x="409278" y="123937"/>
                    </a:cubicBezTo>
                    <a:cubicBezTo>
                      <a:pt x="409278" y="55488"/>
                      <a:pt x="317658" y="0"/>
                      <a:pt x="204639" y="0"/>
                    </a:cubicBezTo>
                    <a:close/>
                  </a:path>
                </a:pathLst>
              </a:custGeom>
              <a:solidFill>
                <a:srgbClr val="FFDBC9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38370" y="-14862"/>
                <a:ext cx="332538" cy="2394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729321" y="3106107"/>
            <a:ext cx="2552315" cy="2552315"/>
          </a:xfrm>
          <a:prstGeom prst="rect">
            <a:avLst/>
          </a:prstGeom>
        </p:spPr>
      </p:pic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00" y="9258300"/>
            <a:ext cx="1028700" cy="1028700"/>
          </a:xfrm>
          <a:prstGeom prst="rect">
            <a:avLst/>
          </a:prstGeom>
        </p:spPr>
      </p:pic>
      <p:pic>
        <p:nvPicPr>
          <p:cNvPr id="10" name="nhac_nen_vui_ve_song_dong_de_thu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950" y="834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19871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9"/>
                </p:tgtEl>
              </p:cBhvr>
            </p:cmd>
            <p:audio>
              <p:cMediaNode vol="100000" showWhenStopped="0">
                <p:cTn id="3"/>
                <p:tgtEl>
                  <p:spTgt spid="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án điện tử mĩ thuật 4 chân trời bản 1 CĐ 6 Bài 1: Đồ gia dụng quen thuộ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8059400" cy="101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90500"/>
            <a:ext cx="16078200" cy="5877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143500"/>
            <a:ext cx="16078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12700"/>
            <a:ext cx="17907000" cy="1017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790700"/>
            <a:ext cx="1417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NHỚ NHÉ!</a:t>
            </a:r>
          </a:p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"/>
            <a:ext cx="8077200" cy="4953000"/>
          </a:xfrm>
          <a:prstGeom prst="rect">
            <a:avLst/>
          </a:prstGeom>
        </p:spPr>
      </p:pic>
      <p:pic>
        <p:nvPicPr>
          <p:cNvPr id="4098" name="Picture 2" descr="Đồ gia dụng quen thuộc - tạo dáng và trang trí cái nồi | mĩ thuật lớp 4 -  KCz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90500"/>
            <a:ext cx="876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524500"/>
            <a:ext cx="7848600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880" y="5524500"/>
            <a:ext cx="875792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BF1EF9-5628-4048-AB70-011238E2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23900"/>
            <a:ext cx="16016750" cy="8600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60579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Ý TƯỞNG CỦA MÌNH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6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431264010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-495300"/>
            <a:ext cx="148590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3E1041-4EE0-28A1-7745-88689821BB63}"/>
              </a:ext>
            </a:extLst>
          </p:cNvPr>
          <p:cNvGrpSpPr/>
          <p:nvPr/>
        </p:nvGrpSpPr>
        <p:grpSpPr>
          <a:xfrm>
            <a:off x="2755107" y="2390998"/>
            <a:ext cx="12664757" cy="4952515"/>
            <a:chOff x="2755107" y="2390998"/>
            <a:chExt cx="12664757" cy="4952515"/>
          </a:xfrm>
        </p:grpSpPr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4E014EBF-F29B-7D8E-8A29-957A1A728F7C}"/>
                </a:ext>
              </a:extLst>
            </p:cNvPr>
            <p:cNvSpPr txBox="1"/>
            <p:nvPr/>
          </p:nvSpPr>
          <p:spPr>
            <a:xfrm>
              <a:off x="2895816" y="2390998"/>
              <a:ext cx="12076290" cy="2962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09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 Black" panose="020B0803030403020204" pitchFamily="34" charset="0"/>
                  <a:ea typeface="Source Sans Pro Black" panose="020B0803030403020204" pitchFamily="34" charset="0"/>
                  <a:cs typeface="Stella"/>
                  <a:sym typeface="Stella"/>
                </a:rPr>
                <a:t>TRÒ CHƠI</a:t>
              </a:r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CE41E041-D165-7576-DE14-E3E34FA4AD6E}"/>
                </a:ext>
              </a:extLst>
            </p:cNvPr>
            <p:cNvSpPr txBox="1"/>
            <p:nvPr/>
          </p:nvSpPr>
          <p:spPr>
            <a:xfrm>
              <a:off x="2755107" y="4640466"/>
              <a:ext cx="12664757" cy="27030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09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0" b="0" i="0" u="none" strike="noStrike" kern="1200" cap="none" spc="0" normalizeH="0" baseline="0" noProof="0">
                  <a:ln>
                    <a:noFill/>
                  </a:ln>
                  <a:solidFill>
                    <a:srgbClr val="007E39"/>
                  </a:solidFill>
                  <a:effectLst/>
                  <a:uLnTx/>
                  <a:uFillTx/>
                  <a:latin typeface="Source Sans Pro Black" panose="020B0803030403020204" pitchFamily="34" charset="0"/>
                  <a:ea typeface="Source Sans Pro Black" panose="020B0803030403020204" pitchFamily="34" charset="0"/>
                  <a:cs typeface="Stella"/>
                  <a:sym typeface="Stella"/>
                </a:rPr>
                <a:t>XÉ TÚI MÙ</a:t>
              </a: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83CA45CC-A466-A7C3-E09D-F029BAC26406}"/>
                </a:ext>
              </a:extLst>
            </p:cNvPr>
            <p:cNvSpPr txBox="1"/>
            <p:nvPr/>
          </p:nvSpPr>
          <p:spPr>
            <a:xfrm>
              <a:off x="2895816" y="2531921"/>
              <a:ext cx="12076290" cy="29623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09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ource Sans Pro Black" panose="020B0803030403020204" pitchFamily="34" charset="0"/>
                  <a:ea typeface="Source Sans Pro Black" panose="020B0803030403020204" pitchFamily="34" charset="0"/>
                  <a:cs typeface="Stella"/>
                  <a:sym typeface="Stella"/>
                </a:rPr>
                <a:t>TRÒ CHƠI</a:t>
              </a:r>
            </a:p>
          </p:txBody>
        </p:sp>
      </p:grpSp>
      <p:sp>
        <p:nvSpPr>
          <p:cNvPr id="2" name="Freeform 8">
            <a:extLst>
              <a:ext uri="{FF2B5EF4-FFF2-40B4-BE49-F238E27FC236}">
                <a16:creationId xmlns:a16="http://schemas.microsoft.com/office/drawing/2014/main" id="{11CAD816-3FA7-7F35-F7BF-0B5CE68E425F}"/>
              </a:ext>
            </a:extLst>
          </p:cNvPr>
          <p:cNvSpPr/>
          <p:nvPr/>
        </p:nvSpPr>
        <p:spPr>
          <a:xfrm flipH="1">
            <a:off x="14807986" y="612627"/>
            <a:ext cx="3480014" cy="3838587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1590736-F7C3-95FE-0440-06789ADBCE44}"/>
              </a:ext>
            </a:extLst>
          </p:cNvPr>
          <p:cNvSpPr/>
          <p:nvPr/>
        </p:nvSpPr>
        <p:spPr>
          <a:xfrm>
            <a:off x="430715" y="5734241"/>
            <a:ext cx="3480014" cy="3838587"/>
          </a:xfrm>
          <a:custGeom>
            <a:avLst/>
            <a:gdLst/>
            <a:ahLst/>
            <a:cxnLst/>
            <a:rect l="l" t="t" r="r" b="b"/>
            <a:pathLst>
              <a:path w="5069393" h="6815991">
                <a:moveTo>
                  <a:pt x="5069394" y="0"/>
                </a:moveTo>
                <a:lnTo>
                  <a:pt x="0" y="0"/>
                </a:lnTo>
                <a:lnTo>
                  <a:pt x="0" y="6815991"/>
                </a:lnTo>
                <a:lnTo>
                  <a:pt x="5069394" y="6815991"/>
                </a:lnTo>
                <a:lnTo>
                  <a:pt x="50693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44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push.wav"/>
          </p:stSnd>
        </p:sndAc>
      </p:transition>
    </mc:Choice>
    <mc:Fallback xmlns="">
      <p:transition spd="slow">
        <p:circl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9A1CCDCB-B9EE-226F-34C2-FAB4923CF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207" y="7337141"/>
            <a:ext cx="4012650" cy="241839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97A91AA5-780D-8891-4DD4-9B4855BCE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207" y="3881850"/>
            <a:ext cx="4012650" cy="2418399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28C16777-80CF-C25D-5724-E2A6D57A47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9015" y="3881849"/>
            <a:ext cx="4012651" cy="241839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7FC9CBA1-8159-951C-51E1-94C642777C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2750" y="7477735"/>
            <a:ext cx="4024963" cy="2425819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08E5A511-5EA0-B5F5-53E5-40E18D4BEE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24060" y="7448253"/>
            <a:ext cx="4012650" cy="2418399"/>
          </a:xfrm>
          <a:prstGeom prst="rect">
            <a:avLst/>
          </a:prstGeom>
        </p:spPr>
      </p:pic>
      <p:sp>
        <p:nvSpPr>
          <p:cNvPr id="22" name="Freeform 7">
            <a:hlinkClick r:id="rId14" action="ppaction://hlinksldjump"/>
            <a:extLst>
              <a:ext uri="{FF2B5EF4-FFF2-40B4-BE49-F238E27FC236}">
                <a16:creationId xmlns:a16="http://schemas.microsoft.com/office/drawing/2014/main" id="{1101FC87-A72D-496B-EEA7-3AA149BE369F}"/>
              </a:ext>
            </a:extLst>
          </p:cNvPr>
          <p:cNvSpPr/>
          <p:nvPr/>
        </p:nvSpPr>
        <p:spPr>
          <a:xfrm>
            <a:off x="12027934" y="3936309"/>
            <a:ext cx="4204901" cy="2309480"/>
          </a:xfrm>
          <a:custGeom>
            <a:avLst/>
            <a:gdLst/>
            <a:ahLst/>
            <a:cxnLst/>
            <a:rect l="l" t="t" r="r" b="b"/>
            <a:pathLst>
              <a:path w="4042693" h="2274015">
                <a:moveTo>
                  <a:pt x="0" y="0"/>
                </a:moveTo>
                <a:lnTo>
                  <a:pt x="4042693" y="0"/>
                </a:lnTo>
                <a:lnTo>
                  <a:pt x="4042693" y="2274015"/>
                </a:lnTo>
                <a:lnTo>
                  <a:pt x="0" y="22740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8222" t="-18854" r="-17178" b="-18331"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36B59A-9B6E-6F93-D5DD-FEB53C18DE1F}"/>
              </a:ext>
            </a:extLst>
          </p:cNvPr>
          <p:cNvGrpSpPr/>
          <p:nvPr/>
        </p:nvGrpSpPr>
        <p:grpSpPr>
          <a:xfrm>
            <a:off x="3490558" y="965314"/>
            <a:ext cx="11306883" cy="2078904"/>
            <a:chOff x="3959853" y="4262513"/>
            <a:chExt cx="10388107" cy="4713188"/>
          </a:xfrm>
        </p:grpSpPr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13527EF4-F6C7-7CD3-87D1-E02D4CD8C583}"/>
                </a:ext>
              </a:extLst>
            </p:cNvPr>
            <p:cNvSpPr txBox="1"/>
            <p:nvPr/>
          </p:nvSpPr>
          <p:spPr>
            <a:xfrm>
              <a:off x="3959853" y="4262513"/>
              <a:ext cx="10368293" cy="3739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85"/>
                </a:lnSpc>
              </a:pPr>
              <a:r>
                <a:rPr lang="en-US" sz="16700" b="1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Open Sauce Heavy"/>
                </a:rPr>
                <a:t>XÉ TÚI MÙ</a:t>
              </a:r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F8D3D5C7-0001-B1E7-2B88-BFF6C9C1B105}"/>
                </a:ext>
              </a:extLst>
            </p:cNvPr>
            <p:cNvSpPr txBox="1"/>
            <p:nvPr/>
          </p:nvSpPr>
          <p:spPr>
            <a:xfrm>
              <a:off x="3979667" y="4625942"/>
              <a:ext cx="10368293" cy="4349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85"/>
                </a:lnSpc>
              </a:pPr>
              <a:r>
                <a:rPr lang="en-US" sz="16700" b="1">
                  <a:solidFill>
                    <a:srgbClr val="007E39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Open Sauce Heavy"/>
                </a:rPr>
                <a:t>XÉ TÚI MÙ</a:t>
              </a:r>
            </a:p>
          </p:txBody>
        </p:sp>
      </p:grpSp>
      <p:sp>
        <p:nvSpPr>
          <p:cNvPr id="2" name="Freeform 15">
            <a:extLst>
              <a:ext uri="{FF2B5EF4-FFF2-40B4-BE49-F238E27FC236}">
                <a16:creationId xmlns:a16="http://schemas.microsoft.com/office/drawing/2014/main" id="{D667781A-89B7-00F6-CFBA-2AFACAE5FEBD}"/>
              </a:ext>
            </a:extLst>
          </p:cNvPr>
          <p:cNvSpPr/>
          <p:nvPr/>
        </p:nvSpPr>
        <p:spPr>
          <a:xfrm>
            <a:off x="4154298" y="3027433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7" y="0"/>
                </a:lnTo>
                <a:lnTo>
                  <a:pt x="1051557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2C464187-26C5-85E1-1DDE-86ABA34D2640}"/>
              </a:ext>
            </a:extLst>
          </p:cNvPr>
          <p:cNvSpPr/>
          <p:nvPr/>
        </p:nvSpPr>
        <p:spPr>
          <a:xfrm>
            <a:off x="8932244" y="2976676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7" y="0"/>
                </a:lnTo>
                <a:lnTo>
                  <a:pt x="1051557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31B42310-2CC3-89B4-060F-74E9E2B9FCE3}"/>
              </a:ext>
            </a:extLst>
          </p:cNvPr>
          <p:cNvSpPr/>
          <p:nvPr/>
        </p:nvSpPr>
        <p:spPr>
          <a:xfrm>
            <a:off x="13710190" y="3040362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7" y="0"/>
                </a:lnTo>
                <a:lnTo>
                  <a:pt x="1051557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041A722C-D1D2-83A6-006A-1DD5262612E1}"/>
              </a:ext>
            </a:extLst>
          </p:cNvPr>
          <p:cNvSpPr/>
          <p:nvPr/>
        </p:nvSpPr>
        <p:spPr>
          <a:xfrm>
            <a:off x="4117715" y="6555764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6" y="0"/>
                </a:lnTo>
                <a:lnTo>
                  <a:pt x="1051556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423C4215-831F-1850-F731-36BA77E34CFA}"/>
              </a:ext>
            </a:extLst>
          </p:cNvPr>
          <p:cNvSpPr/>
          <p:nvPr/>
        </p:nvSpPr>
        <p:spPr>
          <a:xfrm>
            <a:off x="8910427" y="6555764"/>
            <a:ext cx="1062486" cy="1062486"/>
          </a:xfrm>
          <a:custGeom>
            <a:avLst/>
            <a:gdLst/>
            <a:ahLst/>
            <a:cxnLst/>
            <a:rect l="l" t="t" r="r" b="b"/>
            <a:pathLst>
              <a:path w="1062486" h="1062486">
                <a:moveTo>
                  <a:pt x="0" y="0"/>
                </a:moveTo>
                <a:lnTo>
                  <a:pt x="1062487" y="0"/>
                </a:lnTo>
                <a:lnTo>
                  <a:pt x="1062487" y="1062487"/>
                </a:lnTo>
                <a:lnTo>
                  <a:pt x="0" y="106248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9429A0E5-94B5-4B30-77ED-6EED79F3966F}"/>
              </a:ext>
            </a:extLst>
          </p:cNvPr>
          <p:cNvSpPr/>
          <p:nvPr/>
        </p:nvSpPr>
        <p:spPr>
          <a:xfrm>
            <a:off x="13714068" y="6555764"/>
            <a:ext cx="1062486" cy="1062486"/>
          </a:xfrm>
          <a:custGeom>
            <a:avLst/>
            <a:gdLst/>
            <a:ahLst/>
            <a:cxnLst/>
            <a:rect l="l" t="t" r="r" b="b"/>
            <a:pathLst>
              <a:path w="1062486" h="1062486">
                <a:moveTo>
                  <a:pt x="0" y="0"/>
                </a:moveTo>
                <a:lnTo>
                  <a:pt x="1062487" y="0"/>
                </a:lnTo>
                <a:lnTo>
                  <a:pt x="1062487" y="1062487"/>
                </a:lnTo>
                <a:lnTo>
                  <a:pt x="0" y="106248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5">
            <a:hlinkClick r:id="rId28" action="ppaction://hlinksldjump"/>
            <a:extLst>
              <a:ext uri="{FF2B5EF4-FFF2-40B4-BE49-F238E27FC236}">
                <a16:creationId xmlns:a16="http://schemas.microsoft.com/office/drawing/2014/main" id="{37C366BF-ECB1-79D6-A958-5852A44D2410}"/>
              </a:ext>
            </a:extLst>
          </p:cNvPr>
          <p:cNvSpPr/>
          <p:nvPr/>
        </p:nvSpPr>
        <p:spPr>
          <a:xfrm>
            <a:off x="15305712" y="383010"/>
            <a:ext cx="2727098" cy="2593666"/>
          </a:xfrm>
          <a:custGeom>
            <a:avLst/>
            <a:gdLst/>
            <a:ahLst/>
            <a:cxnLst/>
            <a:rect l="l" t="t" r="r" b="b"/>
            <a:pathLst>
              <a:path w="3520307" h="3511506">
                <a:moveTo>
                  <a:pt x="0" y="0"/>
                </a:moveTo>
                <a:lnTo>
                  <a:pt x="3520307" y="0"/>
                </a:lnTo>
                <a:lnTo>
                  <a:pt x="3520307" y="3511505"/>
                </a:lnTo>
                <a:lnTo>
                  <a:pt x="0" y="351150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73A03BB0-B0D9-AB2E-8C0C-63F50BD0FB63}"/>
              </a:ext>
            </a:extLst>
          </p:cNvPr>
          <p:cNvSpPr/>
          <p:nvPr/>
        </p:nvSpPr>
        <p:spPr>
          <a:xfrm rot="5562647">
            <a:off x="115204" y="8328425"/>
            <a:ext cx="1921191" cy="1907877"/>
          </a:xfrm>
          <a:custGeom>
            <a:avLst/>
            <a:gdLst/>
            <a:ahLst/>
            <a:cxnLst/>
            <a:rect l="l" t="t" r="r" b="b"/>
            <a:pathLst>
              <a:path w="3520307" h="3511506">
                <a:moveTo>
                  <a:pt x="0" y="0"/>
                </a:moveTo>
                <a:lnTo>
                  <a:pt x="3520307" y="0"/>
                </a:lnTo>
                <a:lnTo>
                  <a:pt x="3520307" y="3511505"/>
                </a:lnTo>
                <a:lnTo>
                  <a:pt x="0" y="351150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42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push.wav"/>
          </p:stSnd>
        </p:sndAc>
      </p:transition>
    </mc:Choice>
    <mc:Fallback xmlns="">
      <p:transition spd="slow">
        <p:circle/>
        <p:sndAc>
          <p:stSnd>
            <p:snd r:embed="rId3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s">
            <a:hlinkClick r:id="" action="ppaction://media"/>
            <a:extLst>
              <a:ext uri="{FF2B5EF4-FFF2-40B4-BE49-F238E27FC236}">
                <a16:creationId xmlns:a16="http://schemas.microsoft.com/office/drawing/2014/main" id="{A0D08C17-C1CB-6E96-F69D-D6C8E2F323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2.7888"/>
                </p14:media>
              </p:ext>
            </p:extLst>
          </p:nvPr>
        </p:nvPicPr>
        <p:blipFill>
          <a:blip r:embed="rId10"/>
          <a:srcRect l="23141" r="23462"/>
          <a:stretch>
            <a:fillRect/>
          </a:stretch>
        </p:blipFill>
        <p:spPr>
          <a:xfrm>
            <a:off x="15283574" y="181921"/>
            <a:ext cx="2915699" cy="3056476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542352">
            <a:off x="-597849" y="-382735"/>
            <a:ext cx="3024684" cy="27659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F7F9CF-128C-581A-925C-564B2EEF635E}"/>
              </a:ext>
            </a:extLst>
          </p:cNvPr>
          <p:cNvGrpSpPr/>
          <p:nvPr/>
        </p:nvGrpSpPr>
        <p:grpSpPr>
          <a:xfrm>
            <a:off x="4801401" y="899417"/>
            <a:ext cx="10003192" cy="2123658"/>
            <a:chOff x="5084408" y="610057"/>
            <a:chExt cx="10250547" cy="21236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DFF4BF-DA9B-4368-B437-612E481FD9DA}"/>
                </a:ext>
              </a:extLst>
            </p:cNvPr>
            <p:cNvSpPr/>
            <p:nvPr/>
          </p:nvSpPr>
          <p:spPr>
            <a:xfrm>
              <a:off x="5465544" y="610057"/>
              <a:ext cx="976767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Bên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lửa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đỏ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ăn,nhà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dẫu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cái</a:t>
              </a:r>
              <a:endParaRPr 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6F4F920-6F8C-6979-803F-D716AD5DB6C9}"/>
                </a:ext>
              </a:extLst>
            </p:cNvPr>
            <p:cNvSpPr/>
            <p:nvPr/>
          </p:nvSpPr>
          <p:spPr>
            <a:xfrm>
              <a:off x="5084408" y="611466"/>
              <a:ext cx="10250547" cy="21208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Freeform 8">
            <a:hlinkClick r:id="rId12" action="ppaction://hlinksldjump"/>
            <a:extLst>
              <a:ext uri="{FF2B5EF4-FFF2-40B4-BE49-F238E27FC236}">
                <a16:creationId xmlns:a16="http://schemas.microsoft.com/office/drawing/2014/main" id="{CA87996B-9BD0-1503-F510-79925A65283D}"/>
              </a:ext>
            </a:extLst>
          </p:cNvPr>
          <p:cNvSpPr/>
          <p:nvPr/>
        </p:nvSpPr>
        <p:spPr>
          <a:xfrm>
            <a:off x="1280863" y="551683"/>
            <a:ext cx="2139344" cy="2251382"/>
          </a:xfrm>
          <a:custGeom>
            <a:avLst/>
            <a:gdLst/>
            <a:ahLst/>
            <a:cxnLst/>
            <a:rect l="l" t="t" r="r" b="b"/>
            <a:pathLst>
              <a:path w="2889156" h="3278475">
                <a:moveTo>
                  <a:pt x="0" y="0"/>
                </a:moveTo>
                <a:lnTo>
                  <a:pt x="2889156" y="0"/>
                </a:lnTo>
                <a:lnTo>
                  <a:pt x="2889156" y="3278476"/>
                </a:lnTo>
                <a:lnTo>
                  <a:pt x="0" y="32784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CDF200-3DBC-6361-C16B-56D9272233BB}"/>
              </a:ext>
            </a:extLst>
          </p:cNvPr>
          <p:cNvGrpSpPr/>
          <p:nvPr/>
        </p:nvGrpSpPr>
        <p:grpSpPr>
          <a:xfrm>
            <a:off x="-759954" y="9322797"/>
            <a:ext cx="19149374" cy="1019745"/>
            <a:chOff x="-705240" y="5517851"/>
            <a:chExt cx="14131889" cy="1418546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CC75B67-B096-66D5-B4A6-4CD9DE1F22DA}"/>
                </a:ext>
              </a:extLst>
            </p:cNvPr>
            <p:cNvSpPr/>
            <p:nvPr/>
          </p:nvSpPr>
          <p:spPr>
            <a:xfrm>
              <a:off x="-705240" y="5517851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FE8E7B8-3F48-EFD1-FC92-BAEB3B82E13A}"/>
                </a:ext>
              </a:extLst>
            </p:cNvPr>
            <p:cNvSpPr/>
            <p:nvPr/>
          </p:nvSpPr>
          <p:spPr>
            <a:xfrm>
              <a:off x="4519410" y="5522504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7C4D659-7463-3444-285C-05497613E67B}"/>
                </a:ext>
              </a:extLst>
            </p:cNvPr>
            <p:cNvSpPr/>
            <p:nvPr/>
          </p:nvSpPr>
          <p:spPr>
            <a:xfrm>
              <a:off x="9785215" y="5522504"/>
              <a:ext cx="3641434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r="-84761"/>
              </a:stretch>
            </a:blipFill>
          </p:spPr>
        </p:sp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C8712459-E9C8-4DE3-AE74-B71C1BB5D8AF}"/>
              </a:ext>
            </a:extLst>
          </p:cNvPr>
          <p:cNvSpPr/>
          <p:nvPr/>
        </p:nvSpPr>
        <p:spPr>
          <a:xfrm rot="710866">
            <a:off x="38483" y="7918634"/>
            <a:ext cx="1277078" cy="1291535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9EC4D8EB-F502-DD40-2CF6-DE1453B6AD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87" end="1061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70683" y="2520691"/>
            <a:ext cx="1512215" cy="1512215"/>
          </a:xfrm>
          <a:prstGeom prst="rect">
            <a:avLst/>
          </a:prstGeom>
        </p:spPr>
      </p:pic>
      <p:sp>
        <p:nvSpPr>
          <p:cNvPr id="42" name="Freeform 15">
            <a:extLst>
              <a:ext uri="{FF2B5EF4-FFF2-40B4-BE49-F238E27FC236}">
                <a16:creationId xmlns:a16="http://schemas.microsoft.com/office/drawing/2014/main" id="{601E74DA-9E6D-A1FA-9A54-289512449757}"/>
              </a:ext>
            </a:extLst>
          </p:cNvPr>
          <p:cNvSpPr/>
          <p:nvPr/>
        </p:nvSpPr>
        <p:spPr>
          <a:xfrm>
            <a:off x="3554076" y="1312809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7" y="0"/>
                </a:lnTo>
                <a:lnTo>
                  <a:pt x="1051557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c">
            <a:extLst>
              <a:ext uri="{FF2B5EF4-FFF2-40B4-BE49-F238E27FC236}">
                <a16:creationId xmlns:a16="http://schemas.microsoft.com/office/drawing/2014/main" id="{8C2F0168-44C3-EA62-4917-750FF1DD718C}"/>
              </a:ext>
            </a:extLst>
          </p:cNvPr>
          <p:cNvSpPr/>
          <p:nvPr/>
        </p:nvSpPr>
        <p:spPr>
          <a:xfrm>
            <a:off x="1280863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802FD5AC-4626-9239-EC1C-44F1225A8752}"/>
              </a:ext>
            </a:extLst>
          </p:cNvPr>
          <p:cNvSpPr/>
          <p:nvPr/>
        </p:nvSpPr>
        <p:spPr>
          <a:xfrm>
            <a:off x="1377505" y="372703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ABFAD839-1860-9CF6-D465-4A22AA7DC01D}"/>
              </a:ext>
            </a:extLst>
          </p:cNvPr>
          <p:cNvSpPr/>
          <p:nvPr/>
        </p:nvSpPr>
        <p:spPr>
          <a:xfrm>
            <a:off x="9448800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B">
            <a:extLst>
              <a:ext uri="{FF2B5EF4-FFF2-40B4-BE49-F238E27FC236}">
                <a16:creationId xmlns:a16="http://schemas.microsoft.com/office/drawing/2014/main" id="{05060D9B-61D5-2AFF-B342-312A75A8AAFA}"/>
              </a:ext>
            </a:extLst>
          </p:cNvPr>
          <p:cNvSpPr/>
          <p:nvPr/>
        </p:nvSpPr>
        <p:spPr>
          <a:xfrm>
            <a:off x="9448800" y="3727033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5B0466A-3B9E-A49F-F18D-5E7B277FF0D5}"/>
              </a:ext>
            </a:extLst>
          </p:cNvPr>
          <p:cNvSpPr/>
          <p:nvPr/>
        </p:nvSpPr>
        <p:spPr>
          <a:xfrm>
            <a:off x="7702593" y="4351512"/>
            <a:ext cx="1086161" cy="1255495"/>
          </a:xfrm>
          <a:custGeom>
            <a:avLst/>
            <a:gdLst/>
            <a:ahLst/>
            <a:cxnLst/>
            <a:rect l="l" t="t" r="r" b="b"/>
            <a:pathLst>
              <a:path w="2563738" h="2057400">
                <a:moveTo>
                  <a:pt x="0" y="0"/>
                </a:moveTo>
                <a:lnTo>
                  <a:pt x="2563738" y="0"/>
                </a:lnTo>
                <a:lnTo>
                  <a:pt x="2563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A4DC3597-5880-D529-9559-0F0A38220300}"/>
              </a:ext>
            </a:extLst>
          </p:cNvPr>
          <p:cNvSpPr/>
          <p:nvPr/>
        </p:nvSpPr>
        <p:spPr>
          <a:xfrm>
            <a:off x="15906692" y="4161313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F0B554F-F902-1313-4AF2-E5D2CD859F23}"/>
              </a:ext>
            </a:extLst>
          </p:cNvPr>
          <p:cNvSpPr/>
          <p:nvPr/>
        </p:nvSpPr>
        <p:spPr>
          <a:xfrm>
            <a:off x="15840710" y="7034201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E8AEC16-2900-9800-6CE2-EE9942FFE628}"/>
              </a:ext>
            </a:extLst>
          </p:cNvPr>
          <p:cNvSpPr/>
          <p:nvPr/>
        </p:nvSpPr>
        <p:spPr>
          <a:xfrm>
            <a:off x="7609982" y="6954199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1015;p78">
            <a:extLst>
              <a:ext uri="{FF2B5EF4-FFF2-40B4-BE49-F238E27FC236}">
                <a16:creationId xmlns:a16="http://schemas.microsoft.com/office/drawing/2014/main" id="{EBA3020A-49E8-8255-E4C4-7CCDC394665B}"/>
              </a:ext>
            </a:extLst>
          </p:cNvPr>
          <p:cNvSpPr txBox="1">
            <a:spLocks/>
          </p:cNvSpPr>
          <p:nvPr/>
        </p:nvSpPr>
        <p:spPr>
          <a:xfrm rot="1336">
            <a:off x="-1779386" y="10477935"/>
            <a:ext cx="2236455" cy="671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None/>
              <a:tabLst/>
              <a:defRPr/>
            </a:pPr>
            <a:r>
              <a:rPr lang="en-US" sz="1800" i="0">
                <a:solidFill>
                  <a:srgbClr val="008000"/>
                </a:solidFill>
              </a:rPr>
              <a:t>Tiktok: Coquyen78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800" i="0">
                <a:solidFill>
                  <a:srgbClr val="008000"/>
                </a:solidFill>
              </a:rPr>
              <a:t>YOUTUBE: VyVy Oficial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800" i="0">
                <a:solidFill>
                  <a:srgbClr val="008000"/>
                </a:solidFill>
              </a:rPr>
              <a:t>Zalo 0975725764</a:t>
            </a:r>
          </a:p>
          <a:p>
            <a:pPr algn="ctr"/>
            <a:endParaRPr lang="en-US" sz="2400">
              <a:solidFill>
                <a:srgbClr val="008000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E4ECF81-21C8-3284-DB50-903C4D198815}"/>
              </a:ext>
            </a:extLst>
          </p:cNvPr>
          <p:cNvSpPr/>
          <p:nvPr/>
        </p:nvSpPr>
        <p:spPr>
          <a:xfrm>
            <a:off x="16985782" y="4936605"/>
            <a:ext cx="1447722" cy="1608705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4D66B40-0370-948E-7ECC-94EAF6479B54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595056" y="-87024"/>
            <a:ext cx="16688540" cy="9460113"/>
          </a:xfrm>
          <a:custGeom>
            <a:avLst/>
            <a:gdLst>
              <a:gd name="connsiteX0" fmla="*/ 0 w 5476302"/>
              <a:gd name="connsiteY0" fmla="*/ 0 h 3300533"/>
              <a:gd name="connsiteX1" fmla="*/ 2950098 w 5476302"/>
              <a:gd name="connsiteY1" fmla="*/ 0 h 3300533"/>
              <a:gd name="connsiteX2" fmla="*/ 2928884 w 5476302"/>
              <a:gd name="connsiteY2" fmla="*/ 42488 h 3300533"/>
              <a:gd name="connsiteX3" fmla="*/ 2748640 w 5476302"/>
              <a:gd name="connsiteY3" fmla="*/ 692251 h 3300533"/>
              <a:gd name="connsiteX4" fmla="*/ 2748640 w 5476302"/>
              <a:gd name="connsiteY4" fmla="*/ 1637361 h 3300533"/>
              <a:gd name="connsiteX5" fmla="*/ 5476302 w 5476302"/>
              <a:gd name="connsiteY5" fmla="*/ 1637361 h 3300533"/>
              <a:gd name="connsiteX6" fmla="*/ 5476302 w 5476302"/>
              <a:gd name="connsiteY6" fmla="*/ 1637362 h 3300533"/>
              <a:gd name="connsiteX7" fmla="*/ 2696734 w 5476302"/>
              <a:gd name="connsiteY7" fmla="*/ 1637362 h 3300533"/>
              <a:gd name="connsiteX8" fmla="*/ 2696734 w 5476302"/>
              <a:gd name="connsiteY8" fmla="*/ 2582472 h 3300533"/>
              <a:gd name="connsiteX9" fmla="*/ 2486996 w 5476302"/>
              <a:gd name="connsiteY9" fmla="*/ 3291304 h 3300533"/>
              <a:gd name="connsiteX10" fmla="*/ 2486484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950098" y="0"/>
                </a:lnTo>
                <a:lnTo>
                  <a:pt x="2928884" y="42488"/>
                </a:lnTo>
                <a:cubicBezTo>
                  <a:pt x="2780684" y="259075"/>
                  <a:pt x="2235948" y="475663"/>
                  <a:pt x="2748640" y="692251"/>
                </a:cubicBezTo>
                <a:cubicBezTo>
                  <a:pt x="3494375" y="1007288"/>
                  <a:pt x="2002906" y="1322324"/>
                  <a:pt x="2748640" y="1637361"/>
                </a:cubicBezTo>
                <a:lnTo>
                  <a:pt x="5476302" y="1637361"/>
                </a:lnTo>
                <a:lnTo>
                  <a:pt x="5476302" y="1637362"/>
                </a:lnTo>
                <a:lnTo>
                  <a:pt x="2696734" y="1637362"/>
                </a:lnTo>
                <a:cubicBezTo>
                  <a:pt x="3442469" y="1952399"/>
                  <a:pt x="1951000" y="2267435"/>
                  <a:pt x="2696734" y="2582472"/>
                </a:cubicBezTo>
                <a:cubicBezTo>
                  <a:pt x="3256035" y="2818750"/>
                  <a:pt x="2556909" y="3055027"/>
                  <a:pt x="2486996" y="3291304"/>
                </a:cubicBezTo>
                <a:lnTo>
                  <a:pt x="2486484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DF9BBE-A73F-7915-01C6-BD5C0BB58B19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91951" y="51279"/>
            <a:ext cx="16688540" cy="9460113"/>
          </a:xfrm>
          <a:custGeom>
            <a:avLst/>
            <a:gdLst>
              <a:gd name="connsiteX0" fmla="*/ 3014605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548783 w 5476302"/>
              <a:gd name="connsiteY3" fmla="*/ 3300533 h 3300533"/>
              <a:gd name="connsiteX4" fmla="*/ 2572482 w 5476302"/>
              <a:gd name="connsiteY4" fmla="*/ 3253070 h 3300533"/>
              <a:gd name="connsiteX5" fmla="*/ 2752726 w 5476302"/>
              <a:gd name="connsiteY5" fmla="*/ 2603307 h 3300533"/>
              <a:gd name="connsiteX6" fmla="*/ 2752726 w 5476302"/>
              <a:gd name="connsiteY6" fmla="*/ 1658197 h 3300533"/>
              <a:gd name="connsiteX7" fmla="*/ 0 w 5476302"/>
              <a:gd name="connsiteY7" fmla="*/ 1658197 h 3300533"/>
              <a:gd name="connsiteX8" fmla="*/ 0 w 5476302"/>
              <a:gd name="connsiteY8" fmla="*/ 1658196 h 3300533"/>
              <a:gd name="connsiteX9" fmla="*/ 2804632 w 5476302"/>
              <a:gd name="connsiteY9" fmla="*/ 1658196 h 3300533"/>
              <a:gd name="connsiteX10" fmla="*/ 2804632 w 5476302"/>
              <a:gd name="connsiteY10" fmla="*/ 713086 h 3300533"/>
              <a:gd name="connsiteX11" fmla="*/ 3014369 w 5476302"/>
              <a:gd name="connsiteY11" fmla="*/ 425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3014605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548783" y="3300533"/>
                </a:lnTo>
                <a:lnTo>
                  <a:pt x="2572482" y="3253070"/>
                </a:lnTo>
                <a:cubicBezTo>
                  <a:pt x="2720682" y="3036482"/>
                  <a:pt x="3265418" y="2819895"/>
                  <a:pt x="2752726" y="2603307"/>
                </a:cubicBezTo>
                <a:cubicBezTo>
                  <a:pt x="2006991" y="2288270"/>
                  <a:pt x="3498460" y="1973234"/>
                  <a:pt x="2752726" y="1658197"/>
                </a:cubicBezTo>
                <a:lnTo>
                  <a:pt x="0" y="1658197"/>
                </a:lnTo>
                <a:lnTo>
                  <a:pt x="0" y="1658196"/>
                </a:lnTo>
                <a:lnTo>
                  <a:pt x="2804632" y="1658196"/>
                </a:lnTo>
                <a:cubicBezTo>
                  <a:pt x="2058897" y="1343159"/>
                  <a:pt x="3550366" y="1028123"/>
                  <a:pt x="2804632" y="713086"/>
                </a:cubicBezTo>
                <a:cubicBezTo>
                  <a:pt x="2245331" y="476808"/>
                  <a:pt x="2944457" y="240531"/>
                  <a:pt x="3014369" y="425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61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6" name="push.wav"/>
          </p:stSnd>
        </p:sndAc>
      </p:transition>
    </mc:Choice>
    <mc:Fallback xmlns="">
      <p:transition spd="slow">
        <p:circl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4.32099E-6 L -0.49671 -0.00803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0.55095 0.06343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43" y="31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17" grpId="0" animBg="1"/>
      <p:bldP spid="23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542352">
            <a:off x="-271441" y="-174434"/>
            <a:ext cx="3024684" cy="27659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8">
            <a:hlinkClick r:id="rId11" action="ppaction://hlinksldjump"/>
            <a:extLst>
              <a:ext uri="{FF2B5EF4-FFF2-40B4-BE49-F238E27FC236}">
                <a16:creationId xmlns:a16="http://schemas.microsoft.com/office/drawing/2014/main" id="{CA87996B-9BD0-1503-F510-79925A65283D}"/>
              </a:ext>
            </a:extLst>
          </p:cNvPr>
          <p:cNvSpPr/>
          <p:nvPr/>
        </p:nvSpPr>
        <p:spPr>
          <a:xfrm>
            <a:off x="1425398" y="581958"/>
            <a:ext cx="2139344" cy="2251382"/>
          </a:xfrm>
          <a:custGeom>
            <a:avLst/>
            <a:gdLst/>
            <a:ahLst/>
            <a:cxnLst/>
            <a:rect l="l" t="t" r="r" b="b"/>
            <a:pathLst>
              <a:path w="2889156" h="3278475">
                <a:moveTo>
                  <a:pt x="0" y="0"/>
                </a:moveTo>
                <a:lnTo>
                  <a:pt x="2889156" y="0"/>
                </a:lnTo>
                <a:lnTo>
                  <a:pt x="2889156" y="3278476"/>
                </a:lnTo>
                <a:lnTo>
                  <a:pt x="0" y="3278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CDF200-3DBC-6361-C16B-56D9272233BB}"/>
              </a:ext>
            </a:extLst>
          </p:cNvPr>
          <p:cNvGrpSpPr/>
          <p:nvPr/>
        </p:nvGrpSpPr>
        <p:grpSpPr>
          <a:xfrm>
            <a:off x="-759954" y="9322797"/>
            <a:ext cx="19149374" cy="1019745"/>
            <a:chOff x="-705240" y="5517851"/>
            <a:chExt cx="14131889" cy="1418546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CC75B67-B096-66D5-B4A6-4CD9DE1F22DA}"/>
                </a:ext>
              </a:extLst>
            </p:cNvPr>
            <p:cNvSpPr/>
            <p:nvPr/>
          </p:nvSpPr>
          <p:spPr>
            <a:xfrm>
              <a:off x="-705240" y="5517851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FE8E7B8-3F48-EFD1-FC92-BAEB3B82E13A}"/>
                </a:ext>
              </a:extLst>
            </p:cNvPr>
            <p:cNvSpPr/>
            <p:nvPr/>
          </p:nvSpPr>
          <p:spPr>
            <a:xfrm>
              <a:off x="4519410" y="5522504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7C4D659-7463-3444-285C-05497613E67B}"/>
                </a:ext>
              </a:extLst>
            </p:cNvPr>
            <p:cNvSpPr/>
            <p:nvPr/>
          </p:nvSpPr>
          <p:spPr>
            <a:xfrm>
              <a:off x="9785215" y="5522504"/>
              <a:ext cx="3641434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r="-84761"/>
              </a:stretch>
            </a:blipFill>
          </p:spPr>
        </p:sp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C8712459-E9C8-4DE3-AE74-B71C1BB5D8AF}"/>
              </a:ext>
            </a:extLst>
          </p:cNvPr>
          <p:cNvSpPr/>
          <p:nvPr/>
        </p:nvSpPr>
        <p:spPr>
          <a:xfrm rot="710866">
            <a:off x="38483" y="7918634"/>
            <a:ext cx="1277078" cy="1291535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E6E9FFA1-013A-B49F-7B45-5050329B6838}"/>
              </a:ext>
            </a:extLst>
          </p:cNvPr>
          <p:cNvSpPr/>
          <p:nvPr/>
        </p:nvSpPr>
        <p:spPr>
          <a:xfrm>
            <a:off x="16611600" y="4756527"/>
            <a:ext cx="1447722" cy="1608705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9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0C2F5A95-5763-BEBA-A793-1C2C753DFC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54295" y="2498169"/>
            <a:ext cx="1512215" cy="1512215"/>
          </a:xfrm>
          <a:prstGeom prst="rect">
            <a:avLst/>
          </a:prstGeom>
        </p:spPr>
      </p:pic>
      <p:sp>
        <p:nvSpPr>
          <p:cNvPr id="42" name="Freeform 16">
            <a:extLst>
              <a:ext uri="{FF2B5EF4-FFF2-40B4-BE49-F238E27FC236}">
                <a16:creationId xmlns:a16="http://schemas.microsoft.com/office/drawing/2014/main" id="{EFAFC343-E33E-C28C-2A9C-F4659A1C12B8}"/>
              </a:ext>
            </a:extLst>
          </p:cNvPr>
          <p:cNvSpPr/>
          <p:nvPr/>
        </p:nvSpPr>
        <p:spPr>
          <a:xfrm>
            <a:off x="3647586" y="1342357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7" y="0"/>
                </a:lnTo>
                <a:lnTo>
                  <a:pt x="1051557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" name="c">
            <a:extLst>
              <a:ext uri="{FF2B5EF4-FFF2-40B4-BE49-F238E27FC236}">
                <a16:creationId xmlns:a16="http://schemas.microsoft.com/office/drawing/2014/main" id="{22DE6E2F-2066-58B6-21A4-29031BC64D2D}"/>
              </a:ext>
            </a:extLst>
          </p:cNvPr>
          <p:cNvSpPr/>
          <p:nvPr/>
        </p:nvSpPr>
        <p:spPr>
          <a:xfrm>
            <a:off x="1280863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xốp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CB307520-8626-DA3A-F893-20EA491AA577}"/>
              </a:ext>
            </a:extLst>
          </p:cNvPr>
          <p:cNvSpPr/>
          <p:nvPr/>
        </p:nvSpPr>
        <p:spPr>
          <a:xfrm>
            <a:off x="1280863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800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8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00F4020C-C664-0102-0B8A-6F23516805FC}"/>
              </a:ext>
            </a:extLst>
          </p:cNvPr>
          <p:cNvSpPr/>
          <p:nvPr/>
        </p:nvSpPr>
        <p:spPr>
          <a:xfrm>
            <a:off x="9591885" y="633281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tivi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E8EC3358-7B6E-0EE2-9B40-B66C0150A24C}"/>
              </a:ext>
            </a:extLst>
          </p:cNvPr>
          <p:cNvSpPr/>
          <p:nvPr/>
        </p:nvSpPr>
        <p:spPr>
          <a:xfrm>
            <a:off x="9448800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3BD4B03-1141-F114-F4C0-B57DBE5811A2}"/>
              </a:ext>
            </a:extLst>
          </p:cNvPr>
          <p:cNvGrpSpPr/>
          <p:nvPr/>
        </p:nvGrpSpPr>
        <p:grpSpPr>
          <a:xfrm>
            <a:off x="4983274" y="855430"/>
            <a:ext cx="10003192" cy="2120840"/>
            <a:chOff x="5084408" y="611466"/>
            <a:chExt cx="10250547" cy="212084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B28ABD7-2310-7B25-6906-71B34CE642B1}"/>
                </a:ext>
              </a:extLst>
            </p:cNvPr>
            <p:cNvSpPr/>
            <p:nvPr/>
          </p:nvSpPr>
          <p:spPr>
            <a:xfrm>
              <a:off x="5441983" y="803628"/>
              <a:ext cx="97676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to,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chứa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bánh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trái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ngay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4ADB50-0608-27E5-8376-A93914F9183E}"/>
                </a:ext>
              </a:extLst>
            </p:cNvPr>
            <p:cNvSpPr/>
            <p:nvPr/>
          </p:nvSpPr>
          <p:spPr>
            <a:xfrm>
              <a:off x="5084408" y="611466"/>
              <a:ext cx="10250547" cy="21208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9A086EA-BD5E-34BE-A75F-551759D325C2}"/>
              </a:ext>
            </a:extLst>
          </p:cNvPr>
          <p:cNvSpPr/>
          <p:nvPr/>
        </p:nvSpPr>
        <p:spPr>
          <a:xfrm>
            <a:off x="15780151" y="3973588"/>
            <a:ext cx="1086161" cy="1255495"/>
          </a:xfrm>
          <a:custGeom>
            <a:avLst/>
            <a:gdLst/>
            <a:ahLst/>
            <a:cxnLst/>
            <a:rect l="l" t="t" r="r" b="b"/>
            <a:pathLst>
              <a:path w="2563738" h="2057400">
                <a:moveTo>
                  <a:pt x="0" y="0"/>
                </a:moveTo>
                <a:lnTo>
                  <a:pt x="2563738" y="0"/>
                </a:lnTo>
                <a:lnTo>
                  <a:pt x="2563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7CBDFDE-C2FC-7D4C-B804-EDFBEB3DD12C}"/>
              </a:ext>
            </a:extLst>
          </p:cNvPr>
          <p:cNvSpPr/>
          <p:nvPr/>
        </p:nvSpPr>
        <p:spPr>
          <a:xfrm>
            <a:off x="7524775" y="4144096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6E12F9D-9DE5-9A1D-DCB9-8C6B34BA7605}"/>
              </a:ext>
            </a:extLst>
          </p:cNvPr>
          <p:cNvSpPr/>
          <p:nvPr/>
        </p:nvSpPr>
        <p:spPr>
          <a:xfrm>
            <a:off x="15840710" y="7034201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E6688F9-B55C-1A3C-6CA5-DC521B1D5AAA}"/>
              </a:ext>
            </a:extLst>
          </p:cNvPr>
          <p:cNvSpPr/>
          <p:nvPr/>
        </p:nvSpPr>
        <p:spPr>
          <a:xfrm>
            <a:off x="7609982" y="6954199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8" name="5s">
            <a:hlinkClick r:id="" action="ppaction://media"/>
            <a:extLst>
              <a:ext uri="{FF2B5EF4-FFF2-40B4-BE49-F238E27FC236}">
                <a16:creationId xmlns:a16="http://schemas.microsoft.com/office/drawing/2014/main" id="{3E941EB7-D15C-4549-A849-FF713B3DDC1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12.7888"/>
                </p14:media>
              </p:ext>
            </p:extLst>
          </p:nvPr>
        </p:nvPicPr>
        <p:blipFill>
          <a:blip r:embed="rId26"/>
          <a:srcRect l="23141" r="23462"/>
          <a:stretch>
            <a:fillRect/>
          </a:stretch>
        </p:blipFill>
        <p:spPr>
          <a:xfrm>
            <a:off x="15283574" y="181921"/>
            <a:ext cx="2915699" cy="3056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7627B-9F1F-E9EB-3C99-5070C5E02092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96678" y="253769"/>
            <a:ext cx="16875180" cy="9334500"/>
          </a:xfrm>
          <a:custGeom>
            <a:avLst/>
            <a:gdLst>
              <a:gd name="connsiteX0" fmla="*/ 5476304 w 5476304"/>
              <a:gd name="connsiteY0" fmla="*/ 3248782 h 3300533"/>
              <a:gd name="connsiteX1" fmla="*/ 5476304 w 5476304"/>
              <a:gd name="connsiteY1" fmla="*/ 3300533 h 3300533"/>
              <a:gd name="connsiteX2" fmla="*/ 5444993 w 5476304"/>
              <a:gd name="connsiteY2" fmla="*/ 3300533 h 3300533"/>
              <a:gd name="connsiteX3" fmla="*/ 5462627 w 5476304"/>
              <a:gd name="connsiteY3" fmla="*/ 3265218 h 3300533"/>
              <a:gd name="connsiteX4" fmla="*/ 5476304 w 5476304"/>
              <a:gd name="connsiteY4" fmla="*/ 2303673 h 3300533"/>
              <a:gd name="connsiteX5" fmla="*/ 5476304 w 5476304"/>
              <a:gd name="connsiteY5" fmla="*/ 2511868 h 3300533"/>
              <a:gd name="connsiteX6" fmla="*/ 5459350 w 5476304"/>
              <a:gd name="connsiteY6" fmla="*/ 2497316 h 3300533"/>
              <a:gd name="connsiteX7" fmla="*/ 5462627 w 5476304"/>
              <a:gd name="connsiteY7" fmla="*/ 2320108 h 3300533"/>
              <a:gd name="connsiteX8" fmla="*/ 0 w 5476304"/>
              <a:gd name="connsiteY8" fmla="*/ 0 h 3300533"/>
              <a:gd name="connsiteX9" fmla="*/ 2773339 w 5476304"/>
              <a:gd name="connsiteY9" fmla="*/ 0 h 3300533"/>
              <a:gd name="connsiteX10" fmla="*/ 2772429 w 5476304"/>
              <a:gd name="connsiteY10" fmla="*/ 16401 h 3300533"/>
              <a:gd name="connsiteX11" fmla="*/ 2562691 w 5476304"/>
              <a:gd name="connsiteY11" fmla="*/ 725234 h 3300533"/>
              <a:gd name="connsiteX12" fmla="*/ 2562691 w 5476304"/>
              <a:gd name="connsiteY12" fmla="*/ 1670344 h 3300533"/>
              <a:gd name="connsiteX13" fmla="*/ 5476304 w 5476304"/>
              <a:gd name="connsiteY13" fmla="*/ 1670344 h 3300533"/>
              <a:gd name="connsiteX14" fmla="*/ 5476304 w 5476304"/>
              <a:gd name="connsiteY14" fmla="*/ 1670345 h 3300533"/>
              <a:gd name="connsiteX15" fmla="*/ 2510785 w 5476304"/>
              <a:gd name="connsiteY15" fmla="*/ 1670345 h 3300533"/>
              <a:gd name="connsiteX16" fmla="*/ 2510785 w 5476304"/>
              <a:gd name="connsiteY16" fmla="*/ 2615455 h 3300533"/>
              <a:gd name="connsiteX17" fmla="*/ 2330542 w 5476304"/>
              <a:gd name="connsiteY17" fmla="*/ 3265218 h 3300533"/>
              <a:gd name="connsiteX18" fmla="*/ 2312908 w 5476304"/>
              <a:gd name="connsiteY18" fmla="*/ 3300533 h 3300533"/>
              <a:gd name="connsiteX19" fmla="*/ 0 w 5476304"/>
              <a:gd name="connsiteY19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76304" h="3300533">
                <a:moveTo>
                  <a:pt x="5476304" y="3248782"/>
                </a:moveTo>
                <a:lnTo>
                  <a:pt x="5476304" y="3300533"/>
                </a:lnTo>
                <a:lnTo>
                  <a:pt x="5444993" y="3300533"/>
                </a:lnTo>
                <a:lnTo>
                  <a:pt x="5462627" y="3265218"/>
                </a:lnTo>
                <a:close/>
                <a:moveTo>
                  <a:pt x="5476304" y="2303673"/>
                </a:moveTo>
                <a:lnTo>
                  <a:pt x="5476304" y="2511868"/>
                </a:lnTo>
                <a:lnTo>
                  <a:pt x="5459350" y="2497316"/>
                </a:lnTo>
                <a:cubicBezTo>
                  <a:pt x="5411285" y="2438247"/>
                  <a:pt x="5422209" y="2379177"/>
                  <a:pt x="5462627" y="2320108"/>
                </a:cubicBezTo>
                <a:close/>
                <a:moveTo>
                  <a:pt x="0" y="0"/>
                </a:moveTo>
                <a:lnTo>
                  <a:pt x="2773339" y="0"/>
                </a:lnTo>
                <a:lnTo>
                  <a:pt x="2772429" y="16401"/>
                </a:lnTo>
                <a:cubicBezTo>
                  <a:pt x="2702516" y="252679"/>
                  <a:pt x="2003390" y="488956"/>
                  <a:pt x="2562691" y="725234"/>
                </a:cubicBezTo>
                <a:cubicBezTo>
                  <a:pt x="3308426" y="1040271"/>
                  <a:pt x="1816957" y="1355307"/>
                  <a:pt x="2562691" y="1670344"/>
                </a:cubicBezTo>
                <a:lnTo>
                  <a:pt x="5476304" y="1670344"/>
                </a:lnTo>
                <a:lnTo>
                  <a:pt x="5476304" y="1670345"/>
                </a:lnTo>
                <a:lnTo>
                  <a:pt x="2510785" y="1670345"/>
                </a:lnTo>
                <a:cubicBezTo>
                  <a:pt x="3256520" y="1985382"/>
                  <a:pt x="1765051" y="2300418"/>
                  <a:pt x="2510785" y="2615455"/>
                </a:cubicBezTo>
                <a:cubicBezTo>
                  <a:pt x="3023477" y="2832043"/>
                  <a:pt x="2478742" y="3048630"/>
                  <a:pt x="2330542" y="3265218"/>
                </a:cubicBezTo>
                <a:lnTo>
                  <a:pt x="2312908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D26BF2-4522-B346-482B-4933A53A190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327637" y="200654"/>
            <a:ext cx="16875180" cy="9334500"/>
          </a:xfrm>
          <a:custGeom>
            <a:avLst/>
            <a:gdLst>
              <a:gd name="connsiteX0" fmla="*/ 2830486 w 5476304"/>
              <a:gd name="connsiteY0" fmla="*/ 0 h 3300533"/>
              <a:gd name="connsiteX1" fmla="*/ 5476304 w 5476304"/>
              <a:gd name="connsiteY1" fmla="*/ 0 h 3300533"/>
              <a:gd name="connsiteX2" fmla="*/ 5476304 w 5476304"/>
              <a:gd name="connsiteY2" fmla="*/ 3300533 h 3300533"/>
              <a:gd name="connsiteX3" fmla="*/ 2379303 w 5476304"/>
              <a:gd name="connsiteY3" fmla="*/ 3300533 h 3300533"/>
              <a:gd name="connsiteX4" fmla="*/ 2386533 w 5476304"/>
              <a:gd name="connsiteY4" fmla="*/ 3286053 h 3300533"/>
              <a:gd name="connsiteX5" fmla="*/ 2566777 w 5476304"/>
              <a:gd name="connsiteY5" fmla="*/ 2636290 h 3300533"/>
              <a:gd name="connsiteX6" fmla="*/ 2566777 w 5476304"/>
              <a:gd name="connsiteY6" fmla="*/ 1691180 h 3300533"/>
              <a:gd name="connsiteX7" fmla="*/ 0 w 5476304"/>
              <a:gd name="connsiteY7" fmla="*/ 1691180 h 3300533"/>
              <a:gd name="connsiteX8" fmla="*/ 0 w 5476304"/>
              <a:gd name="connsiteY8" fmla="*/ 1691179 h 3300533"/>
              <a:gd name="connsiteX9" fmla="*/ 2618683 w 5476304"/>
              <a:gd name="connsiteY9" fmla="*/ 1691179 h 3300533"/>
              <a:gd name="connsiteX10" fmla="*/ 2618683 w 5476304"/>
              <a:gd name="connsiteY10" fmla="*/ 746069 h 3300533"/>
              <a:gd name="connsiteX11" fmla="*/ 2828420 w 5476304"/>
              <a:gd name="connsiteY11" fmla="*/ 37236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4" h="3300533">
                <a:moveTo>
                  <a:pt x="2830486" y="0"/>
                </a:moveTo>
                <a:lnTo>
                  <a:pt x="5476304" y="0"/>
                </a:lnTo>
                <a:lnTo>
                  <a:pt x="5476304" y="3300533"/>
                </a:lnTo>
                <a:lnTo>
                  <a:pt x="2379303" y="3300533"/>
                </a:lnTo>
                <a:lnTo>
                  <a:pt x="2386533" y="3286053"/>
                </a:lnTo>
                <a:cubicBezTo>
                  <a:pt x="2534733" y="3069465"/>
                  <a:pt x="3079469" y="2852878"/>
                  <a:pt x="2566777" y="2636290"/>
                </a:cubicBezTo>
                <a:cubicBezTo>
                  <a:pt x="1821042" y="2321253"/>
                  <a:pt x="3312511" y="2006217"/>
                  <a:pt x="2566777" y="1691180"/>
                </a:cubicBezTo>
                <a:lnTo>
                  <a:pt x="0" y="1691180"/>
                </a:lnTo>
                <a:lnTo>
                  <a:pt x="0" y="1691179"/>
                </a:lnTo>
                <a:lnTo>
                  <a:pt x="2618683" y="1691179"/>
                </a:lnTo>
                <a:cubicBezTo>
                  <a:pt x="1872948" y="1376142"/>
                  <a:pt x="3364417" y="1061106"/>
                  <a:pt x="2618683" y="746069"/>
                </a:cubicBezTo>
                <a:cubicBezTo>
                  <a:pt x="2059381" y="509791"/>
                  <a:pt x="2758507" y="273514"/>
                  <a:pt x="2828420" y="372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67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6" name="push.wav"/>
          </p:stSnd>
        </p:sndAc>
      </p:transition>
    </mc:Choice>
    <mc:Fallback xmlns="">
      <p:transition spd="slow">
        <p:circl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1.23457E-6 L -0.4967 -0.00802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3.7037E-6 L 0.57083 0.07701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384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6" grpId="0" animBg="1"/>
      <p:bldP spid="1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542352">
            <a:off x="-271441" y="-174434"/>
            <a:ext cx="3024684" cy="27659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8">
            <a:hlinkClick r:id="rId11" action="ppaction://hlinksldjump"/>
            <a:extLst>
              <a:ext uri="{FF2B5EF4-FFF2-40B4-BE49-F238E27FC236}">
                <a16:creationId xmlns:a16="http://schemas.microsoft.com/office/drawing/2014/main" id="{CA87996B-9BD0-1503-F510-79925A65283D}"/>
              </a:ext>
            </a:extLst>
          </p:cNvPr>
          <p:cNvSpPr/>
          <p:nvPr/>
        </p:nvSpPr>
        <p:spPr>
          <a:xfrm>
            <a:off x="1406393" y="635995"/>
            <a:ext cx="2139344" cy="2251382"/>
          </a:xfrm>
          <a:custGeom>
            <a:avLst/>
            <a:gdLst/>
            <a:ahLst/>
            <a:cxnLst/>
            <a:rect l="l" t="t" r="r" b="b"/>
            <a:pathLst>
              <a:path w="2889156" h="3278475">
                <a:moveTo>
                  <a:pt x="0" y="0"/>
                </a:moveTo>
                <a:lnTo>
                  <a:pt x="2889156" y="0"/>
                </a:lnTo>
                <a:lnTo>
                  <a:pt x="2889156" y="3278476"/>
                </a:lnTo>
                <a:lnTo>
                  <a:pt x="0" y="3278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CDF200-3DBC-6361-C16B-56D9272233BB}"/>
              </a:ext>
            </a:extLst>
          </p:cNvPr>
          <p:cNvGrpSpPr/>
          <p:nvPr/>
        </p:nvGrpSpPr>
        <p:grpSpPr>
          <a:xfrm>
            <a:off x="-759954" y="9322797"/>
            <a:ext cx="19149374" cy="1019745"/>
            <a:chOff x="-705240" y="5517851"/>
            <a:chExt cx="14131889" cy="1418546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CC75B67-B096-66D5-B4A6-4CD9DE1F22DA}"/>
                </a:ext>
              </a:extLst>
            </p:cNvPr>
            <p:cNvSpPr/>
            <p:nvPr/>
          </p:nvSpPr>
          <p:spPr>
            <a:xfrm>
              <a:off x="-705240" y="5517851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FE8E7B8-3F48-EFD1-FC92-BAEB3B82E13A}"/>
                </a:ext>
              </a:extLst>
            </p:cNvPr>
            <p:cNvSpPr/>
            <p:nvPr/>
          </p:nvSpPr>
          <p:spPr>
            <a:xfrm>
              <a:off x="4519410" y="5522504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7C4D659-7463-3444-285C-05497613E67B}"/>
                </a:ext>
              </a:extLst>
            </p:cNvPr>
            <p:cNvSpPr/>
            <p:nvPr/>
          </p:nvSpPr>
          <p:spPr>
            <a:xfrm>
              <a:off x="9785215" y="5522504"/>
              <a:ext cx="3641434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r="-84761"/>
              </a:stretch>
            </a:blipFill>
          </p:spPr>
        </p:sp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C8712459-E9C8-4DE3-AE74-B71C1BB5D8AF}"/>
              </a:ext>
            </a:extLst>
          </p:cNvPr>
          <p:cNvSpPr/>
          <p:nvPr/>
        </p:nvSpPr>
        <p:spPr>
          <a:xfrm rot="710866">
            <a:off x="38483" y="7918634"/>
            <a:ext cx="1277078" cy="1291535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E6E9FFA1-013A-B49F-7B45-5050329B6838}"/>
              </a:ext>
            </a:extLst>
          </p:cNvPr>
          <p:cNvSpPr/>
          <p:nvPr/>
        </p:nvSpPr>
        <p:spPr>
          <a:xfrm>
            <a:off x="16941698" y="5256682"/>
            <a:ext cx="1447722" cy="1608705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43DD7689-4B7C-285D-67AF-9674FC1F1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54295" y="2498169"/>
            <a:ext cx="1512215" cy="1512215"/>
          </a:xfrm>
          <a:prstGeom prst="rect">
            <a:avLst/>
          </a:prstGeom>
        </p:spPr>
      </p:pic>
      <p:sp>
        <p:nvSpPr>
          <p:cNvPr id="42" name="Freeform 17">
            <a:extLst>
              <a:ext uri="{FF2B5EF4-FFF2-40B4-BE49-F238E27FC236}">
                <a16:creationId xmlns:a16="http://schemas.microsoft.com/office/drawing/2014/main" id="{16A43743-0955-F4DE-B4B6-0BF9489B8255}"/>
              </a:ext>
            </a:extLst>
          </p:cNvPr>
          <p:cNvSpPr/>
          <p:nvPr/>
        </p:nvSpPr>
        <p:spPr>
          <a:xfrm>
            <a:off x="3744291" y="1248500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7" y="0"/>
                </a:lnTo>
                <a:lnTo>
                  <a:pt x="1051557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c">
            <a:extLst>
              <a:ext uri="{FF2B5EF4-FFF2-40B4-BE49-F238E27FC236}">
                <a16:creationId xmlns:a16="http://schemas.microsoft.com/office/drawing/2014/main" id="{F062451A-B8C7-5AA4-ACBC-DB25FB23A89E}"/>
              </a:ext>
            </a:extLst>
          </p:cNvPr>
          <p:cNvSpPr/>
          <p:nvPr/>
        </p:nvSpPr>
        <p:spPr>
          <a:xfrm>
            <a:off x="1280863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ủi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>
            <a:extLst>
              <a:ext uri="{FF2B5EF4-FFF2-40B4-BE49-F238E27FC236}">
                <a16:creationId xmlns:a16="http://schemas.microsoft.com/office/drawing/2014/main" id="{4FB06554-1832-44D8-F524-E083329A66BB}"/>
              </a:ext>
            </a:extLst>
          </p:cNvPr>
          <p:cNvSpPr/>
          <p:nvPr/>
        </p:nvSpPr>
        <p:spPr>
          <a:xfrm>
            <a:off x="1280863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ly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D">
            <a:extLst>
              <a:ext uri="{FF2B5EF4-FFF2-40B4-BE49-F238E27FC236}">
                <a16:creationId xmlns:a16="http://schemas.microsoft.com/office/drawing/2014/main" id="{05C61FBE-06D5-3711-8B25-E72861E664F8}"/>
              </a:ext>
            </a:extLst>
          </p:cNvPr>
          <p:cNvSpPr/>
          <p:nvPr/>
        </p:nvSpPr>
        <p:spPr>
          <a:xfrm>
            <a:off x="9448800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thoaị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">
            <a:extLst>
              <a:ext uri="{FF2B5EF4-FFF2-40B4-BE49-F238E27FC236}">
                <a16:creationId xmlns:a16="http://schemas.microsoft.com/office/drawing/2014/main" id="{9ECCCA5B-F29E-7B8A-0E4D-40559CED2B59}"/>
              </a:ext>
            </a:extLst>
          </p:cNvPr>
          <p:cNvSpPr/>
          <p:nvPr/>
        </p:nvSpPr>
        <p:spPr>
          <a:xfrm>
            <a:off x="9448800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tivi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7519D5-93DD-DFB7-81BD-FA9BFDA2C70B}"/>
              </a:ext>
            </a:extLst>
          </p:cNvPr>
          <p:cNvGrpSpPr/>
          <p:nvPr/>
        </p:nvGrpSpPr>
        <p:grpSpPr>
          <a:xfrm>
            <a:off x="4994402" y="929014"/>
            <a:ext cx="10011069" cy="2338029"/>
            <a:chOff x="5084408" y="611466"/>
            <a:chExt cx="10258619" cy="23380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EFEB23-9770-B8D4-09A9-DD0C5876A91C}"/>
                </a:ext>
              </a:extLst>
            </p:cNvPr>
            <p:cNvSpPr/>
            <p:nvPr/>
          </p:nvSpPr>
          <p:spPr>
            <a:xfrm>
              <a:off x="5575351" y="825837"/>
              <a:ext cx="976767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mỏng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manh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hóng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4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4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96F93-64AF-2DAB-B4E2-F1857702B2B0}"/>
                </a:ext>
              </a:extLst>
            </p:cNvPr>
            <p:cNvSpPr/>
            <p:nvPr/>
          </p:nvSpPr>
          <p:spPr>
            <a:xfrm>
              <a:off x="5084408" y="611466"/>
              <a:ext cx="10250547" cy="21208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570B95A0-FFA2-F72F-EB7E-99E6535FABFD}"/>
              </a:ext>
            </a:extLst>
          </p:cNvPr>
          <p:cNvSpPr/>
          <p:nvPr/>
        </p:nvSpPr>
        <p:spPr>
          <a:xfrm>
            <a:off x="15628322" y="3893510"/>
            <a:ext cx="1086161" cy="1255495"/>
          </a:xfrm>
          <a:custGeom>
            <a:avLst/>
            <a:gdLst/>
            <a:ahLst/>
            <a:cxnLst/>
            <a:rect l="l" t="t" r="r" b="b"/>
            <a:pathLst>
              <a:path w="2563738" h="2057400">
                <a:moveTo>
                  <a:pt x="0" y="0"/>
                </a:moveTo>
                <a:lnTo>
                  <a:pt x="2563738" y="0"/>
                </a:lnTo>
                <a:lnTo>
                  <a:pt x="2563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42B1E436-917F-5FE9-17AD-99BD28D0F028}"/>
              </a:ext>
            </a:extLst>
          </p:cNvPr>
          <p:cNvSpPr/>
          <p:nvPr/>
        </p:nvSpPr>
        <p:spPr>
          <a:xfrm>
            <a:off x="7288691" y="4124840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6D60A67A-6313-88E7-13ED-C4C47DF01D71}"/>
              </a:ext>
            </a:extLst>
          </p:cNvPr>
          <p:cNvSpPr/>
          <p:nvPr/>
        </p:nvSpPr>
        <p:spPr>
          <a:xfrm>
            <a:off x="15840710" y="7034201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974FBBDA-7AFF-0846-B583-EE0F6E0F3CB8}"/>
              </a:ext>
            </a:extLst>
          </p:cNvPr>
          <p:cNvSpPr/>
          <p:nvPr/>
        </p:nvSpPr>
        <p:spPr>
          <a:xfrm>
            <a:off x="7609982" y="6954199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2" name="5s">
            <a:hlinkClick r:id="" action="ppaction://media"/>
            <a:extLst>
              <a:ext uri="{FF2B5EF4-FFF2-40B4-BE49-F238E27FC236}">
                <a16:creationId xmlns:a16="http://schemas.microsoft.com/office/drawing/2014/main" id="{97E29D20-45BD-F08E-4F37-6483404524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12.7888"/>
                </p14:media>
              </p:ext>
            </p:extLst>
          </p:nvPr>
        </p:nvPicPr>
        <p:blipFill>
          <a:blip r:embed="rId26"/>
          <a:srcRect l="23141" r="23462"/>
          <a:stretch>
            <a:fillRect/>
          </a:stretch>
        </p:blipFill>
        <p:spPr>
          <a:xfrm>
            <a:off x="15283574" y="181921"/>
            <a:ext cx="2915699" cy="305647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68F5D5A-C60F-B4B8-19C6-96E2593D3F5A}"/>
              </a:ext>
            </a:extLst>
          </p:cNvPr>
          <p:cNvSpPr/>
          <p:nvPr/>
        </p:nvSpPr>
        <p:spPr>
          <a:xfrm>
            <a:off x="741623" y="297337"/>
            <a:ext cx="17594292" cy="9322497"/>
          </a:xfrm>
          <a:custGeom>
            <a:avLst/>
            <a:gdLst>
              <a:gd name="connsiteX0" fmla="*/ 0 w 5687947"/>
              <a:gd name="connsiteY0" fmla="*/ 0 h 3151885"/>
              <a:gd name="connsiteX1" fmla="*/ 3039367 w 5687947"/>
              <a:gd name="connsiteY1" fmla="*/ 0 h 3151885"/>
              <a:gd name="connsiteX2" fmla="*/ 2988553 w 5687947"/>
              <a:gd name="connsiteY2" fmla="*/ 48205 h 3151885"/>
              <a:gd name="connsiteX3" fmla="*/ 2919733 w 5687947"/>
              <a:gd name="connsiteY3" fmla="*/ 579830 h 3151885"/>
              <a:gd name="connsiteX4" fmla="*/ 2919733 w 5687947"/>
              <a:gd name="connsiteY4" fmla="*/ 1524940 h 3151885"/>
              <a:gd name="connsiteX5" fmla="*/ 5687947 w 5687947"/>
              <a:gd name="connsiteY5" fmla="*/ 1524940 h 3151885"/>
              <a:gd name="connsiteX6" fmla="*/ 5687947 w 5687947"/>
              <a:gd name="connsiteY6" fmla="*/ 1524941 h 3151885"/>
              <a:gd name="connsiteX7" fmla="*/ 2867827 w 5687947"/>
              <a:gd name="connsiteY7" fmla="*/ 1524941 h 3151885"/>
              <a:gd name="connsiteX8" fmla="*/ 2867827 w 5687947"/>
              <a:gd name="connsiteY8" fmla="*/ 2470051 h 3151885"/>
              <a:gd name="connsiteX9" fmla="*/ 2687584 w 5687947"/>
              <a:gd name="connsiteY9" fmla="*/ 3119814 h 3151885"/>
              <a:gd name="connsiteX10" fmla="*/ 2671570 w 5687947"/>
              <a:gd name="connsiteY10" fmla="*/ 3151885 h 3151885"/>
              <a:gd name="connsiteX11" fmla="*/ 0 w 5687947"/>
              <a:gd name="connsiteY11" fmla="*/ 3151885 h 315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87947" h="3151885">
                <a:moveTo>
                  <a:pt x="0" y="0"/>
                </a:moveTo>
                <a:lnTo>
                  <a:pt x="3039367" y="0"/>
                </a:lnTo>
                <a:lnTo>
                  <a:pt x="2988553" y="48205"/>
                </a:lnTo>
                <a:cubicBezTo>
                  <a:pt x="2788647" y="225413"/>
                  <a:pt x="2500257" y="402621"/>
                  <a:pt x="2919733" y="579830"/>
                </a:cubicBezTo>
                <a:cubicBezTo>
                  <a:pt x="3665468" y="894867"/>
                  <a:pt x="2173999" y="1209903"/>
                  <a:pt x="2919733" y="1524940"/>
                </a:cubicBezTo>
                <a:lnTo>
                  <a:pt x="5687947" y="1524940"/>
                </a:lnTo>
                <a:lnTo>
                  <a:pt x="5687947" y="1524941"/>
                </a:lnTo>
                <a:lnTo>
                  <a:pt x="2867827" y="1524941"/>
                </a:lnTo>
                <a:cubicBezTo>
                  <a:pt x="3613562" y="1839978"/>
                  <a:pt x="2122093" y="2155014"/>
                  <a:pt x="2867827" y="2470051"/>
                </a:cubicBezTo>
                <a:cubicBezTo>
                  <a:pt x="3380519" y="2686639"/>
                  <a:pt x="2835784" y="2903226"/>
                  <a:pt x="2687584" y="3119814"/>
                </a:cubicBezTo>
                <a:lnTo>
                  <a:pt x="2671570" y="3151885"/>
                </a:lnTo>
                <a:lnTo>
                  <a:pt x="0" y="3151885"/>
                </a:lnTo>
                <a:close/>
              </a:path>
            </a:pathLst>
          </a:custGeom>
          <a:blipFill>
            <a:blip r:embed="rId27"/>
            <a:stretch>
              <a:fillRect l="-18222" t="-18854" r="-17178" b="-18331"/>
            </a:stretch>
          </a:blipFill>
        </p:spPr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C3BC2C1-1E93-D275-E271-4831B452CC25}"/>
              </a:ext>
            </a:extLst>
          </p:cNvPr>
          <p:cNvSpPr/>
          <p:nvPr/>
        </p:nvSpPr>
        <p:spPr>
          <a:xfrm>
            <a:off x="821709" y="258958"/>
            <a:ext cx="17594292" cy="9326434"/>
          </a:xfrm>
          <a:custGeom>
            <a:avLst/>
            <a:gdLst>
              <a:gd name="connsiteX0" fmla="*/ 2980305 w 5687947"/>
              <a:gd name="connsiteY0" fmla="*/ 0 h 3151885"/>
              <a:gd name="connsiteX1" fmla="*/ 5687947 w 5687947"/>
              <a:gd name="connsiteY1" fmla="*/ 0 h 3151885"/>
              <a:gd name="connsiteX2" fmla="*/ 5687947 w 5687947"/>
              <a:gd name="connsiteY2" fmla="*/ 3151885 h 3151885"/>
              <a:gd name="connsiteX3" fmla="*/ 2612508 w 5687947"/>
              <a:gd name="connsiteY3" fmla="*/ 3151885 h 3151885"/>
              <a:gd name="connsiteX4" fmla="*/ 2628522 w 5687947"/>
              <a:gd name="connsiteY4" fmla="*/ 3119814 h 3151885"/>
              <a:gd name="connsiteX5" fmla="*/ 2808766 w 5687947"/>
              <a:gd name="connsiteY5" fmla="*/ 2470051 h 3151885"/>
              <a:gd name="connsiteX6" fmla="*/ 2808766 w 5687947"/>
              <a:gd name="connsiteY6" fmla="*/ 1524941 h 3151885"/>
              <a:gd name="connsiteX7" fmla="*/ 0 w 5687947"/>
              <a:gd name="connsiteY7" fmla="*/ 1524941 h 3151885"/>
              <a:gd name="connsiteX8" fmla="*/ 0 w 5687947"/>
              <a:gd name="connsiteY8" fmla="*/ 1524940 h 3151885"/>
              <a:gd name="connsiteX9" fmla="*/ 2860672 w 5687947"/>
              <a:gd name="connsiteY9" fmla="*/ 1524940 h 3151885"/>
              <a:gd name="connsiteX10" fmla="*/ 2860672 w 5687947"/>
              <a:gd name="connsiteY10" fmla="*/ 579830 h 3151885"/>
              <a:gd name="connsiteX11" fmla="*/ 2929492 w 5687947"/>
              <a:gd name="connsiteY11" fmla="*/ 48205 h 315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87947" h="3151885">
                <a:moveTo>
                  <a:pt x="2980305" y="0"/>
                </a:moveTo>
                <a:lnTo>
                  <a:pt x="5687947" y="0"/>
                </a:lnTo>
                <a:lnTo>
                  <a:pt x="5687947" y="3151885"/>
                </a:lnTo>
                <a:lnTo>
                  <a:pt x="2612508" y="3151885"/>
                </a:lnTo>
                <a:lnTo>
                  <a:pt x="2628522" y="3119814"/>
                </a:lnTo>
                <a:cubicBezTo>
                  <a:pt x="2776722" y="2903226"/>
                  <a:pt x="3321458" y="2686639"/>
                  <a:pt x="2808766" y="2470051"/>
                </a:cubicBezTo>
                <a:cubicBezTo>
                  <a:pt x="2063031" y="2155014"/>
                  <a:pt x="3554500" y="1839978"/>
                  <a:pt x="2808766" y="1524941"/>
                </a:cubicBezTo>
                <a:lnTo>
                  <a:pt x="0" y="1524941"/>
                </a:lnTo>
                <a:lnTo>
                  <a:pt x="0" y="1524940"/>
                </a:lnTo>
                <a:lnTo>
                  <a:pt x="2860672" y="1524940"/>
                </a:lnTo>
                <a:cubicBezTo>
                  <a:pt x="2114937" y="1209903"/>
                  <a:pt x="3606406" y="894867"/>
                  <a:pt x="2860672" y="579830"/>
                </a:cubicBezTo>
                <a:cubicBezTo>
                  <a:pt x="2441196" y="402621"/>
                  <a:pt x="2729585" y="225413"/>
                  <a:pt x="2929492" y="48205"/>
                </a:cubicBezTo>
                <a:close/>
              </a:path>
            </a:pathLst>
          </a:custGeom>
          <a:blipFill>
            <a:blip r:embed="rId27"/>
            <a:stretch>
              <a:fillRect l="-18222" t="-18854" r="-17178" b="-18331"/>
            </a:stretch>
          </a:blipFill>
        </p:spPr>
      </p:sp>
    </p:spTree>
    <p:extLst>
      <p:ext uri="{BB962C8B-B14F-4D97-AF65-F5344CB8AC3E}">
        <p14:creationId xmlns:p14="http://schemas.microsoft.com/office/powerpoint/2010/main" val="271064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6" name="push.wav"/>
          </p:stSnd>
        </p:sndAc>
      </p:transition>
    </mc:Choice>
    <mc:Fallback xmlns="">
      <p:transition spd="slow">
        <p:circl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6 L -0.4967 -0.00803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53932 0.09491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473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7" grpId="0" animBg="1"/>
      <p:bldP spid="23" grpId="0" animBg="1"/>
      <p:bldP spid="35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542352">
            <a:off x="-271441" y="-174434"/>
            <a:ext cx="3024684" cy="27659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8">
            <a:hlinkClick r:id="rId11" action="ppaction://hlinksldjump"/>
            <a:extLst>
              <a:ext uri="{FF2B5EF4-FFF2-40B4-BE49-F238E27FC236}">
                <a16:creationId xmlns:a16="http://schemas.microsoft.com/office/drawing/2014/main" id="{CA87996B-9BD0-1503-F510-79925A65283D}"/>
              </a:ext>
            </a:extLst>
          </p:cNvPr>
          <p:cNvSpPr/>
          <p:nvPr/>
        </p:nvSpPr>
        <p:spPr>
          <a:xfrm>
            <a:off x="1463142" y="593683"/>
            <a:ext cx="2139344" cy="2251382"/>
          </a:xfrm>
          <a:custGeom>
            <a:avLst/>
            <a:gdLst/>
            <a:ahLst/>
            <a:cxnLst/>
            <a:rect l="l" t="t" r="r" b="b"/>
            <a:pathLst>
              <a:path w="2889156" h="3278475">
                <a:moveTo>
                  <a:pt x="0" y="0"/>
                </a:moveTo>
                <a:lnTo>
                  <a:pt x="2889156" y="0"/>
                </a:lnTo>
                <a:lnTo>
                  <a:pt x="2889156" y="3278476"/>
                </a:lnTo>
                <a:lnTo>
                  <a:pt x="0" y="3278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CDF200-3DBC-6361-C16B-56D9272233BB}"/>
              </a:ext>
            </a:extLst>
          </p:cNvPr>
          <p:cNvGrpSpPr/>
          <p:nvPr/>
        </p:nvGrpSpPr>
        <p:grpSpPr>
          <a:xfrm>
            <a:off x="-759954" y="9322797"/>
            <a:ext cx="19149374" cy="1019745"/>
            <a:chOff x="-705240" y="5517851"/>
            <a:chExt cx="14131889" cy="1418546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CC75B67-B096-66D5-B4A6-4CD9DE1F22DA}"/>
                </a:ext>
              </a:extLst>
            </p:cNvPr>
            <p:cNvSpPr/>
            <p:nvPr/>
          </p:nvSpPr>
          <p:spPr>
            <a:xfrm>
              <a:off x="-705240" y="5517851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FE8E7B8-3F48-EFD1-FC92-BAEB3B82E13A}"/>
                </a:ext>
              </a:extLst>
            </p:cNvPr>
            <p:cNvSpPr/>
            <p:nvPr/>
          </p:nvSpPr>
          <p:spPr>
            <a:xfrm>
              <a:off x="4519410" y="5522504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7C4D659-7463-3444-285C-05497613E67B}"/>
                </a:ext>
              </a:extLst>
            </p:cNvPr>
            <p:cNvSpPr/>
            <p:nvPr/>
          </p:nvSpPr>
          <p:spPr>
            <a:xfrm>
              <a:off x="9785215" y="5522504"/>
              <a:ext cx="3641434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r="-84761"/>
              </a:stretch>
            </a:blipFill>
          </p:spPr>
        </p:sp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C8712459-E9C8-4DE3-AE74-B71C1BB5D8AF}"/>
              </a:ext>
            </a:extLst>
          </p:cNvPr>
          <p:cNvSpPr/>
          <p:nvPr/>
        </p:nvSpPr>
        <p:spPr>
          <a:xfrm rot="710866">
            <a:off x="38483" y="7918634"/>
            <a:ext cx="1277078" cy="1291535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CD21B54E-76F8-4467-5F56-D61876B071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54295" y="2498169"/>
            <a:ext cx="1512215" cy="1512215"/>
          </a:xfrm>
          <a:prstGeom prst="rect">
            <a:avLst/>
          </a:prstGeom>
        </p:spPr>
      </p:pic>
      <p:sp>
        <p:nvSpPr>
          <p:cNvPr id="42" name="Freeform 18">
            <a:extLst>
              <a:ext uri="{FF2B5EF4-FFF2-40B4-BE49-F238E27FC236}">
                <a16:creationId xmlns:a16="http://schemas.microsoft.com/office/drawing/2014/main" id="{828EDF30-A85B-A7EE-18FB-BB6A32727975}"/>
              </a:ext>
            </a:extLst>
          </p:cNvPr>
          <p:cNvSpPr/>
          <p:nvPr/>
        </p:nvSpPr>
        <p:spPr>
          <a:xfrm>
            <a:off x="3810318" y="1208545"/>
            <a:ext cx="1051557" cy="1051557"/>
          </a:xfrm>
          <a:custGeom>
            <a:avLst/>
            <a:gdLst/>
            <a:ahLst/>
            <a:cxnLst/>
            <a:rect l="l" t="t" r="r" b="b"/>
            <a:pathLst>
              <a:path w="1051557" h="1051557">
                <a:moveTo>
                  <a:pt x="0" y="0"/>
                </a:moveTo>
                <a:lnTo>
                  <a:pt x="1051556" y="0"/>
                </a:lnTo>
                <a:lnTo>
                  <a:pt x="1051556" y="1051557"/>
                </a:lnTo>
                <a:lnTo>
                  <a:pt x="0" y="10515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EA2B71-CF90-2554-450B-4E562A9C590E}"/>
              </a:ext>
            </a:extLst>
          </p:cNvPr>
          <p:cNvGrpSpPr/>
          <p:nvPr/>
        </p:nvGrpSpPr>
        <p:grpSpPr>
          <a:xfrm>
            <a:off x="4941048" y="855208"/>
            <a:ext cx="10003192" cy="2120840"/>
            <a:chOff x="5084408" y="611466"/>
            <a:chExt cx="10250547" cy="21208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076B3AB-1E5F-D4A3-12C0-2F002647E7DC}"/>
                </a:ext>
              </a:extLst>
            </p:cNvPr>
            <p:cNvSpPr/>
            <p:nvPr/>
          </p:nvSpPr>
          <p:spPr>
            <a:xfrm>
              <a:off x="5254972" y="838339"/>
              <a:ext cx="976767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Miệng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tròn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phau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phau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cơm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thịt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đựng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rau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hằng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2CDA6F1-7BD6-1AF3-583A-9ECBBE6F24BB}"/>
                </a:ext>
              </a:extLst>
            </p:cNvPr>
            <p:cNvSpPr/>
            <p:nvPr/>
          </p:nvSpPr>
          <p:spPr>
            <a:xfrm>
              <a:off x="5084408" y="611466"/>
              <a:ext cx="10250547" cy="21208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9" name="c">
            <a:extLst>
              <a:ext uri="{FF2B5EF4-FFF2-40B4-BE49-F238E27FC236}">
                <a16:creationId xmlns:a16="http://schemas.microsoft.com/office/drawing/2014/main" id="{760FEA02-C8AA-8FCF-6A57-C9FBFD65D4BD}"/>
              </a:ext>
            </a:extLst>
          </p:cNvPr>
          <p:cNvSpPr/>
          <p:nvPr/>
        </p:nvSpPr>
        <p:spPr>
          <a:xfrm>
            <a:off x="1280863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ly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">
            <a:extLst>
              <a:ext uri="{FF2B5EF4-FFF2-40B4-BE49-F238E27FC236}">
                <a16:creationId xmlns:a16="http://schemas.microsoft.com/office/drawing/2014/main" id="{0C50A2FD-19E3-370D-69FF-A3CD0346C4C3}"/>
              </a:ext>
            </a:extLst>
          </p:cNvPr>
          <p:cNvSpPr/>
          <p:nvPr/>
        </p:nvSpPr>
        <p:spPr>
          <a:xfrm>
            <a:off x="1280863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1CCD0CD4-19C0-6C58-C3FD-5ACED7F27730}"/>
              </a:ext>
            </a:extLst>
          </p:cNvPr>
          <p:cNvSpPr/>
          <p:nvPr/>
        </p:nvSpPr>
        <p:spPr>
          <a:xfrm>
            <a:off x="9448800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thìa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B">
            <a:extLst>
              <a:ext uri="{FF2B5EF4-FFF2-40B4-BE49-F238E27FC236}">
                <a16:creationId xmlns:a16="http://schemas.microsoft.com/office/drawing/2014/main" id="{88BD8309-961C-F4A4-04D3-9D89241B7B23}"/>
              </a:ext>
            </a:extLst>
          </p:cNvPr>
          <p:cNvSpPr/>
          <p:nvPr/>
        </p:nvSpPr>
        <p:spPr>
          <a:xfrm>
            <a:off x="9448800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nồi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45362F15-BFA4-5ED9-BA51-36FB76601229}"/>
              </a:ext>
            </a:extLst>
          </p:cNvPr>
          <p:cNvSpPr/>
          <p:nvPr/>
        </p:nvSpPr>
        <p:spPr>
          <a:xfrm>
            <a:off x="7596492" y="4036128"/>
            <a:ext cx="1086161" cy="1255495"/>
          </a:xfrm>
          <a:custGeom>
            <a:avLst/>
            <a:gdLst/>
            <a:ahLst/>
            <a:cxnLst/>
            <a:rect l="l" t="t" r="r" b="b"/>
            <a:pathLst>
              <a:path w="2563738" h="2057400">
                <a:moveTo>
                  <a:pt x="0" y="0"/>
                </a:moveTo>
                <a:lnTo>
                  <a:pt x="2563738" y="0"/>
                </a:lnTo>
                <a:lnTo>
                  <a:pt x="2563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ABEA32FE-AC51-09CE-A723-D58BCF5697B2}"/>
              </a:ext>
            </a:extLst>
          </p:cNvPr>
          <p:cNvSpPr/>
          <p:nvPr/>
        </p:nvSpPr>
        <p:spPr>
          <a:xfrm>
            <a:off x="15906692" y="4161313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26B5BF29-B780-7050-2256-868ADB8155ED}"/>
              </a:ext>
            </a:extLst>
          </p:cNvPr>
          <p:cNvSpPr/>
          <p:nvPr/>
        </p:nvSpPr>
        <p:spPr>
          <a:xfrm>
            <a:off x="15840710" y="7034201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B45B30C-8DC4-C61D-E6B1-7BBFABF44E94}"/>
              </a:ext>
            </a:extLst>
          </p:cNvPr>
          <p:cNvSpPr/>
          <p:nvPr/>
        </p:nvSpPr>
        <p:spPr>
          <a:xfrm>
            <a:off x="7609982" y="6954199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8" name="5s">
            <a:hlinkClick r:id="" action="ppaction://media"/>
            <a:extLst>
              <a:ext uri="{FF2B5EF4-FFF2-40B4-BE49-F238E27FC236}">
                <a16:creationId xmlns:a16="http://schemas.microsoft.com/office/drawing/2014/main" id="{C4EA6351-3A10-D9D0-88F5-A2EDB05DC47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12.7888"/>
                </p14:media>
              </p:ext>
            </p:extLst>
          </p:nvPr>
        </p:nvPicPr>
        <p:blipFill>
          <a:blip r:embed="rId24"/>
          <a:srcRect l="23141" r="23462"/>
          <a:stretch>
            <a:fillRect/>
          </a:stretch>
        </p:blipFill>
        <p:spPr>
          <a:xfrm>
            <a:off x="15283574" y="181921"/>
            <a:ext cx="2915699" cy="3056476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8196D8B7-2997-C5B6-B2F8-653105CD2AEE}"/>
              </a:ext>
            </a:extLst>
          </p:cNvPr>
          <p:cNvSpPr/>
          <p:nvPr/>
        </p:nvSpPr>
        <p:spPr>
          <a:xfrm>
            <a:off x="16964110" y="4936605"/>
            <a:ext cx="1447722" cy="1608705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3A24C7-D72D-108E-395F-87DCE258A4C3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766751" y="62535"/>
            <a:ext cx="16733238" cy="9504309"/>
          </a:xfrm>
          <a:custGeom>
            <a:avLst/>
            <a:gdLst>
              <a:gd name="connsiteX0" fmla="*/ 0 w 5476302"/>
              <a:gd name="connsiteY0" fmla="*/ 0 h 3300533"/>
              <a:gd name="connsiteX1" fmla="*/ 2845393 w 5476302"/>
              <a:gd name="connsiteY1" fmla="*/ 0 h 3300533"/>
              <a:gd name="connsiteX2" fmla="*/ 2837719 w 5476302"/>
              <a:gd name="connsiteY2" fmla="*/ 15369 h 3300533"/>
              <a:gd name="connsiteX3" fmla="*/ 2657476 w 5476302"/>
              <a:gd name="connsiteY3" fmla="*/ 665132 h 3300533"/>
              <a:gd name="connsiteX4" fmla="*/ 2657476 w 5476302"/>
              <a:gd name="connsiteY4" fmla="*/ 1610242 h 3300533"/>
              <a:gd name="connsiteX5" fmla="*/ 5476302 w 5476302"/>
              <a:gd name="connsiteY5" fmla="*/ 1610242 h 3300533"/>
              <a:gd name="connsiteX6" fmla="*/ 5476302 w 5476302"/>
              <a:gd name="connsiteY6" fmla="*/ 1610243 h 3300533"/>
              <a:gd name="connsiteX7" fmla="*/ 2605570 w 5476302"/>
              <a:gd name="connsiteY7" fmla="*/ 1610243 h 3300533"/>
              <a:gd name="connsiteX8" fmla="*/ 2605570 w 5476302"/>
              <a:gd name="connsiteY8" fmla="*/ 2555353 h 3300533"/>
              <a:gd name="connsiteX9" fmla="*/ 2395832 w 5476302"/>
              <a:gd name="connsiteY9" fmla="*/ 3264185 h 3300533"/>
              <a:gd name="connsiteX10" fmla="*/ 2393816 w 5476302"/>
              <a:gd name="connsiteY10" fmla="*/ 3300533 h 3300533"/>
              <a:gd name="connsiteX11" fmla="*/ 0 w 5476302"/>
              <a:gd name="connsiteY11" fmla="*/ 3300533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0" y="0"/>
                </a:moveTo>
                <a:lnTo>
                  <a:pt x="2845393" y="0"/>
                </a:lnTo>
                <a:lnTo>
                  <a:pt x="2837719" y="15369"/>
                </a:lnTo>
                <a:cubicBezTo>
                  <a:pt x="2689519" y="231956"/>
                  <a:pt x="2144784" y="448544"/>
                  <a:pt x="2657476" y="665132"/>
                </a:cubicBezTo>
                <a:cubicBezTo>
                  <a:pt x="3403211" y="980169"/>
                  <a:pt x="1911742" y="1295205"/>
                  <a:pt x="2657476" y="1610242"/>
                </a:cubicBezTo>
                <a:lnTo>
                  <a:pt x="5476302" y="1610242"/>
                </a:lnTo>
                <a:lnTo>
                  <a:pt x="5476302" y="1610243"/>
                </a:lnTo>
                <a:lnTo>
                  <a:pt x="2605570" y="1610243"/>
                </a:lnTo>
                <a:cubicBezTo>
                  <a:pt x="3351305" y="1925280"/>
                  <a:pt x="1859836" y="2240316"/>
                  <a:pt x="2605570" y="2555353"/>
                </a:cubicBezTo>
                <a:cubicBezTo>
                  <a:pt x="3164871" y="2791630"/>
                  <a:pt x="2465745" y="3027908"/>
                  <a:pt x="2395832" y="3264185"/>
                </a:cubicBezTo>
                <a:lnTo>
                  <a:pt x="2393816" y="3300533"/>
                </a:lnTo>
                <a:lnTo>
                  <a:pt x="0" y="3300533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3285F3-FBA7-38E8-8B92-362F95746E0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506863" y="76480"/>
            <a:ext cx="16733238" cy="9504309"/>
          </a:xfrm>
          <a:custGeom>
            <a:avLst/>
            <a:gdLst>
              <a:gd name="connsiteX0" fmla="*/ 2911788 w 5476302"/>
              <a:gd name="connsiteY0" fmla="*/ 0 h 3300533"/>
              <a:gd name="connsiteX1" fmla="*/ 5476302 w 5476302"/>
              <a:gd name="connsiteY1" fmla="*/ 0 h 3300533"/>
              <a:gd name="connsiteX2" fmla="*/ 5476302 w 5476302"/>
              <a:gd name="connsiteY2" fmla="*/ 3300533 h 3300533"/>
              <a:gd name="connsiteX3" fmla="*/ 2450963 w 5476302"/>
              <a:gd name="connsiteY3" fmla="*/ 3300533 h 3300533"/>
              <a:gd name="connsiteX4" fmla="*/ 2451824 w 5476302"/>
              <a:gd name="connsiteY4" fmla="*/ 3285020 h 3300533"/>
              <a:gd name="connsiteX5" fmla="*/ 2661562 w 5476302"/>
              <a:gd name="connsiteY5" fmla="*/ 2576188 h 3300533"/>
              <a:gd name="connsiteX6" fmla="*/ 2661562 w 5476302"/>
              <a:gd name="connsiteY6" fmla="*/ 1631078 h 3300533"/>
              <a:gd name="connsiteX7" fmla="*/ 0 w 5476302"/>
              <a:gd name="connsiteY7" fmla="*/ 1631078 h 3300533"/>
              <a:gd name="connsiteX8" fmla="*/ 0 w 5476302"/>
              <a:gd name="connsiteY8" fmla="*/ 1631077 h 3300533"/>
              <a:gd name="connsiteX9" fmla="*/ 2713468 w 5476302"/>
              <a:gd name="connsiteY9" fmla="*/ 1631077 h 3300533"/>
              <a:gd name="connsiteX10" fmla="*/ 2713468 w 5476302"/>
              <a:gd name="connsiteY10" fmla="*/ 685967 h 3300533"/>
              <a:gd name="connsiteX11" fmla="*/ 2893711 w 5476302"/>
              <a:gd name="connsiteY11" fmla="*/ 36204 h 33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76302" h="3300533">
                <a:moveTo>
                  <a:pt x="2911788" y="0"/>
                </a:moveTo>
                <a:lnTo>
                  <a:pt x="5476302" y="0"/>
                </a:lnTo>
                <a:lnTo>
                  <a:pt x="5476302" y="3300533"/>
                </a:lnTo>
                <a:lnTo>
                  <a:pt x="2450963" y="3300533"/>
                </a:lnTo>
                <a:lnTo>
                  <a:pt x="2451824" y="3285020"/>
                </a:lnTo>
                <a:cubicBezTo>
                  <a:pt x="2521736" y="3048743"/>
                  <a:pt x="3220862" y="2812465"/>
                  <a:pt x="2661562" y="2576188"/>
                </a:cubicBezTo>
                <a:cubicBezTo>
                  <a:pt x="1915827" y="2261151"/>
                  <a:pt x="3407296" y="1946115"/>
                  <a:pt x="2661562" y="1631078"/>
                </a:cubicBezTo>
                <a:lnTo>
                  <a:pt x="0" y="1631078"/>
                </a:lnTo>
                <a:lnTo>
                  <a:pt x="0" y="1631077"/>
                </a:lnTo>
                <a:lnTo>
                  <a:pt x="2713468" y="1631077"/>
                </a:lnTo>
                <a:cubicBezTo>
                  <a:pt x="1967733" y="1316040"/>
                  <a:pt x="3459202" y="1001004"/>
                  <a:pt x="2713468" y="685967"/>
                </a:cubicBezTo>
                <a:cubicBezTo>
                  <a:pt x="2200775" y="469379"/>
                  <a:pt x="2745511" y="252791"/>
                  <a:pt x="2893711" y="362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85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6" name="push.wav"/>
          </p:stSnd>
        </p:sndAc>
      </p:transition>
    </mc:Choice>
    <mc:Fallback xmlns="">
      <p:transition spd="slow">
        <p:circl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5679E-6 L -0.4967 -0.00802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1605E-6 L 0.50018 0.12238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9" y="61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9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15E5DBB0-887F-2668-143F-796F1F7F63D4}"/>
              </a:ext>
            </a:extLst>
          </p:cNvPr>
          <p:cNvSpPr/>
          <p:nvPr/>
        </p:nvSpPr>
        <p:spPr>
          <a:xfrm rot="18542352">
            <a:off x="-271441" y="-174434"/>
            <a:ext cx="3024684" cy="276595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8">
            <a:hlinkClick r:id="rId11" action="ppaction://hlinksldjump"/>
            <a:extLst>
              <a:ext uri="{FF2B5EF4-FFF2-40B4-BE49-F238E27FC236}">
                <a16:creationId xmlns:a16="http://schemas.microsoft.com/office/drawing/2014/main" id="{CA87996B-9BD0-1503-F510-79925A65283D}"/>
              </a:ext>
            </a:extLst>
          </p:cNvPr>
          <p:cNvSpPr/>
          <p:nvPr/>
        </p:nvSpPr>
        <p:spPr>
          <a:xfrm>
            <a:off x="1450199" y="655834"/>
            <a:ext cx="2139344" cy="2251382"/>
          </a:xfrm>
          <a:custGeom>
            <a:avLst/>
            <a:gdLst/>
            <a:ahLst/>
            <a:cxnLst/>
            <a:rect l="l" t="t" r="r" b="b"/>
            <a:pathLst>
              <a:path w="2889156" h="3278475">
                <a:moveTo>
                  <a:pt x="0" y="0"/>
                </a:moveTo>
                <a:lnTo>
                  <a:pt x="2889156" y="0"/>
                </a:lnTo>
                <a:lnTo>
                  <a:pt x="2889156" y="3278476"/>
                </a:lnTo>
                <a:lnTo>
                  <a:pt x="0" y="3278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CDF200-3DBC-6361-C16B-56D9272233BB}"/>
              </a:ext>
            </a:extLst>
          </p:cNvPr>
          <p:cNvGrpSpPr/>
          <p:nvPr/>
        </p:nvGrpSpPr>
        <p:grpSpPr>
          <a:xfrm>
            <a:off x="-759954" y="9322797"/>
            <a:ext cx="19149374" cy="1019745"/>
            <a:chOff x="-705240" y="5517851"/>
            <a:chExt cx="14131889" cy="1418546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CC75B67-B096-66D5-B4A6-4CD9DE1F22DA}"/>
                </a:ext>
              </a:extLst>
            </p:cNvPr>
            <p:cNvSpPr/>
            <p:nvPr/>
          </p:nvSpPr>
          <p:spPr>
            <a:xfrm>
              <a:off x="-705240" y="5517851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FE8E7B8-3F48-EFD1-FC92-BAEB3B82E13A}"/>
                </a:ext>
              </a:extLst>
            </p:cNvPr>
            <p:cNvSpPr/>
            <p:nvPr/>
          </p:nvSpPr>
          <p:spPr>
            <a:xfrm>
              <a:off x="4519410" y="5522504"/>
              <a:ext cx="6727960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7C4D659-7463-3444-285C-05497613E67B}"/>
                </a:ext>
              </a:extLst>
            </p:cNvPr>
            <p:cNvSpPr/>
            <p:nvPr/>
          </p:nvSpPr>
          <p:spPr>
            <a:xfrm>
              <a:off x="9785215" y="5522504"/>
              <a:ext cx="3641434" cy="1413893"/>
            </a:xfrm>
            <a:custGeom>
              <a:avLst/>
              <a:gdLst/>
              <a:ahLst/>
              <a:cxnLst/>
              <a:rect l="l" t="t" r="r" b="b"/>
              <a:pathLst>
                <a:path w="7315200" h="2313432">
                  <a:moveTo>
                    <a:pt x="0" y="0"/>
                  </a:moveTo>
                  <a:lnTo>
                    <a:pt x="7315200" y="0"/>
                  </a:lnTo>
                  <a:lnTo>
                    <a:pt x="7315200" y="2313432"/>
                  </a:lnTo>
                  <a:lnTo>
                    <a:pt x="0" y="2313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 r="-84761"/>
              </a:stretch>
            </a:blipFill>
          </p:spPr>
        </p:sp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C8712459-E9C8-4DE3-AE74-B71C1BB5D8AF}"/>
              </a:ext>
            </a:extLst>
          </p:cNvPr>
          <p:cNvSpPr/>
          <p:nvPr/>
        </p:nvSpPr>
        <p:spPr>
          <a:xfrm rot="710866">
            <a:off x="38483" y="7918634"/>
            <a:ext cx="1277078" cy="1291535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E6E9FFA1-013A-B49F-7B45-5050329B6838}"/>
              </a:ext>
            </a:extLst>
          </p:cNvPr>
          <p:cNvSpPr/>
          <p:nvPr/>
        </p:nvSpPr>
        <p:spPr>
          <a:xfrm>
            <a:off x="16863503" y="5141259"/>
            <a:ext cx="1447722" cy="1608705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8" y="0"/>
                </a:lnTo>
                <a:lnTo>
                  <a:pt x="2536648" y="2627413"/>
                </a:lnTo>
                <a:lnTo>
                  <a:pt x="0" y="26274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9" name="ÂM THANH XÉ KẸO">
            <a:hlinkClick r:id="" action="ppaction://media"/>
            <a:extLst>
              <a:ext uri="{FF2B5EF4-FFF2-40B4-BE49-F238E27FC236}">
                <a16:creationId xmlns:a16="http://schemas.microsoft.com/office/drawing/2014/main" id="{C18E425B-1D3E-70F7-5418-28C5D4A1C8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" end="1061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54295" y="2498169"/>
            <a:ext cx="1512215" cy="1512215"/>
          </a:xfrm>
          <a:prstGeom prst="rect">
            <a:avLst/>
          </a:prstGeom>
        </p:spPr>
      </p:pic>
      <p:sp>
        <p:nvSpPr>
          <p:cNvPr id="42" name="Freeform 19">
            <a:extLst>
              <a:ext uri="{FF2B5EF4-FFF2-40B4-BE49-F238E27FC236}">
                <a16:creationId xmlns:a16="http://schemas.microsoft.com/office/drawing/2014/main" id="{8B1789CC-8A5A-3493-EDBD-DADF36D07F6F}"/>
              </a:ext>
            </a:extLst>
          </p:cNvPr>
          <p:cNvSpPr/>
          <p:nvPr/>
        </p:nvSpPr>
        <p:spPr>
          <a:xfrm>
            <a:off x="3760532" y="1437938"/>
            <a:ext cx="1062486" cy="1062486"/>
          </a:xfrm>
          <a:custGeom>
            <a:avLst/>
            <a:gdLst/>
            <a:ahLst/>
            <a:cxnLst/>
            <a:rect l="l" t="t" r="r" b="b"/>
            <a:pathLst>
              <a:path w="1062486" h="1062486">
                <a:moveTo>
                  <a:pt x="0" y="0"/>
                </a:moveTo>
                <a:lnTo>
                  <a:pt x="1062487" y="0"/>
                </a:lnTo>
                <a:lnTo>
                  <a:pt x="1062487" y="1062487"/>
                </a:lnTo>
                <a:lnTo>
                  <a:pt x="0" y="10624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80102E-231F-D8F0-F87C-F49864275628}"/>
              </a:ext>
            </a:extLst>
          </p:cNvPr>
          <p:cNvGrpSpPr/>
          <p:nvPr/>
        </p:nvGrpSpPr>
        <p:grpSpPr>
          <a:xfrm>
            <a:off x="5020649" y="908761"/>
            <a:ext cx="10003192" cy="2206694"/>
            <a:chOff x="5084408" y="611466"/>
            <a:chExt cx="10250547" cy="220669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0B5C940-C7C3-8D9B-F45A-FABD1641F710}"/>
                </a:ext>
              </a:extLst>
            </p:cNvPr>
            <p:cNvSpPr/>
            <p:nvPr/>
          </p:nvSpPr>
          <p:spPr>
            <a:xfrm>
              <a:off x="5426253" y="1248500"/>
              <a:ext cx="97676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5"/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cơm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nóng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hổi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thơm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lừng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bữa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no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ấm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bên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4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3BAF435-833F-FD09-FB2C-AD8BB6D25FB5}"/>
                </a:ext>
              </a:extLst>
            </p:cNvPr>
            <p:cNvSpPr/>
            <p:nvPr/>
          </p:nvSpPr>
          <p:spPr>
            <a:xfrm>
              <a:off x="5084408" y="611466"/>
              <a:ext cx="10250547" cy="21208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9" name="c">
            <a:extLst>
              <a:ext uri="{FF2B5EF4-FFF2-40B4-BE49-F238E27FC236}">
                <a16:creationId xmlns:a16="http://schemas.microsoft.com/office/drawing/2014/main" id="{7F4E0B22-CBA5-C987-B965-61B6ABA2C3B2}"/>
              </a:ext>
            </a:extLst>
          </p:cNvPr>
          <p:cNvSpPr/>
          <p:nvPr/>
        </p:nvSpPr>
        <p:spPr>
          <a:xfrm>
            <a:off x="1280863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">
            <a:extLst>
              <a:ext uri="{FF2B5EF4-FFF2-40B4-BE49-F238E27FC236}">
                <a16:creationId xmlns:a16="http://schemas.microsoft.com/office/drawing/2014/main" id="{86CA1D30-C97C-F1B0-8FA5-02CE86B80262}"/>
              </a:ext>
            </a:extLst>
          </p:cNvPr>
          <p:cNvSpPr/>
          <p:nvPr/>
        </p:nvSpPr>
        <p:spPr>
          <a:xfrm>
            <a:off x="1280863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D19C556B-1886-B39E-A9C3-7150010A8A88}"/>
              </a:ext>
            </a:extLst>
          </p:cNvPr>
          <p:cNvSpPr/>
          <p:nvPr/>
        </p:nvSpPr>
        <p:spPr>
          <a:xfrm>
            <a:off x="9356186" y="6375102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B">
            <a:extLst>
              <a:ext uri="{FF2B5EF4-FFF2-40B4-BE49-F238E27FC236}">
                <a16:creationId xmlns:a16="http://schemas.microsoft.com/office/drawing/2014/main" id="{117059DD-D9DE-F657-E7A9-1232140CB96F}"/>
              </a:ext>
            </a:extLst>
          </p:cNvPr>
          <p:cNvSpPr/>
          <p:nvPr/>
        </p:nvSpPr>
        <p:spPr>
          <a:xfrm>
            <a:off x="9448800" y="3493059"/>
            <a:ext cx="7479573" cy="2247899"/>
          </a:xfrm>
          <a:prstGeom prst="roundRect">
            <a:avLst>
              <a:gd name="adj" fmla="val 20543"/>
            </a:avLst>
          </a:prstGeom>
          <a:solidFill>
            <a:sysClr val="window" lastClr="FFFFFF"/>
          </a:solidFill>
          <a:ln w="28575" cap="flat" cmpd="sng" algn="ctr">
            <a:solidFill>
              <a:srgbClr val="8F5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F8ABBCFC-8BC5-F31D-8D07-EE164E7DB06C}"/>
              </a:ext>
            </a:extLst>
          </p:cNvPr>
          <p:cNvSpPr/>
          <p:nvPr/>
        </p:nvSpPr>
        <p:spPr>
          <a:xfrm>
            <a:off x="7422439" y="6930719"/>
            <a:ext cx="1086161" cy="1255495"/>
          </a:xfrm>
          <a:custGeom>
            <a:avLst/>
            <a:gdLst/>
            <a:ahLst/>
            <a:cxnLst/>
            <a:rect l="l" t="t" r="r" b="b"/>
            <a:pathLst>
              <a:path w="2563738" h="2057400">
                <a:moveTo>
                  <a:pt x="0" y="0"/>
                </a:moveTo>
                <a:lnTo>
                  <a:pt x="2563738" y="0"/>
                </a:lnTo>
                <a:lnTo>
                  <a:pt x="25637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38879AD-29D8-74E9-0AA8-14DDCF9D0061}"/>
              </a:ext>
            </a:extLst>
          </p:cNvPr>
          <p:cNvSpPr/>
          <p:nvPr/>
        </p:nvSpPr>
        <p:spPr>
          <a:xfrm>
            <a:off x="15906692" y="4161313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E522797-18D1-EB9F-6DFA-563CD4E95CAF}"/>
              </a:ext>
            </a:extLst>
          </p:cNvPr>
          <p:cNvSpPr/>
          <p:nvPr/>
        </p:nvSpPr>
        <p:spPr>
          <a:xfrm>
            <a:off x="15840710" y="7034201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9EA036C-BD15-110F-448B-5944FF0C81C5}"/>
              </a:ext>
            </a:extLst>
          </p:cNvPr>
          <p:cNvSpPr/>
          <p:nvPr/>
        </p:nvSpPr>
        <p:spPr>
          <a:xfrm>
            <a:off x="7543555" y="4161847"/>
            <a:ext cx="965045" cy="1152013"/>
          </a:xfrm>
          <a:custGeom>
            <a:avLst/>
            <a:gdLst/>
            <a:ahLst/>
            <a:cxnLst/>
            <a:rect l="l" t="t" r="r" b="b"/>
            <a:pathLst>
              <a:path w="2589189" h="2718308">
                <a:moveTo>
                  <a:pt x="0" y="0"/>
                </a:moveTo>
                <a:lnTo>
                  <a:pt x="2589189" y="0"/>
                </a:lnTo>
                <a:lnTo>
                  <a:pt x="2589189" y="2718308"/>
                </a:lnTo>
                <a:lnTo>
                  <a:pt x="0" y="27183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8" name="5s">
            <a:hlinkClick r:id="" action="ppaction://media"/>
            <a:extLst>
              <a:ext uri="{FF2B5EF4-FFF2-40B4-BE49-F238E27FC236}">
                <a16:creationId xmlns:a16="http://schemas.microsoft.com/office/drawing/2014/main" id="{010C1697-CC2E-C9CB-D9F8-A367CAC1050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12.7888"/>
                </p14:media>
              </p:ext>
            </p:extLst>
          </p:nvPr>
        </p:nvPicPr>
        <p:blipFill>
          <a:blip r:embed="rId26"/>
          <a:srcRect l="23141" r="23462"/>
          <a:stretch>
            <a:fillRect/>
          </a:stretch>
        </p:blipFill>
        <p:spPr>
          <a:xfrm>
            <a:off x="15283574" y="181921"/>
            <a:ext cx="2915699" cy="3056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2DF81-015E-189D-EC26-0DCA314AB926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18262" y="73349"/>
            <a:ext cx="16714684" cy="9439213"/>
          </a:xfrm>
          <a:custGeom>
            <a:avLst/>
            <a:gdLst>
              <a:gd name="connsiteX0" fmla="*/ 0 w 5493107"/>
              <a:gd name="connsiteY0" fmla="*/ 0 h 3310660"/>
              <a:gd name="connsiteX1" fmla="*/ 2896276 w 5493107"/>
              <a:gd name="connsiteY1" fmla="*/ 0 h 3310660"/>
              <a:gd name="connsiteX2" fmla="*/ 2854986 w 5493107"/>
              <a:gd name="connsiteY2" fmla="*/ 49616 h 3310660"/>
              <a:gd name="connsiteX3" fmla="*/ 2723900 w 5493107"/>
              <a:gd name="connsiteY3" fmla="*/ 640310 h 3310660"/>
              <a:gd name="connsiteX4" fmla="*/ 2723900 w 5493107"/>
              <a:gd name="connsiteY4" fmla="*/ 1585420 h 3310660"/>
              <a:gd name="connsiteX5" fmla="*/ 5493107 w 5493107"/>
              <a:gd name="connsiteY5" fmla="*/ 1585420 h 3310660"/>
              <a:gd name="connsiteX6" fmla="*/ 5493107 w 5493107"/>
              <a:gd name="connsiteY6" fmla="*/ 1585421 h 3310660"/>
              <a:gd name="connsiteX7" fmla="*/ 2671994 w 5493107"/>
              <a:gd name="connsiteY7" fmla="*/ 1585421 h 3310660"/>
              <a:gd name="connsiteX8" fmla="*/ 2671994 w 5493107"/>
              <a:gd name="connsiteY8" fmla="*/ 2530531 h 3310660"/>
              <a:gd name="connsiteX9" fmla="*/ 2458979 w 5493107"/>
              <a:gd name="connsiteY9" fmla="*/ 3298432 h 3310660"/>
              <a:gd name="connsiteX10" fmla="*/ 2465085 w 5493107"/>
              <a:gd name="connsiteY10" fmla="*/ 3310660 h 3310660"/>
              <a:gd name="connsiteX11" fmla="*/ 0 w 5493107"/>
              <a:gd name="connsiteY11" fmla="*/ 3310660 h 331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93107" h="3310660">
                <a:moveTo>
                  <a:pt x="0" y="0"/>
                </a:moveTo>
                <a:lnTo>
                  <a:pt x="2896276" y="0"/>
                </a:lnTo>
                <a:lnTo>
                  <a:pt x="2854986" y="49616"/>
                </a:lnTo>
                <a:cubicBezTo>
                  <a:pt x="2665640" y="246514"/>
                  <a:pt x="2257816" y="443412"/>
                  <a:pt x="2723900" y="640310"/>
                </a:cubicBezTo>
                <a:cubicBezTo>
                  <a:pt x="3469635" y="955347"/>
                  <a:pt x="1978166" y="1270383"/>
                  <a:pt x="2723900" y="1585420"/>
                </a:cubicBezTo>
                <a:lnTo>
                  <a:pt x="5493107" y="1585420"/>
                </a:lnTo>
                <a:lnTo>
                  <a:pt x="5493107" y="1585421"/>
                </a:lnTo>
                <a:lnTo>
                  <a:pt x="2671994" y="1585421"/>
                </a:lnTo>
                <a:cubicBezTo>
                  <a:pt x="3417729" y="1900458"/>
                  <a:pt x="1926260" y="2215494"/>
                  <a:pt x="2671994" y="2530531"/>
                </a:cubicBezTo>
                <a:cubicBezTo>
                  <a:pt x="3277903" y="2786498"/>
                  <a:pt x="2406909" y="3042464"/>
                  <a:pt x="2458979" y="3298432"/>
                </a:cubicBezTo>
                <a:lnTo>
                  <a:pt x="2465085" y="3310660"/>
                </a:lnTo>
                <a:lnTo>
                  <a:pt x="0" y="331066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D19EBE-1C9F-BCC7-1BF8-0DDBD405819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49489" y="73349"/>
            <a:ext cx="16714684" cy="9439213"/>
          </a:xfrm>
          <a:custGeom>
            <a:avLst/>
            <a:gdLst>
              <a:gd name="connsiteX0" fmla="*/ 2965818 w 5493107"/>
              <a:gd name="connsiteY0" fmla="*/ 0 h 3310660"/>
              <a:gd name="connsiteX1" fmla="*/ 5493107 w 5493107"/>
              <a:gd name="connsiteY1" fmla="*/ 0 h 3310660"/>
              <a:gd name="connsiteX2" fmla="*/ 5493107 w 5493107"/>
              <a:gd name="connsiteY2" fmla="*/ 3310660 h 3310660"/>
              <a:gd name="connsiteX3" fmla="*/ 2515448 w 5493107"/>
              <a:gd name="connsiteY3" fmla="*/ 3310660 h 3310660"/>
              <a:gd name="connsiteX4" fmla="*/ 2518248 w 5493107"/>
              <a:gd name="connsiteY4" fmla="*/ 3260198 h 3310660"/>
              <a:gd name="connsiteX5" fmla="*/ 2727986 w 5493107"/>
              <a:gd name="connsiteY5" fmla="*/ 2551366 h 3310660"/>
              <a:gd name="connsiteX6" fmla="*/ 2727986 w 5493107"/>
              <a:gd name="connsiteY6" fmla="*/ 1606256 h 3310660"/>
              <a:gd name="connsiteX7" fmla="*/ 0 w 5493107"/>
              <a:gd name="connsiteY7" fmla="*/ 1606256 h 3310660"/>
              <a:gd name="connsiteX8" fmla="*/ 0 w 5493107"/>
              <a:gd name="connsiteY8" fmla="*/ 1606255 h 3310660"/>
              <a:gd name="connsiteX9" fmla="*/ 2779892 w 5493107"/>
              <a:gd name="connsiteY9" fmla="*/ 1606255 h 3310660"/>
              <a:gd name="connsiteX10" fmla="*/ 2779892 w 5493107"/>
              <a:gd name="connsiteY10" fmla="*/ 661145 h 3310660"/>
              <a:gd name="connsiteX11" fmla="*/ 2960135 w 5493107"/>
              <a:gd name="connsiteY11" fmla="*/ 11382 h 331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93107" h="3310660">
                <a:moveTo>
                  <a:pt x="2965818" y="0"/>
                </a:moveTo>
                <a:lnTo>
                  <a:pt x="5493107" y="0"/>
                </a:lnTo>
                <a:lnTo>
                  <a:pt x="5493107" y="3310660"/>
                </a:lnTo>
                <a:lnTo>
                  <a:pt x="2515448" y="3310660"/>
                </a:lnTo>
                <a:lnTo>
                  <a:pt x="2518248" y="3260198"/>
                </a:lnTo>
                <a:cubicBezTo>
                  <a:pt x="2588160" y="3023921"/>
                  <a:pt x="3287286" y="2787644"/>
                  <a:pt x="2727986" y="2551366"/>
                </a:cubicBezTo>
                <a:cubicBezTo>
                  <a:pt x="1982251" y="2236329"/>
                  <a:pt x="3473720" y="1921293"/>
                  <a:pt x="2727986" y="1606256"/>
                </a:cubicBezTo>
                <a:lnTo>
                  <a:pt x="0" y="1606256"/>
                </a:lnTo>
                <a:lnTo>
                  <a:pt x="0" y="1606255"/>
                </a:lnTo>
                <a:lnTo>
                  <a:pt x="2779892" y="1606255"/>
                </a:lnTo>
                <a:cubicBezTo>
                  <a:pt x="2034157" y="1291218"/>
                  <a:pt x="3525626" y="976182"/>
                  <a:pt x="2779892" y="661145"/>
                </a:cubicBezTo>
                <a:cubicBezTo>
                  <a:pt x="2267199" y="444557"/>
                  <a:pt x="2811935" y="227969"/>
                  <a:pt x="2960135" y="1138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01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6" name="push.wav"/>
          </p:stSnd>
        </p:sndAc>
      </p:transition>
    </mc:Choice>
    <mc:Fallback xmlns="">
      <p:transition spd="slow">
        <p:circl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17284E-7 L -0.4967 -0.00802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5" y="-4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56051 0.07839 " pathEditMode="relative" rAng="0" ptsTypes="AA">
                                      <p:cBhvr>
                                        <p:cTn id="20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1" y="39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_thanh_that_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491</Words>
  <Application>Microsoft Office PowerPoint</Application>
  <PresentationFormat>Custom</PresentationFormat>
  <Paragraphs>63</Paragraphs>
  <Slides>25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Wingdings 3</vt:lpstr>
      <vt:lpstr>Source Sans Pro Black</vt:lpstr>
      <vt:lpstr>Arial</vt:lpstr>
      <vt:lpstr>Times New Roman</vt:lpstr>
      <vt:lpstr>Stella</vt:lpstr>
      <vt:lpstr>Open Sans ExtraBold</vt:lpstr>
      <vt:lpstr>Open Sans</vt:lpstr>
      <vt:lpstr>Open Sauce Heavy</vt:lpstr>
      <vt:lpstr>Trebuchet MS</vt:lpstr>
      <vt:lpstr>Calibri</vt:lpstr>
      <vt:lpstr>iCiel Cadena</vt:lpstr>
      <vt:lpstr>Office Theme</vt:lpstr>
      <vt:lpstr>2_Office Theme</vt:lpstr>
      <vt:lpstr>11_Office Theme</vt:lpstr>
      <vt:lpstr>1_Facet</vt:lpstr>
      <vt:lpstr>2_Facet</vt:lpstr>
      <vt:lpstr>Facet</vt:lpstr>
      <vt:lpstr>3_Facet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</dc:title>
  <cp:lastModifiedBy>Windows User</cp:lastModifiedBy>
  <cp:revision>53</cp:revision>
  <dcterms:created xsi:type="dcterms:W3CDTF">2006-08-16T00:00:00Z</dcterms:created>
  <dcterms:modified xsi:type="dcterms:W3CDTF">2026-04-20T07:51:30Z</dcterms:modified>
  <dc:identifier>DAGXcLUxuV8</dc:identifier>
</cp:coreProperties>
</file>